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28"/>
  </p:notesMasterIdLst>
  <p:sldIdLst>
    <p:sldId id="256" r:id="rId3"/>
    <p:sldId id="280" r:id="rId4"/>
    <p:sldId id="281" r:id="rId5"/>
    <p:sldId id="282" r:id="rId6"/>
    <p:sldId id="283" r:id="rId7"/>
    <p:sldId id="284" r:id="rId8"/>
    <p:sldId id="285" r:id="rId9"/>
    <p:sldId id="286" r:id="rId10"/>
    <p:sldId id="287" r:id="rId11"/>
    <p:sldId id="288" r:id="rId12"/>
    <p:sldId id="289" r:id="rId13"/>
    <p:sldId id="290" r:id="rId14"/>
    <p:sldId id="291" r:id="rId15"/>
    <p:sldId id="292" r:id="rId16"/>
    <p:sldId id="279" r:id="rId17"/>
    <p:sldId id="260" r:id="rId18"/>
    <p:sldId id="293" r:id="rId19"/>
    <p:sldId id="294" r:id="rId20"/>
    <p:sldId id="295" r:id="rId21"/>
    <p:sldId id="297" r:id="rId22"/>
    <p:sldId id="296" r:id="rId23"/>
    <p:sldId id="298" r:id="rId24"/>
    <p:sldId id="299" r:id="rId25"/>
    <p:sldId id="301" r:id="rId26"/>
    <p:sldId id="300" r:id="rId27"/>
  </p:sldIdLst>
  <p:sldSz cx="10080625" cy="7559675"/>
  <p:notesSz cx="7559675" cy="10691813"/>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Microsoft YaHei" charset="-122"/>
        <a:cs typeface="+mn-cs"/>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Microsoft YaHei" charset="-122"/>
        <a:cs typeface="+mn-cs"/>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Microsoft YaHei" charset="-122"/>
        <a:cs typeface="+mn-cs"/>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Microsoft YaHei" charset="-122"/>
        <a:cs typeface="+mn-cs"/>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Microsoft YaHei" charset="-122"/>
        <a:cs typeface="+mn-cs"/>
      </a:defRPr>
    </a:lvl5pPr>
    <a:lvl6pPr marL="2286000" algn="l" defTabSz="914400" rtl="0" eaLnBrk="1" latinLnBrk="0" hangingPunct="1">
      <a:defRPr kern="1200">
        <a:solidFill>
          <a:schemeClr val="bg1"/>
        </a:solidFill>
        <a:latin typeface="Arial" charset="0"/>
        <a:ea typeface="Microsoft YaHei" charset="-122"/>
        <a:cs typeface="+mn-cs"/>
      </a:defRPr>
    </a:lvl6pPr>
    <a:lvl7pPr marL="2743200" algn="l" defTabSz="914400" rtl="0" eaLnBrk="1" latinLnBrk="0" hangingPunct="1">
      <a:defRPr kern="1200">
        <a:solidFill>
          <a:schemeClr val="bg1"/>
        </a:solidFill>
        <a:latin typeface="Arial" charset="0"/>
        <a:ea typeface="Microsoft YaHei" charset="-122"/>
        <a:cs typeface="+mn-cs"/>
      </a:defRPr>
    </a:lvl7pPr>
    <a:lvl8pPr marL="3200400" algn="l" defTabSz="914400" rtl="0" eaLnBrk="1" latinLnBrk="0" hangingPunct="1">
      <a:defRPr kern="1200">
        <a:solidFill>
          <a:schemeClr val="bg1"/>
        </a:solidFill>
        <a:latin typeface="Arial" charset="0"/>
        <a:ea typeface="Microsoft YaHei" charset="-122"/>
        <a:cs typeface="+mn-cs"/>
      </a:defRPr>
    </a:lvl8pPr>
    <a:lvl9pPr marL="3657600" algn="l" defTabSz="914400" rtl="0" eaLnBrk="1" latinLnBrk="0" hangingPunct="1">
      <a:defRPr kern="1200">
        <a:solidFill>
          <a:schemeClr val="bg1"/>
        </a:solidFill>
        <a:latin typeface="Arial" charset="0"/>
        <a:ea typeface="Microsoft YaHei"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8" autoAdjust="0"/>
    <p:restoredTop sz="94713" autoAdjust="0"/>
  </p:normalViewPr>
  <p:slideViewPr>
    <p:cSldViewPr>
      <p:cViewPr>
        <p:scale>
          <a:sx n="90" d="100"/>
          <a:sy n="90" d="100"/>
        </p:scale>
        <p:origin x="-1884" y="-78"/>
      </p:cViewPr>
      <p:guideLst>
        <p:guide orient="horz" pos="2160"/>
        <p:guide pos="2880"/>
      </p:guideLst>
    </p:cSldViewPr>
  </p:slideViewPr>
  <p:outlineViewPr>
    <p:cViewPr varScale="1">
      <p:scale>
        <a:sx n="170" d="200"/>
        <a:sy n="170" d="200"/>
      </p:scale>
      <p:origin x="36" y="2346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7559675" cy="10691813"/>
          </a:xfrm>
          <a:prstGeom prst="roundRect">
            <a:avLst>
              <a:gd name="adj" fmla="val 19"/>
            </a:avLst>
          </a:prstGeom>
          <a:solidFill>
            <a:srgbClr val="FFFFFF"/>
          </a:solidFill>
          <a:ln w="9360" cap="sq">
            <a:noFill/>
            <a:miter lim="800000"/>
            <a:headEnd/>
            <a:tailEnd/>
          </a:ln>
          <a:effectLst/>
        </p:spPr>
        <p:txBody>
          <a:bodyPr wrap="none" anchor="ctr"/>
          <a:lstStyle/>
          <a:p>
            <a:endParaRPr lang="ru-RU"/>
          </a:p>
        </p:txBody>
      </p:sp>
      <p:sp>
        <p:nvSpPr>
          <p:cNvPr id="3074" name="AutoShape 2"/>
          <p:cNvSpPr>
            <a:spLocks noChangeArrowheads="1"/>
          </p:cNvSpPr>
          <p:nvPr/>
        </p:nvSpPr>
        <p:spPr bwMode="auto">
          <a:xfrm>
            <a:off x="0" y="0"/>
            <a:ext cx="7559675" cy="10691813"/>
          </a:xfrm>
          <a:prstGeom prst="roundRect">
            <a:avLst>
              <a:gd name="adj" fmla="val 19"/>
            </a:avLst>
          </a:prstGeom>
          <a:solidFill>
            <a:srgbClr val="FFFFFF"/>
          </a:solidFill>
          <a:ln w="9525" cap="flat">
            <a:noFill/>
            <a:round/>
            <a:headEnd/>
            <a:tailEnd/>
          </a:ln>
          <a:effectLst/>
        </p:spPr>
        <p:txBody>
          <a:bodyPr wrap="none" anchor="ctr"/>
          <a:lstStyle/>
          <a:p>
            <a:endParaRPr lang="ru-RU"/>
          </a:p>
        </p:txBody>
      </p:sp>
      <p:sp>
        <p:nvSpPr>
          <p:cNvPr id="3075" name="Rectangle 3"/>
          <p:cNvSpPr>
            <a:spLocks noGrp="1" noRot="1" noChangeAspect="1" noChangeArrowheads="1"/>
          </p:cNvSpPr>
          <p:nvPr>
            <p:ph type="sldImg"/>
          </p:nvPr>
        </p:nvSpPr>
        <p:spPr bwMode="auto">
          <a:xfrm>
            <a:off x="1106488" y="812800"/>
            <a:ext cx="5340350" cy="4003675"/>
          </a:xfrm>
          <a:prstGeom prst="rect">
            <a:avLst/>
          </a:prstGeom>
          <a:noFill/>
          <a:ln w="9525" cap="flat">
            <a:noFill/>
            <a:round/>
            <a:headEnd/>
            <a:tailEnd/>
          </a:ln>
          <a:effectLst/>
        </p:spPr>
      </p:sp>
      <p:sp>
        <p:nvSpPr>
          <p:cNvPr id="3076" name="Rectangle 4"/>
          <p:cNvSpPr>
            <a:spLocks noGrp="1" noChangeArrowheads="1"/>
          </p:cNvSpPr>
          <p:nvPr>
            <p:ph type="body"/>
          </p:nvPr>
        </p:nvSpPr>
        <p:spPr bwMode="auto">
          <a:xfrm>
            <a:off x="755650" y="5078413"/>
            <a:ext cx="6043613" cy="4806950"/>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p>
            <a:pPr lvl="0"/>
            <a:endParaRPr lang="ru-RU" smtClean="0"/>
          </a:p>
        </p:txBody>
      </p:sp>
      <p:sp>
        <p:nvSpPr>
          <p:cNvPr id="3077" name="Rectangle 5"/>
          <p:cNvSpPr>
            <a:spLocks noGrp="1" noChangeArrowheads="1"/>
          </p:cNvSpPr>
          <p:nvPr>
            <p:ph type="hdr"/>
          </p:nvPr>
        </p:nvSpPr>
        <p:spPr bwMode="auto">
          <a:xfrm>
            <a:off x="0" y="0"/>
            <a:ext cx="3276600" cy="530225"/>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lvl1pPr>
              <a:lnSpc>
                <a:spcPct val="95000"/>
              </a:lnSpc>
              <a:buClrTx/>
              <a:buFontTx/>
              <a:buNone/>
              <a:tabLst>
                <a:tab pos="723900" algn="l"/>
                <a:tab pos="1447800" algn="l"/>
                <a:tab pos="2171700" algn="l"/>
                <a:tab pos="2895600" algn="l"/>
              </a:tabLst>
              <a:defRPr sz="1400">
                <a:solidFill>
                  <a:srgbClr val="000000"/>
                </a:solidFill>
                <a:latin typeface="Times New Roman" pitchFamily="16" charset="0"/>
                <a:cs typeface="Arial Unicode MS" charset="0"/>
              </a:defRPr>
            </a:lvl1pPr>
          </a:lstStyle>
          <a:p>
            <a:endParaRPr lang="ru-RU"/>
          </a:p>
        </p:txBody>
      </p:sp>
      <p:sp>
        <p:nvSpPr>
          <p:cNvPr id="3078" name="Rectangle 6"/>
          <p:cNvSpPr>
            <a:spLocks noGrp="1" noChangeArrowheads="1"/>
          </p:cNvSpPr>
          <p:nvPr>
            <p:ph type="dt"/>
          </p:nvPr>
        </p:nvSpPr>
        <p:spPr bwMode="auto">
          <a:xfrm>
            <a:off x="4278313" y="0"/>
            <a:ext cx="3276600" cy="530225"/>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lvl1pPr algn="r">
              <a:lnSpc>
                <a:spcPct val="95000"/>
              </a:lnSpc>
              <a:buClrTx/>
              <a:buFontTx/>
              <a:buNone/>
              <a:tabLst>
                <a:tab pos="723900" algn="l"/>
                <a:tab pos="1447800" algn="l"/>
                <a:tab pos="2171700" algn="l"/>
                <a:tab pos="2895600" algn="l"/>
              </a:tabLst>
              <a:defRPr sz="1400">
                <a:solidFill>
                  <a:srgbClr val="000000"/>
                </a:solidFill>
                <a:latin typeface="Times New Roman" pitchFamily="16" charset="0"/>
                <a:cs typeface="Arial Unicode MS" charset="0"/>
              </a:defRPr>
            </a:lvl1pPr>
          </a:lstStyle>
          <a:p>
            <a:endParaRPr lang="ru-RU"/>
          </a:p>
        </p:txBody>
      </p:sp>
      <p:sp>
        <p:nvSpPr>
          <p:cNvPr id="3079" name="Rectangle 7"/>
          <p:cNvSpPr>
            <a:spLocks noGrp="1" noChangeArrowheads="1"/>
          </p:cNvSpPr>
          <p:nvPr>
            <p:ph type="ftr"/>
          </p:nvPr>
        </p:nvSpPr>
        <p:spPr bwMode="auto">
          <a:xfrm>
            <a:off x="0" y="10156825"/>
            <a:ext cx="3276600" cy="530225"/>
          </a:xfrm>
          <a:prstGeom prst="rect">
            <a:avLst/>
          </a:prstGeom>
          <a:noFill/>
          <a:ln w="9525" cap="flat">
            <a:noFill/>
            <a:round/>
            <a:headEnd/>
            <a:tailEnd/>
          </a:ln>
          <a:effectLst/>
        </p:spPr>
        <p:txBody>
          <a:bodyPr vert="horz" wrap="square" lIns="0" tIns="0" rIns="0" bIns="0" numCol="1" anchor="b" anchorCtr="0" compatLnSpc="1">
            <a:prstTxWarp prst="textNoShape">
              <a:avLst/>
            </a:prstTxWarp>
          </a:bodyPr>
          <a:lstStyle>
            <a:lvl1pPr>
              <a:lnSpc>
                <a:spcPct val="95000"/>
              </a:lnSpc>
              <a:buClrTx/>
              <a:buFontTx/>
              <a:buNone/>
              <a:tabLst>
                <a:tab pos="723900" algn="l"/>
                <a:tab pos="1447800" algn="l"/>
                <a:tab pos="2171700" algn="l"/>
                <a:tab pos="2895600" algn="l"/>
              </a:tabLst>
              <a:defRPr sz="1400">
                <a:solidFill>
                  <a:srgbClr val="000000"/>
                </a:solidFill>
                <a:latin typeface="Times New Roman" pitchFamily="16" charset="0"/>
                <a:cs typeface="Arial Unicode MS" charset="0"/>
              </a:defRPr>
            </a:lvl1pPr>
          </a:lstStyle>
          <a:p>
            <a:endParaRPr lang="ru-RU"/>
          </a:p>
        </p:txBody>
      </p:sp>
      <p:sp>
        <p:nvSpPr>
          <p:cNvPr id="3080" name="Rectangle 8"/>
          <p:cNvSpPr>
            <a:spLocks noGrp="1" noChangeArrowheads="1"/>
          </p:cNvSpPr>
          <p:nvPr>
            <p:ph type="sldNum"/>
          </p:nvPr>
        </p:nvSpPr>
        <p:spPr bwMode="auto">
          <a:xfrm>
            <a:off x="4278313" y="10156825"/>
            <a:ext cx="3276600" cy="530225"/>
          </a:xfrm>
          <a:prstGeom prst="rect">
            <a:avLst/>
          </a:prstGeom>
          <a:noFill/>
          <a:ln w="9525" cap="flat">
            <a:noFill/>
            <a:round/>
            <a:headEnd/>
            <a:tailEnd/>
          </a:ln>
          <a:effectLst/>
        </p:spPr>
        <p:txBody>
          <a:bodyPr vert="horz" wrap="square" lIns="0" tIns="0" rIns="0" bIns="0" numCol="1" anchor="b" anchorCtr="0" compatLnSpc="1">
            <a:prstTxWarp prst="textNoShape">
              <a:avLst/>
            </a:prstTxWarp>
          </a:bodyPr>
          <a:lstStyle>
            <a:lvl1pPr algn="r">
              <a:lnSpc>
                <a:spcPct val="95000"/>
              </a:lnSpc>
              <a:buClrTx/>
              <a:buFontTx/>
              <a:buNone/>
              <a:tabLst>
                <a:tab pos="723900" algn="l"/>
                <a:tab pos="1447800" algn="l"/>
                <a:tab pos="2171700" algn="l"/>
                <a:tab pos="2895600" algn="l"/>
              </a:tabLst>
              <a:defRPr sz="1400">
                <a:solidFill>
                  <a:srgbClr val="000000"/>
                </a:solidFill>
                <a:latin typeface="Times New Roman" pitchFamily="16" charset="0"/>
                <a:cs typeface="Arial Unicode MS" charset="0"/>
              </a:defRPr>
            </a:lvl1pPr>
          </a:lstStyle>
          <a:p>
            <a:fld id="{9161C2F0-C116-444F-9ACD-32027335F724}" type="slidenum">
              <a:rPr lang="ru-RU"/>
              <a:pPr/>
              <a:t>‹#›</a:t>
            </a:fld>
            <a:endParaRPr lang="ru-RU"/>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C643BCA2-D14E-4D13-ACFB-4BB94D758C90}" type="slidenum">
              <a:rPr lang="ru-RU"/>
              <a:pPr/>
              <a:t>1</a:t>
            </a:fld>
            <a:endParaRPr lang="ru-RU"/>
          </a:p>
        </p:txBody>
      </p:sp>
      <p:sp>
        <p:nvSpPr>
          <p:cNvPr id="22529"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2530"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090E0A07-5CD5-4019-9B0C-0A16550D0040}" type="slidenum">
              <a:rPr lang="ru-RU"/>
              <a:pPr/>
              <a:t>10</a:t>
            </a:fld>
            <a:endParaRPr lang="ru-RU"/>
          </a:p>
        </p:txBody>
      </p:sp>
      <p:sp>
        <p:nvSpPr>
          <p:cNvPr id="25601"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5602"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090E0A07-5CD5-4019-9B0C-0A16550D0040}" type="slidenum">
              <a:rPr lang="ru-RU"/>
              <a:pPr/>
              <a:t>11</a:t>
            </a:fld>
            <a:endParaRPr lang="ru-RU"/>
          </a:p>
        </p:txBody>
      </p:sp>
      <p:sp>
        <p:nvSpPr>
          <p:cNvPr id="25601"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5602"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090E0A07-5CD5-4019-9B0C-0A16550D0040}" type="slidenum">
              <a:rPr lang="ru-RU"/>
              <a:pPr/>
              <a:t>12</a:t>
            </a:fld>
            <a:endParaRPr lang="ru-RU"/>
          </a:p>
        </p:txBody>
      </p:sp>
      <p:sp>
        <p:nvSpPr>
          <p:cNvPr id="25601"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5602"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090E0A07-5CD5-4019-9B0C-0A16550D0040}" type="slidenum">
              <a:rPr lang="ru-RU"/>
              <a:pPr/>
              <a:t>13</a:t>
            </a:fld>
            <a:endParaRPr lang="ru-RU"/>
          </a:p>
        </p:txBody>
      </p:sp>
      <p:sp>
        <p:nvSpPr>
          <p:cNvPr id="25601"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5602"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090E0A07-5CD5-4019-9B0C-0A16550D0040}" type="slidenum">
              <a:rPr lang="ru-RU"/>
              <a:pPr/>
              <a:t>14</a:t>
            </a:fld>
            <a:endParaRPr lang="ru-RU"/>
          </a:p>
        </p:txBody>
      </p:sp>
      <p:sp>
        <p:nvSpPr>
          <p:cNvPr id="25601"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5602"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CF643747-C08B-4913-B89D-D9498ABD30CC}" type="slidenum">
              <a:rPr lang="ru-RU"/>
              <a:pPr/>
              <a:t>15</a:t>
            </a:fld>
            <a:endParaRPr lang="ru-RU"/>
          </a:p>
        </p:txBody>
      </p:sp>
      <p:sp>
        <p:nvSpPr>
          <p:cNvPr id="24577"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4578"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E3C80081-436B-4D4B-ABB3-3046C89376CB}" type="slidenum">
              <a:rPr lang="ru-RU"/>
              <a:pPr/>
              <a:t>16</a:t>
            </a:fld>
            <a:endParaRPr lang="ru-RU"/>
          </a:p>
        </p:txBody>
      </p:sp>
      <p:sp>
        <p:nvSpPr>
          <p:cNvPr id="26625"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6626"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E3C80081-436B-4D4B-ABB3-3046C89376CB}" type="slidenum">
              <a:rPr lang="ru-RU"/>
              <a:pPr/>
              <a:t>17</a:t>
            </a:fld>
            <a:endParaRPr lang="ru-RU"/>
          </a:p>
        </p:txBody>
      </p:sp>
      <p:sp>
        <p:nvSpPr>
          <p:cNvPr id="26625"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6626"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E3C80081-436B-4D4B-ABB3-3046C89376CB}" type="slidenum">
              <a:rPr lang="ru-RU"/>
              <a:pPr/>
              <a:t>18</a:t>
            </a:fld>
            <a:endParaRPr lang="ru-RU"/>
          </a:p>
        </p:txBody>
      </p:sp>
      <p:sp>
        <p:nvSpPr>
          <p:cNvPr id="26625"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6626"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E3C80081-436B-4D4B-ABB3-3046C89376CB}" type="slidenum">
              <a:rPr lang="ru-RU"/>
              <a:pPr/>
              <a:t>19</a:t>
            </a:fld>
            <a:endParaRPr lang="ru-RU"/>
          </a:p>
        </p:txBody>
      </p:sp>
      <p:sp>
        <p:nvSpPr>
          <p:cNvPr id="26625"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6626"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090E0A07-5CD5-4019-9B0C-0A16550D0040}" type="slidenum">
              <a:rPr lang="ru-RU"/>
              <a:pPr/>
              <a:t>2</a:t>
            </a:fld>
            <a:endParaRPr lang="ru-RU"/>
          </a:p>
        </p:txBody>
      </p:sp>
      <p:sp>
        <p:nvSpPr>
          <p:cNvPr id="25601"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5602"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E3C80081-436B-4D4B-ABB3-3046C89376CB}" type="slidenum">
              <a:rPr lang="ru-RU"/>
              <a:pPr/>
              <a:t>20</a:t>
            </a:fld>
            <a:endParaRPr lang="ru-RU"/>
          </a:p>
        </p:txBody>
      </p:sp>
      <p:sp>
        <p:nvSpPr>
          <p:cNvPr id="26625"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6626"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E3C80081-436B-4D4B-ABB3-3046C89376CB}" type="slidenum">
              <a:rPr lang="ru-RU"/>
              <a:pPr/>
              <a:t>21</a:t>
            </a:fld>
            <a:endParaRPr lang="ru-RU"/>
          </a:p>
        </p:txBody>
      </p:sp>
      <p:sp>
        <p:nvSpPr>
          <p:cNvPr id="26625"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6626"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E3C80081-436B-4D4B-ABB3-3046C89376CB}" type="slidenum">
              <a:rPr lang="ru-RU"/>
              <a:pPr/>
              <a:t>22</a:t>
            </a:fld>
            <a:endParaRPr lang="ru-RU"/>
          </a:p>
        </p:txBody>
      </p:sp>
      <p:sp>
        <p:nvSpPr>
          <p:cNvPr id="26625"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6626"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E3C80081-436B-4D4B-ABB3-3046C89376CB}" type="slidenum">
              <a:rPr lang="ru-RU"/>
              <a:pPr/>
              <a:t>23</a:t>
            </a:fld>
            <a:endParaRPr lang="ru-RU"/>
          </a:p>
        </p:txBody>
      </p:sp>
      <p:sp>
        <p:nvSpPr>
          <p:cNvPr id="26625"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6626"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E3C80081-436B-4D4B-ABB3-3046C89376CB}" type="slidenum">
              <a:rPr lang="ru-RU"/>
              <a:pPr/>
              <a:t>24</a:t>
            </a:fld>
            <a:endParaRPr lang="ru-RU"/>
          </a:p>
        </p:txBody>
      </p:sp>
      <p:sp>
        <p:nvSpPr>
          <p:cNvPr id="26625"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6626"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E3C80081-436B-4D4B-ABB3-3046C89376CB}" type="slidenum">
              <a:rPr lang="ru-RU"/>
              <a:pPr/>
              <a:t>25</a:t>
            </a:fld>
            <a:endParaRPr lang="ru-RU"/>
          </a:p>
        </p:txBody>
      </p:sp>
      <p:sp>
        <p:nvSpPr>
          <p:cNvPr id="26625"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6626"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090E0A07-5CD5-4019-9B0C-0A16550D0040}" type="slidenum">
              <a:rPr lang="ru-RU"/>
              <a:pPr/>
              <a:t>3</a:t>
            </a:fld>
            <a:endParaRPr lang="ru-RU"/>
          </a:p>
        </p:txBody>
      </p:sp>
      <p:sp>
        <p:nvSpPr>
          <p:cNvPr id="25601"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5602"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090E0A07-5CD5-4019-9B0C-0A16550D0040}" type="slidenum">
              <a:rPr lang="ru-RU"/>
              <a:pPr/>
              <a:t>4</a:t>
            </a:fld>
            <a:endParaRPr lang="ru-RU"/>
          </a:p>
        </p:txBody>
      </p:sp>
      <p:sp>
        <p:nvSpPr>
          <p:cNvPr id="25601"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5602"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090E0A07-5CD5-4019-9B0C-0A16550D0040}" type="slidenum">
              <a:rPr lang="ru-RU"/>
              <a:pPr/>
              <a:t>5</a:t>
            </a:fld>
            <a:endParaRPr lang="ru-RU"/>
          </a:p>
        </p:txBody>
      </p:sp>
      <p:sp>
        <p:nvSpPr>
          <p:cNvPr id="25601"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5602"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090E0A07-5CD5-4019-9B0C-0A16550D0040}" type="slidenum">
              <a:rPr lang="ru-RU"/>
              <a:pPr/>
              <a:t>6</a:t>
            </a:fld>
            <a:endParaRPr lang="ru-RU"/>
          </a:p>
        </p:txBody>
      </p:sp>
      <p:sp>
        <p:nvSpPr>
          <p:cNvPr id="25601"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5602"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090E0A07-5CD5-4019-9B0C-0A16550D0040}" type="slidenum">
              <a:rPr lang="ru-RU"/>
              <a:pPr/>
              <a:t>7</a:t>
            </a:fld>
            <a:endParaRPr lang="ru-RU"/>
          </a:p>
        </p:txBody>
      </p:sp>
      <p:sp>
        <p:nvSpPr>
          <p:cNvPr id="25601"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5602"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090E0A07-5CD5-4019-9B0C-0A16550D0040}" type="slidenum">
              <a:rPr lang="ru-RU"/>
              <a:pPr/>
              <a:t>8</a:t>
            </a:fld>
            <a:endParaRPr lang="ru-RU"/>
          </a:p>
        </p:txBody>
      </p:sp>
      <p:sp>
        <p:nvSpPr>
          <p:cNvPr id="25601"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5602"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090E0A07-5CD5-4019-9B0C-0A16550D0040}" type="slidenum">
              <a:rPr lang="ru-RU"/>
              <a:pPr/>
              <a:t>9</a:t>
            </a:fld>
            <a:endParaRPr lang="ru-RU"/>
          </a:p>
        </p:txBody>
      </p:sp>
      <p:sp>
        <p:nvSpPr>
          <p:cNvPr id="25601" name="Rectangle 1"/>
          <p:cNvSpPr txBox="1">
            <a:spLocks noGrp="1" noRot="1" noChangeAspect="1" noChangeArrowheads="1"/>
          </p:cNvSpPr>
          <p:nvPr>
            <p:ph type="sldImg"/>
          </p:nvPr>
        </p:nvSpPr>
        <p:spPr bwMode="auto">
          <a:xfrm>
            <a:off x="1312863" y="1027113"/>
            <a:ext cx="4933950" cy="3700462"/>
          </a:xfrm>
          <a:prstGeom prst="rect">
            <a:avLst/>
          </a:prstGeom>
          <a:solidFill>
            <a:srgbClr val="FFFFFF"/>
          </a:solidFill>
          <a:ln>
            <a:solidFill>
              <a:srgbClr val="000000"/>
            </a:solidFill>
            <a:miter lim="800000"/>
            <a:headEnd/>
            <a:tailEnd/>
          </a:ln>
        </p:spPr>
      </p:sp>
      <p:sp>
        <p:nvSpPr>
          <p:cNvPr id="25602" name="Rectangle 2"/>
          <p:cNvSpPr txBox="1">
            <a:spLocks noGrp="1" noChangeArrowheads="1"/>
          </p:cNvSpPr>
          <p:nvPr>
            <p:ph type="body" idx="1"/>
          </p:nvPr>
        </p:nvSpPr>
        <p:spPr bwMode="auto">
          <a:xfrm>
            <a:off x="1169988" y="5086350"/>
            <a:ext cx="5226050" cy="4106863"/>
          </a:xfrm>
          <a:prstGeom prst="rect">
            <a:avLst/>
          </a:prstGeom>
          <a:noFill/>
          <a:ln cap="flat">
            <a:round/>
            <a:headEnd/>
            <a:tailEnd/>
          </a:ln>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000">
              <a:latin typeface="Arial" charset="0"/>
              <a:ea typeface="Microsoft YaHei"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650" y="2347913"/>
            <a:ext cx="8569325" cy="1620837"/>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304088" y="555625"/>
            <a:ext cx="2266950" cy="61976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503238" y="555625"/>
            <a:ext cx="6648450" cy="61976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650" y="2347913"/>
            <a:ext cx="8569325" cy="1620837"/>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96925" y="4857750"/>
            <a:ext cx="8567738" cy="1501775"/>
          </a:xfrm>
        </p:spPr>
        <p:txBody>
          <a:bodyPr/>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741363" y="2101850"/>
            <a:ext cx="4224337" cy="4756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118100" y="2101850"/>
            <a:ext cx="4225925" cy="4756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4825" y="303213"/>
            <a:ext cx="9072563" cy="1258887"/>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4825" y="301625"/>
            <a:ext cx="3316288" cy="1279525"/>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76438" y="5291138"/>
            <a:ext cx="6048375" cy="625475"/>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194550" y="555625"/>
            <a:ext cx="2149475" cy="63023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741363" y="555625"/>
            <a:ext cx="6300787" cy="63023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96925" y="4857750"/>
            <a:ext cx="8567738" cy="1501775"/>
          </a:xfrm>
        </p:spPr>
        <p:txBody>
          <a:bodyPr/>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503238" y="1768475"/>
            <a:ext cx="4457700" cy="4984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113338" y="1768475"/>
            <a:ext cx="4457700" cy="4984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4825" y="303213"/>
            <a:ext cx="9072563" cy="1258887"/>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4825" y="301625"/>
            <a:ext cx="3316288" cy="1279525"/>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76438" y="5291138"/>
            <a:ext cx="6048375" cy="625475"/>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1025" name="AutoShape 1"/>
          <p:cNvSpPr>
            <a:spLocks noChangeArrowheads="1"/>
          </p:cNvSpPr>
          <p:nvPr/>
        </p:nvSpPr>
        <p:spPr bwMode="auto">
          <a:xfrm>
            <a:off x="404813" y="1893888"/>
            <a:ext cx="9674225" cy="5665787"/>
          </a:xfrm>
          <a:prstGeom prst="roundRect">
            <a:avLst>
              <a:gd name="adj" fmla="val 16667"/>
            </a:avLst>
          </a:prstGeom>
          <a:solidFill>
            <a:srgbClr val="DDDDDD"/>
          </a:solidFill>
          <a:ln w="9360" cap="flat">
            <a:solidFill>
              <a:srgbClr val="C0C0C0"/>
            </a:solidFill>
            <a:round/>
            <a:headEnd/>
            <a:tailEnd/>
          </a:ln>
          <a:effectLst/>
        </p:spPr>
        <p:txBody>
          <a:bodyPr wrap="none" anchor="ctr"/>
          <a:lstStyle/>
          <a:p>
            <a:endParaRPr lang="ru-RU"/>
          </a:p>
        </p:txBody>
      </p:sp>
      <p:sp>
        <p:nvSpPr>
          <p:cNvPr id="1026" name="AutoShape 2"/>
          <p:cNvSpPr>
            <a:spLocks noChangeArrowheads="1"/>
          </p:cNvSpPr>
          <p:nvPr/>
        </p:nvSpPr>
        <p:spPr bwMode="auto">
          <a:xfrm>
            <a:off x="0" y="0"/>
            <a:ext cx="182563" cy="919163"/>
          </a:xfrm>
          <a:prstGeom prst="roundRect">
            <a:avLst>
              <a:gd name="adj" fmla="val 16667"/>
            </a:avLst>
          </a:prstGeom>
          <a:solidFill>
            <a:srgbClr val="125C8D"/>
          </a:solidFill>
          <a:ln w="9360" cap="flat">
            <a:solidFill>
              <a:srgbClr val="000000"/>
            </a:solidFill>
            <a:round/>
            <a:headEnd/>
            <a:tailEnd/>
          </a:ln>
          <a:effectLst/>
        </p:spPr>
        <p:txBody>
          <a:bodyPr wrap="none" anchor="ctr"/>
          <a:lstStyle/>
          <a:p>
            <a:endParaRPr lang="ru-RU"/>
          </a:p>
        </p:txBody>
      </p:sp>
      <p:sp>
        <p:nvSpPr>
          <p:cNvPr id="1027" name="AutoShape 3"/>
          <p:cNvSpPr>
            <a:spLocks noChangeArrowheads="1"/>
          </p:cNvSpPr>
          <p:nvPr/>
        </p:nvSpPr>
        <p:spPr bwMode="auto">
          <a:xfrm>
            <a:off x="0" y="2381250"/>
            <a:ext cx="182563" cy="919163"/>
          </a:xfrm>
          <a:prstGeom prst="roundRect">
            <a:avLst>
              <a:gd name="adj" fmla="val 16667"/>
            </a:avLst>
          </a:prstGeom>
          <a:solidFill>
            <a:srgbClr val="125C8D"/>
          </a:solidFill>
          <a:ln w="9360" cap="flat">
            <a:solidFill>
              <a:srgbClr val="000000"/>
            </a:solidFill>
            <a:round/>
            <a:headEnd/>
            <a:tailEnd/>
          </a:ln>
          <a:effectLst/>
        </p:spPr>
        <p:txBody>
          <a:bodyPr wrap="none" anchor="ctr"/>
          <a:lstStyle/>
          <a:p>
            <a:endParaRPr lang="ru-RU"/>
          </a:p>
        </p:txBody>
      </p:sp>
      <p:sp>
        <p:nvSpPr>
          <p:cNvPr id="1028" name="AutoShape 4"/>
          <p:cNvSpPr>
            <a:spLocks noChangeArrowheads="1"/>
          </p:cNvSpPr>
          <p:nvPr/>
        </p:nvSpPr>
        <p:spPr bwMode="auto">
          <a:xfrm>
            <a:off x="0" y="1168400"/>
            <a:ext cx="182563" cy="919163"/>
          </a:xfrm>
          <a:prstGeom prst="roundRect">
            <a:avLst>
              <a:gd name="adj" fmla="val 16667"/>
            </a:avLst>
          </a:prstGeom>
          <a:solidFill>
            <a:srgbClr val="125C8D"/>
          </a:solidFill>
          <a:ln w="9360" cap="flat">
            <a:solidFill>
              <a:srgbClr val="000000"/>
            </a:solidFill>
            <a:round/>
            <a:headEnd/>
            <a:tailEnd/>
          </a:ln>
          <a:effectLst/>
        </p:spPr>
        <p:txBody>
          <a:bodyPr wrap="none" anchor="ctr"/>
          <a:lstStyle/>
          <a:p>
            <a:endParaRPr lang="ru-RU"/>
          </a:p>
        </p:txBody>
      </p:sp>
      <p:sp>
        <p:nvSpPr>
          <p:cNvPr id="1029" name="Rectangle 5"/>
          <p:cNvSpPr>
            <a:spLocks noGrp="1" noChangeArrowheads="1"/>
          </p:cNvSpPr>
          <p:nvPr>
            <p:ph type="title"/>
          </p:nvPr>
        </p:nvSpPr>
        <p:spPr bwMode="auto">
          <a:xfrm>
            <a:off x="741363" y="555625"/>
            <a:ext cx="8602662" cy="1255713"/>
          </a:xfrm>
          <a:prstGeom prst="rect">
            <a:avLst/>
          </a:prstGeom>
          <a:noFill/>
          <a:ln w="9525" cap="flat">
            <a:noFill/>
            <a:round/>
            <a:headEnd/>
            <a:tailEnd/>
          </a:ln>
          <a:effectLst/>
        </p:spPr>
        <p:txBody>
          <a:bodyPr vert="horz" wrap="square" lIns="90000" tIns="45000" rIns="90000" bIns="45000" numCol="1" anchor="t" anchorCtr="0" compatLnSpc="1">
            <a:prstTxWarp prst="textNoShape">
              <a:avLst/>
            </a:prstTxWarp>
          </a:bodyPr>
          <a:lstStyle/>
          <a:p>
            <a:pPr lvl="0"/>
            <a:r>
              <a:rPr lang="en-GB" smtClean="0"/>
              <a:t>Для правки текста заголовка щелкните мышью</a:t>
            </a:r>
          </a:p>
        </p:txBody>
      </p:sp>
      <p:sp>
        <p:nvSpPr>
          <p:cNvPr id="1030" name="Rectangle 6"/>
          <p:cNvSpPr>
            <a:spLocks noGrp="1" noChangeArrowheads="1"/>
          </p:cNvSpPr>
          <p:nvPr>
            <p:ph type="body" idx="1"/>
          </p:nvPr>
        </p:nvSpPr>
        <p:spPr bwMode="auto">
          <a:xfrm>
            <a:off x="503238" y="1768475"/>
            <a:ext cx="9067800" cy="4984750"/>
          </a:xfrm>
          <a:prstGeom prst="rect">
            <a:avLst/>
          </a:prstGeom>
          <a:noFill/>
          <a:ln w="9525" cap="flat">
            <a:noFill/>
            <a:round/>
            <a:headEnd/>
            <a:tailEnd/>
          </a:ln>
          <a:effectLst/>
        </p:spPr>
        <p:txBody>
          <a:bodyPr vert="horz" wrap="square" lIns="0" tIns="39240" rIns="0" bIns="0" numCol="1" anchor="t" anchorCtr="0" compatLnSpc="1">
            <a:prstTxWarp prst="textNoShape">
              <a:avLst/>
            </a:prstTxWarp>
          </a:bodyPr>
          <a:lstStyle/>
          <a:p>
            <a:pPr lvl="0"/>
            <a:r>
              <a:rPr lang="en-GB" smtClean="0"/>
              <a:t>Для правки структуры щелкните мышью</a:t>
            </a:r>
          </a:p>
          <a:p>
            <a:pPr lvl="1"/>
            <a:r>
              <a:rPr lang="en-GB" smtClean="0"/>
              <a:t>Второй уровень структуры</a:t>
            </a:r>
          </a:p>
          <a:p>
            <a:pPr lvl="2"/>
            <a:r>
              <a:rPr lang="en-GB" smtClean="0"/>
              <a:t>Третий уровень структуры</a:t>
            </a:r>
          </a:p>
          <a:p>
            <a:pPr lvl="3"/>
            <a:r>
              <a:rPr lang="en-GB" smtClean="0"/>
              <a:t>Четвёртый уровень структуры</a:t>
            </a:r>
          </a:p>
          <a:p>
            <a:pPr lvl="4"/>
            <a:r>
              <a:rPr lang="en-GB" smtClean="0"/>
              <a:t>Пятый уровень структуры</a:t>
            </a:r>
          </a:p>
          <a:p>
            <a:pPr lvl="4"/>
            <a:r>
              <a:rPr lang="en-GB" smtClean="0"/>
              <a:t>Шестой уровень структуры</a:t>
            </a:r>
          </a:p>
          <a:p>
            <a:pPr lvl="4"/>
            <a:r>
              <a:rPr lang="en-GB" smtClean="0"/>
              <a:t>Седьмой уровень структуры</a:t>
            </a:r>
          </a:p>
          <a:p>
            <a:pPr lvl="4"/>
            <a:r>
              <a:rPr lang="en-GB" smtClean="0"/>
              <a:t>Восьмой уровень структуры</a:t>
            </a:r>
          </a:p>
          <a:p>
            <a:pPr lvl="4"/>
            <a:r>
              <a:rPr lang="en-GB" smtClean="0"/>
              <a:t>Девятый уровень структуры</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defTabSz="449263" rtl="0" fontAlgn="base" hangingPunct="0">
        <a:lnSpc>
          <a:spcPct val="87000"/>
        </a:lnSpc>
        <a:spcBef>
          <a:spcPct val="0"/>
        </a:spcBef>
        <a:spcAft>
          <a:spcPct val="0"/>
        </a:spcAft>
        <a:buClr>
          <a:srgbClr val="000000"/>
        </a:buClr>
        <a:buSzPct val="100000"/>
        <a:buFont typeface="Times New Roman" pitchFamily="16" charset="0"/>
        <a:defRPr sz="2400">
          <a:solidFill>
            <a:srgbClr val="FFFFFF"/>
          </a:solidFill>
          <a:latin typeface="+mj-lt"/>
          <a:ea typeface="+mj-ea"/>
          <a:cs typeface="+mj-cs"/>
        </a:defRPr>
      </a:lvl1pPr>
      <a:lvl2pPr marL="742950" indent="-285750" algn="l" defTabSz="449263" rtl="0" fontAlgn="base" hangingPunct="0">
        <a:lnSpc>
          <a:spcPct val="87000"/>
        </a:lnSpc>
        <a:spcBef>
          <a:spcPct val="0"/>
        </a:spcBef>
        <a:spcAft>
          <a:spcPct val="0"/>
        </a:spcAft>
        <a:buClr>
          <a:srgbClr val="000000"/>
        </a:buClr>
        <a:buSzPct val="100000"/>
        <a:buFont typeface="Times New Roman" pitchFamily="16" charset="0"/>
        <a:defRPr sz="2400">
          <a:solidFill>
            <a:srgbClr val="FFFFFF"/>
          </a:solidFill>
          <a:latin typeface="Arial" charset="0"/>
          <a:ea typeface="Microsoft YaHei" charset="-122"/>
        </a:defRPr>
      </a:lvl2pPr>
      <a:lvl3pPr marL="1143000" indent="-228600" algn="l" defTabSz="449263" rtl="0" fontAlgn="base" hangingPunct="0">
        <a:lnSpc>
          <a:spcPct val="87000"/>
        </a:lnSpc>
        <a:spcBef>
          <a:spcPct val="0"/>
        </a:spcBef>
        <a:spcAft>
          <a:spcPct val="0"/>
        </a:spcAft>
        <a:buClr>
          <a:srgbClr val="000000"/>
        </a:buClr>
        <a:buSzPct val="100000"/>
        <a:buFont typeface="Times New Roman" pitchFamily="16" charset="0"/>
        <a:defRPr sz="2400">
          <a:solidFill>
            <a:srgbClr val="FFFFFF"/>
          </a:solidFill>
          <a:latin typeface="Arial" charset="0"/>
          <a:ea typeface="Microsoft YaHei" charset="-122"/>
        </a:defRPr>
      </a:lvl3pPr>
      <a:lvl4pPr marL="1600200" indent="-228600" algn="l" defTabSz="449263" rtl="0" fontAlgn="base" hangingPunct="0">
        <a:lnSpc>
          <a:spcPct val="87000"/>
        </a:lnSpc>
        <a:spcBef>
          <a:spcPct val="0"/>
        </a:spcBef>
        <a:spcAft>
          <a:spcPct val="0"/>
        </a:spcAft>
        <a:buClr>
          <a:srgbClr val="000000"/>
        </a:buClr>
        <a:buSzPct val="100000"/>
        <a:buFont typeface="Times New Roman" pitchFamily="16" charset="0"/>
        <a:defRPr sz="2400">
          <a:solidFill>
            <a:srgbClr val="FFFFFF"/>
          </a:solidFill>
          <a:latin typeface="Arial" charset="0"/>
          <a:ea typeface="Microsoft YaHei" charset="-122"/>
        </a:defRPr>
      </a:lvl4pPr>
      <a:lvl5pPr marL="2057400" indent="-228600" algn="l" defTabSz="449263" rtl="0" fontAlgn="base" hangingPunct="0">
        <a:lnSpc>
          <a:spcPct val="87000"/>
        </a:lnSpc>
        <a:spcBef>
          <a:spcPct val="0"/>
        </a:spcBef>
        <a:spcAft>
          <a:spcPct val="0"/>
        </a:spcAft>
        <a:buClr>
          <a:srgbClr val="000000"/>
        </a:buClr>
        <a:buSzPct val="100000"/>
        <a:buFont typeface="Times New Roman" pitchFamily="16" charset="0"/>
        <a:defRPr sz="2400">
          <a:solidFill>
            <a:srgbClr val="FFFFFF"/>
          </a:solidFill>
          <a:latin typeface="Arial" charset="0"/>
          <a:ea typeface="Microsoft YaHei" charset="-122"/>
        </a:defRPr>
      </a:lvl5pPr>
      <a:lvl6pPr marL="2514600" indent="-228600" algn="l" defTabSz="449263" rtl="0" fontAlgn="base" hangingPunct="0">
        <a:lnSpc>
          <a:spcPct val="87000"/>
        </a:lnSpc>
        <a:spcBef>
          <a:spcPct val="0"/>
        </a:spcBef>
        <a:spcAft>
          <a:spcPct val="0"/>
        </a:spcAft>
        <a:buClr>
          <a:srgbClr val="000000"/>
        </a:buClr>
        <a:buSzPct val="100000"/>
        <a:buFont typeface="Times New Roman" pitchFamily="16" charset="0"/>
        <a:defRPr sz="2400">
          <a:solidFill>
            <a:srgbClr val="FFFFFF"/>
          </a:solidFill>
          <a:latin typeface="Arial" charset="0"/>
          <a:ea typeface="Microsoft YaHei" charset="-122"/>
        </a:defRPr>
      </a:lvl6pPr>
      <a:lvl7pPr marL="2971800" indent="-228600" algn="l" defTabSz="449263" rtl="0" fontAlgn="base" hangingPunct="0">
        <a:lnSpc>
          <a:spcPct val="87000"/>
        </a:lnSpc>
        <a:spcBef>
          <a:spcPct val="0"/>
        </a:spcBef>
        <a:spcAft>
          <a:spcPct val="0"/>
        </a:spcAft>
        <a:buClr>
          <a:srgbClr val="000000"/>
        </a:buClr>
        <a:buSzPct val="100000"/>
        <a:buFont typeface="Times New Roman" pitchFamily="16" charset="0"/>
        <a:defRPr sz="2400">
          <a:solidFill>
            <a:srgbClr val="FFFFFF"/>
          </a:solidFill>
          <a:latin typeface="Arial" charset="0"/>
          <a:ea typeface="Microsoft YaHei" charset="-122"/>
        </a:defRPr>
      </a:lvl7pPr>
      <a:lvl8pPr marL="3429000" indent="-228600" algn="l" defTabSz="449263" rtl="0" fontAlgn="base" hangingPunct="0">
        <a:lnSpc>
          <a:spcPct val="87000"/>
        </a:lnSpc>
        <a:spcBef>
          <a:spcPct val="0"/>
        </a:spcBef>
        <a:spcAft>
          <a:spcPct val="0"/>
        </a:spcAft>
        <a:buClr>
          <a:srgbClr val="000000"/>
        </a:buClr>
        <a:buSzPct val="100000"/>
        <a:buFont typeface="Times New Roman" pitchFamily="16" charset="0"/>
        <a:defRPr sz="2400">
          <a:solidFill>
            <a:srgbClr val="FFFFFF"/>
          </a:solidFill>
          <a:latin typeface="Arial" charset="0"/>
          <a:ea typeface="Microsoft YaHei" charset="-122"/>
        </a:defRPr>
      </a:lvl8pPr>
      <a:lvl9pPr marL="3886200" indent="-228600" algn="l" defTabSz="449263" rtl="0" fontAlgn="base" hangingPunct="0">
        <a:lnSpc>
          <a:spcPct val="87000"/>
        </a:lnSpc>
        <a:spcBef>
          <a:spcPct val="0"/>
        </a:spcBef>
        <a:spcAft>
          <a:spcPct val="0"/>
        </a:spcAft>
        <a:buClr>
          <a:srgbClr val="000000"/>
        </a:buClr>
        <a:buSzPct val="100000"/>
        <a:buFont typeface="Times New Roman" pitchFamily="16" charset="0"/>
        <a:defRPr sz="2400">
          <a:solidFill>
            <a:srgbClr val="FFFFFF"/>
          </a:solidFill>
          <a:latin typeface="Arial" charset="0"/>
          <a:ea typeface="Microsoft YaHei" charset="-122"/>
        </a:defRPr>
      </a:lvl9pPr>
    </p:titleStyle>
    <p:bodyStyle>
      <a:lvl1pPr marL="342900" indent="-342900" algn="l" defTabSz="449263" rtl="0" fontAlgn="base" hangingPunct="0">
        <a:lnSpc>
          <a:spcPct val="87000"/>
        </a:lnSpc>
        <a:spcBef>
          <a:spcPct val="0"/>
        </a:spcBef>
        <a:spcAft>
          <a:spcPts val="1425"/>
        </a:spcAft>
        <a:buClr>
          <a:srgbClr val="000000"/>
        </a:buClr>
        <a:buSzPct val="100000"/>
        <a:buFont typeface="Times New Roman" pitchFamily="16" charset="0"/>
        <a:defRPr sz="2400">
          <a:solidFill>
            <a:srgbClr val="000000"/>
          </a:solidFill>
          <a:latin typeface="+mn-lt"/>
          <a:ea typeface="+mn-ea"/>
          <a:cs typeface="+mn-cs"/>
        </a:defRPr>
      </a:lvl1pPr>
      <a:lvl2pPr marL="742950" indent="-285750" algn="l" defTabSz="449263" rtl="0" fontAlgn="base" hangingPunct="0">
        <a:lnSpc>
          <a:spcPct val="87000"/>
        </a:lnSpc>
        <a:spcBef>
          <a:spcPct val="0"/>
        </a:spcBef>
        <a:spcAft>
          <a:spcPts val="1138"/>
        </a:spcAft>
        <a:buClr>
          <a:srgbClr val="000000"/>
        </a:buClr>
        <a:buSzPct val="100000"/>
        <a:buFont typeface="Times New Roman" pitchFamily="16" charset="0"/>
        <a:defRPr sz="2400">
          <a:solidFill>
            <a:srgbClr val="333333"/>
          </a:solidFill>
          <a:latin typeface="+mn-lt"/>
          <a:ea typeface="+mn-ea"/>
        </a:defRPr>
      </a:lvl2pPr>
      <a:lvl3pPr marL="1143000" indent="-228600" algn="l" defTabSz="449263" rtl="0" fontAlgn="base" hangingPunct="0">
        <a:lnSpc>
          <a:spcPct val="87000"/>
        </a:lnSpc>
        <a:spcBef>
          <a:spcPct val="0"/>
        </a:spcBef>
        <a:spcAft>
          <a:spcPts val="850"/>
        </a:spcAft>
        <a:buClr>
          <a:srgbClr val="000000"/>
        </a:buClr>
        <a:buSzPct val="100000"/>
        <a:buFont typeface="Times New Roman" pitchFamily="16" charset="0"/>
        <a:defRPr sz="2000">
          <a:solidFill>
            <a:srgbClr val="333333"/>
          </a:solidFill>
          <a:latin typeface="+mn-lt"/>
          <a:ea typeface="+mn-ea"/>
        </a:defRPr>
      </a:lvl3pPr>
      <a:lvl4pPr marL="1600200" indent="-228600" algn="l" defTabSz="449263" rtl="0" fontAlgn="base" hangingPunct="0">
        <a:lnSpc>
          <a:spcPct val="87000"/>
        </a:lnSpc>
        <a:spcBef>
          <a:spcPct val="0"/>
        </a:spcBef>
        <a:spcAft>
          <a:spcPts val="575"/>
        </a:spcAft>
        <a:buClr>
          <a:srgbClr val="000000"/>
        </a:buClr>
        <a:buSzPct val="100000"/>
        <a:buFont typeface="Times New Roman" pitchFamily="16" charset="0"/>
        <a:defRPr sz="2000">
          <a:solidFill>
            <a:srgbClr val="333333"/>
          </a:solidFill>
          <a:latin typeface="+mn-lt"/>
          <a:ea typeface="+mn-ea"/>
        </a:defRPr>
      </a:lvl4pPr>
      <a:lvl5pPr marL="2057400" indent="-228600" algn="l" defTabSz="449263" rtl="0" fontAlgn="base" hangingPunct="0">
        <a:lnSpc>
          <a:spcPct val="87000"/>
        </a:lnSpc>
        <a:spcBef>
          <a:spcPct val="0"/>
        </a:spcBef>
        <a:spcAft>
          <a:spcPts val="288"/>
        </a:spcAft>
        <a:buClr>
          <a:srgbClr val="000000"/>
        </a:buClr>
        <a:buSzPct val="100000"/>
        <a:buFont typeface="Times New Roman" pitchFamily="16" charset="0"/>
        <a:defRPr sz="2000">
          <a:solidFill>
            <a:srgbClr val="333333"/>
          </a:solidFill>
          <a:latin typeface="+mn-lt"/>
          <a:ea typeface="+mn-ea"/>
        </a:defRPr>
      </a:lvl5pPr>
      <a:lvl6pPr marL="2514600" indent="-228600" algn="l" defTabSz="449263" rtl="0" fontAlgn="base" hangingPunct="0">
        <a:lnSpc>
          <a:spcPct val="87000"/>
        </a:lnSpc>
        <a:spcBef>
          <a:spcPct val="0"/>
        </a:spcBef>
        <a:spcAft>
          <a:spcPts val="288"/>
        </a:spcAft>
        <a:buClr>
          <a:srgbClr val="000000"/>
        </a:buClr>
        <a:buSzPct val="100000"/>
        <a:buFont typeface="Times New Roman" pitchFamily="16" charset="0"/>
        <a:defRPr sz="2000">
          <a:solidFill>
            <a:srgbClr val="333333"/>
          </a:solidFill>
          <a:latin typeface="+mn-lt"/>
          <a:ea typeface="+mn-ea"/>
        </a:defRPr>
      </a:lvl6pPr>
      <a:lvl7pPr marL="2971800" indent="-228600" algn="l" defTabSz="449263" rtl="0" fontAlgn="base" hangingPunct="0">
        <a:lnSpc>
          <a:spcPct val="87000"/>
        </a:lnSpc>
        <a:spcBef>
          <a:spcPct val="0"/>
        </a:spcBef>
        <a:spcAft>
          <a:spcPts val="288"/>
        </a:spcAft>
        <a:buClr>
          <a:srgbClr val="000000"/>
        </a:buClr>
        <a:buSzPct val="100000"/>
        <a:buFont typeface="Times New Roman" pitchFamily="16" charset="0"/>
        <a:defRPr sz="2000">
          <a:solidFill>
            <a:srgbClr val="333333"/>
          </a:solidFill>
          <a:latin typeface="+mn-lt"/>
          <a:ea typeface="+mn-ea"/>
        </a:defRPr>
      </a:lvl7pPr>
      <a:lvl8pPr marL="3429000" indent="-228600" algn="l" defTabSz="449263" rtl="0" fontAlgn="base" hangingPunct="0">
        <a:lnSpc>
          <a:spcPct val="87000"/>
        </a:lnSpc>
        <a:spcBef>
          <a:spcPct val="0"/>
        </a:spcBef>
        <a:spcAft>
          <a:spcPts val="288"/>
        </a:spcAft>
        <a:buClr>
          <a:srgbClr val="000000"/>
        </a:buClr>
        <a:buSzPct val="100000"/>
        <a:buFont typeface="Times New Roman" pitchFamily="16" charset="0"/>
        <a:defRPr sz="2000">
          <a:solidFill>
            <a:srgbClr val="333333"/>
          </a:solidFill>
          <a:latin typeface="+mn-lt"/>
          <a:ea typeface="+mn-ea"/>
        </a:defRPr>
      </a:lvl8pPr>
      <a:lvl9pPr marL="3886200" indent="-228600" algn="l" defTabSz="449263" rtl="0" fontAlgn="base" hangingPunct="0">
        <a:lnSpc>
          <a:spcPct val="87000"/>
        </a:lnSpc>
        <a:spcBef>
          <a:spcPct val="0"/>
        </a:spcBef>
        <a:spcAft>
          <a:spcPts val="288"/>
        </a:spcAft>
        <a:buClr>
          <a:srgbClr val="000000"/>
        </a:buClr>
        <a:buSzPct val="100000"/>
        <a:buFont typeface="Times New Roman" pitchFamily="16" charset="0"/>
        <a:defRPr sz="2000">
          <a:solidFill>
            <a:srgbClr val="333333"/>
          </a:solidFill>
          <a:latin typeface="+mn-lt"/>
          <a:ea typeface="+mn-ea"/>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404813" y="1893888"/>
            <a:ext cx="9674225" cy="5665787"/>
          </a:xfrm>
          <a:prstGeom prst="roundRect">
            <a:avLst>
              <a:gd name="adj" fmla="val 16667"/>
            </a:avLst>
          </a:prstGeom>
          <a:solidFill>
            <a:srgbClr val="DDDDDD"/>
          </a:solidFill>
          <a:ln w="9360" cap="flat">
            <a:solidFill>
              <a:srgbClr val="C0C0C0"/>
            </a:solidFill>
            <a:round/>
            <a:headEnd/>
            <a:tailEnd/>
          </a:ln>
          <a:effectLst/>
        </p:spPr>
        <p:txBody>
          <a:bodyPr wrap="none" anchor="ctr"/>
          <a:lstStyle/>
          <a:p>
            <a:endParaRPr lang="ru-RU"/>
          </a:p>
        </p:txBody>
      </p:sp>
      <p:sp>
        <p:nvSpPr>
          <p:cNvPr id="2050" name="AutoShape 2"/>
          <p:cNvSpPr>
            <a:spLocks noChangeArrowheads="1"/>
          </p:cNvSpPr>
          <p:nvPr/>
        </p:nvSpPr>
        <p:spPr bwMode="auto">
          <a:xfrm>
            <a:off x="0" y="0"/>
            <a:ext cx="182563" cy="919163"/>
          </a:xfrm>
          <a:prstGeom prst="roundRect">
            <a:avLst>
              <a:gd name="adj" fmla="val 16667"/>
            </a:avLst>
          </a:prstGeom>
          <a:solidFill>
            <a:srgbClr val="125C8D"/>
          </a:solidFill>
          <a:ln w="9360" cap="flat">
            <a:solidFill>
              <a:srgbClr val="000000"/>
            </a:solidFill>
            <a:round/>
            <a:headEnd/>
            <a:tailEnd/>
          </a:ln>
          <a:effectLst/>
        </p:spPr>
        <p:txBody>
          <a:bodyPr wrap="none" anchor="ctr"/>
          <a:lstStyle/>
          <a:p>
            <a:endParaRPr lang="ru-RU"/>
          </a:p>
        </p:txBody>
      </p:sp>
      <p:sp>
        <p:nvSpPr>
          <p:cNvPr id="2051" name="AutoShape 3"/>
          <p:cNvSpPr>
            <a:spLocks noChangeArrowheads="1"/>
          </p:cNvSpPr>
          <p:nvPr/>
        </p:nvSpPr>
        <p:spPr bwMode="auto">
          <a:xfrm>
            <a:off x="0" y="2381250"/>
            <a:ext cx="182563" cy="919163"/>
          </a:xfrm>
          <a:prstGeom prst="roundRect">
            <a:avLst>
              <a:gd name="adj" fmla="val 16667"/>
            </a:avLst>
          </a:prstGeom>
          <a:solidFill>
            <a:srgbClr val="125C8D"/>
          </a:solidFill>
          <a:ln w="9360" cap="flat">
            <a:solidFill>
              <a:srgbClr val="000000"/>
            </a:solidFill>
            <a:round/>
            <a:headEnd/>
            <a:tailEnd/>
          </a:ln>
          <a:effectLst/>
        </p:spPr>
        <p:txBody>
          <a:bodyPr wrap="none" anchor="ctr"/>
          <a:lstStyle/>
          <a:p>
            <a:endParaRPr lang="ru-RU"/>
          </a:p>
        </p:txBody>
      </p:sp>
      <p:sp>
        <p:nvSpPr>
          <p:cNvPr id="2052" name="AutoShape 4"/>
          <p:cNvSpPr>
            <a:spLocks noChangeArrowheads="1"/>
          </p:cNvSpPr>
          <p:nvPr/>
        </p:nvSpPr>
        <p:spPr bwMode="auto">
          <a:xfrm>
            <a:off x="0" y="1168400"/>
            <a:ext cx="182563" cy="919163"/>
          </a:xfrm>
          <a:prstGeom prst="roundRect">
            <a:avLst>
              <a:gd name="adj" fmla="val 16667"/>
            </a:avLst>
          </a:prstGeom>
          <a:solidFill>
            <a:srgbClr val="125C8D"/>
          </a:solidFill>
          <a:ln w="9360" cap="flat">
            <a:solidFill>
              <a:srgbClr val="000000"/>
            </a:solidFill>
            <a:round/>
            <a:headEnd/>
            <a:tailEnd/>
          </a:ln>
          <a:effectLst/>
        </p:spPr>
        <p:txBody>
          <a:bodyPr wrap="none" anchor="ctr"/>
          <a:lstStyle/>
          <a:p>
            <a:endParaRPr lang="ru-RU"/>
          </a:p>
        </p:txBody>
      </p:sp>
      <p:sp>
        <p:nvSpPr>
          <p:cNvPr id="2053" name="Rectangle 5"/>
          <p:cNvSpPr>
            <a:spLocks noGrp="1" noChangeArrowheads="1"/>
          </p:cNvSpPr>
          <p:nvPr>
            <p:ph type="title"/>
          </p:nvPr>
        </p:nvSpPr>
        <p:spPr bwMode="auto">
          <a:xfrm>
            <a:off x="741363" y="555625"/>
            <a:ext cx="8602662" cy="1255713"/>
          </a:xfrm>
          <a:prstGeom prst="rect">
            <a:avLst/>
          </a:prstGeom>
          <a:noFill/>
          <a:ln w="9525" cap="flat">
            <a:noFill/>
            <a:round/>
            <a:headEnd/>
            <a:tailEnd/>
          </a:ln>
          <a:effectLst/>
        </p:spPr>
        <p:txBody>
          <a:bodyPr vert="horz" wrap="square" lIns="90000" tIns="45000" rIns="90000" bIns="45000" numCol="1" anchor="t" anchorCtr="0" compatLnSpc="1">
            <a:prstTxWarp prst="textNoShape">
              <a:avLst/>
            </a:prstTxWarp>
          </a:bodyPr>
          <a:lstStyle/>
          <a:p>
            <a:pPr lvl="0"/>
            <a:r>
              <a:rPr lang="en-GB" smtClean="0"/>
              <a:t>Для правки текста заголовка щелкните мышью</a:t>
            </a:r>
          </a:p>
        </p:txBody>
      </p:sp>
      <p:sp>
        <p:nvSpPr>
          <p:cNvPr id="2054" name="Rectangle 6"/>
          <p:cNvSpPr>
            <a:spLocks noGrp="1" noChangeArrowheads="1"/>
          </p:cNvSpPr>
          <p:nvPr>
            <p:ph type="body" idx="1"/>
          </p:nvPr>
        </p:nvSpPr>
        <p:spPr bwMode="auto">
          <a:xfrm>
            <a:off x="741363" y="2101850"/>
            <a:ext cx="8602662" cy="4756150"/>
          </a:xfrm>
          <a:prstGeom prst="rect">
            <a:avLst/>
          </a:prstGeom>
          <a:noFill/>
          <a:ln w="9525" cap="flat">
            <a:noFill/>
            <a:round/>
            <a:headEnd/>
            <a:tailEnd/>
          </a:ln>
          <a:effectLst/>
        </p:spPr>
        <p:txBody>
          <a:bodyPr vert="horz" wrap="square" lIns="90000" tIns="45000" rIns="90000" bIns="45000" numCol="1" anchor="t" anchorCtr="0" compatLnSpc="1">
            <a:prstTxWarp prst="textNoShape">
              <a:avLst/>
            </a:prstTxWarp>
          </a:bodyPr>
          <a:lstStyle/>
          <a:p>
            <a:pPr lvl="0"/>
            <a:r>
              <a:rPr lang="en-GB" smtClean="0"/>
              <a:t>Для правки структуры щелкните мышью</a:t>
            </a:r>
          </a:p>
          <a:p>
            <a:pPr lvl="1"/>
            <a:r>
              <a:rPr lang="en-GB" smtClean="0"/>
              <a:t>Второй уровень структуры</a:t>
            </a:r>
          </a:p>
          <a:p>
            <a:pPr lvl="2"/>
            <a:r>
              <a:rPr lang="en-GB" smtClean="0"/>
              <a:t>Третий уровень структуры</a:t>
            </a:r>
          </a:p>
          <a:p>
            <a:pPr lvl="3"/>
            <a:r>
              <a:rPr lang="en-GB" smtClean="0"/>
              <a:t>Четвёртый уровень структуры</a:t>
            </a:r>
          </a:p>
          <a:p>
            <a:pPr lvl="4"/>
            <a:r>
              <a:rPr lang="en-GB" smtClean="0"/>
              <a:t>Пятый уровень структуры</a:t>
            </a:r>
          </a:p>
          <a:p>
            <a:pPr lvl="4"/>
            <a:r>
              <a:rPr lang="en-GB" smtClean="0"/>
              <a:t>Шестой уровень структуры</a:t>
            </a:r>
          </a:p>
          <a:p>
            <a:pPr lvl="4"/>
            <a:r>
              <a:rPr lang="en-GB" smtClean="0"/>
              <a:t>Седьмой уровень структуры</a:t>
            </a:r>
          </a:p>
          <a:p>
            <a:pPr lvl="4"/>
            <a:r>
              <a:rPr lang="en-GB" smtClean="0"/>
              <a:t>Восьмой уровень структуры</a:t>
            </a:r>
          </a:p>
          <a:p>
            <a:pPr lvl="4"/>
            <a:r>
              <a:rPr lang="en-GB" smtClean="0"/>
              <a:t>Девятый уровень структуры</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49263" rtl="0" fontAlgn="base" hangingPunct="0">
        <a:lnSpc>
          <a:spcPct val="87000"/>
        </a:lnSpc>
        <a:spcBef>
          <a:spcPct val="0"/>
        </a:spcBef>
        <a:spcAft>
          <a:spcPct val="0"/>
        </a:spcAft>
        <a:buClr>
          <a:srgbClr val="000000"/>
        </a:buClr>
        <a:buSzPct val="100000"/>
        <a:buFont typeface="Times New Roman" pitchFamily="16" charset="0"/>
        <a:defRPr sz="2400">
          <a:solidFill>
            <a:srgbClr val="FFFFFF"/>
          </a:solidFill>
          <a:latin typeface="+mj-lt"/>
          <a:ea typeface="+mj-ea"/>
          <a:cs typeface="+mj-cs"/>
        </a:defRPr>
      </a:lvl1pPr>
      <a:lvl2pPr marL="742950" indent="-285750" algn="l" defTabSz="449263" rtl="0" fontAlgn="base" hangingPunct="0">
        <a:lnSpc>
          <a:spcPct val="87000"/>
        </a:lnSpc>
        <a:spcBef>
          <a:spcPct val="0"/>
        </a:spcBef>
        <a:spcAft>
          <a:spcPct val="0"/>
        </a:spcAft>
        <a:buClr>
          <a:srgbClr val="000000"/>
        </a:buClr>
        <a:buSzPct val="100000"/>
        <a:buFont typeface="Times New Roman" pitchFamily="16" charset="0"/>
        <a:defRPr sz="2400">
          <a:solidFill>
            <a:srgbClr val="FFFFFF"/>
          </a:solidFill>
          <a:latin typeface="Arial" charset="0"/>
          <a:ea typeface="Microsoft YaHei" charset="-122"/>
        </a:defRPr>
      </a:lvl2pPr>
      <a:lvl3pPr marL="1143000" indent="-228600" algn="l" defTabSz="449263" rtl="0" fontAlgn="base" hangingPunct="0">
        <a:lnSpc>
          <a:spcPct val="87000"/>
        </a:lnSpc>
        <a:spcBef>
          <a:spcPct val="0"/>
        </a:spcBef>
        <a:spcAft>
          <a:spcPct val="0"/>
        </a:spcAft>
        <a:buClr>
          <a:srgbClr val="000000"/>
        </a:buClr>
        <a:buSzPct val="100000"/>
        <a:buFont typeface="Times New Roman" pitchFamily="16" charset="0"/>
        <a:defRPr sz="2400">
          <a:solidFill>
            <a:srgbClr val="FFFFFF"/>
          </a:solidFill>
          <a:latin typeface="Arial" charset="0"/>
          <a:ea typeface="Microsoft YaHei" charset="-122"/>
        </a:defRPr>
      </a:lvl3pPr>
      <a:lvl4pPr marL="1600200" indent="-228600" algn="l" defTabSz="449263" rtl="0" fontAlgn="base" hangingPunct="0">
        <a:lnSpc>
          <a:spcPct val="87000"/>
        </a:lnSpc>
        <a:spcBef>
          <a:spcPct val="0"/>
        </a:spcBef>
        <a:spcAft>
          <a:spcPct val="0"/>
        </a:spcAft>
        <a:buClr>
          <a:srgbClr val="000000"/>
        </a:buClr>
        <a:buSzPct val="100000"/>
        <a:buFont typeface="Times New Roman" pitchFamily="16" charset="0"/>
        <a:defRPr sz="2400">
          <a:solidFill>
            <a:srgbClr val="FFFFFF"/>
          </a:solidFill>
          <a:latin typeface="Arial" charset="0"/>
          <a:ea typeface="Microsoft YaHei" charset="-122"/>
        </a:defRPr>
      </a:lvl4pPr>
      <a:lvl5pPr marL="2057400" indent="-228600" algn="l" defTabSz="449263" rtl="0" fontAlgn="base" hangingPunct="0">
        <a:lnSpc>
          <a:spcPct val="87000"/>
        </a:lnSpc>
        <a:spcBef>
          <a:spcPct val="0"/>
        </a:spcBef>
        <a:spcAft>
          <a:spcPct val="0"/>
        </a:spcAft>
        <a:buClr>
          <a:srgbClr val="000000"/>
        </a:buClr>
        <a:buSzPct val="100000"/>
        <a:buFont typeface="Times New Roman" pitchFamily="16" charset="0"/>
        <a:defRPr sz="2400">
          <a:solidFill>
            <a:srgbClr val="FFFFFF"/>
          </a:solidFill>
          <a:latin typeface="Arial" charset="0"/>
          <a:ea typeface="Microsoft YaHei" charset="-122"/>
        </a:defRPr>
      </a:lvl5pPr>
      <a:lvl6pPr marL="2514600" indent="-228600" algn="l" defTabSz="449263" rtl="0" fontAlgn="base" hangingPunct="0">
        <a:lnSpc>
          <a:spcPct val="87000"/>
        </a:lnSpc>
        <a:spcBef>
          <a:spcPct val="0"/>
        </a:spcBef>
        <a:spcAft>
          <a:spcPct val="0"/>
        </a:spcAft>
        <a:buClr>
          <a:srgbClr val="000000"/>
        </a:buClr>
        <a:buSzPct val="100000"/>
        <a:buFont typeface="Times New Roman" pitchFamily="16" charset="0"/>
        <a:defRPr sz="2400">
          <a:solidFill>
            <a:srgbClr val="FFFFFF"/>
          </a:solidFill>
          <a:latin typeface="Arial" charset="0"/>
          <a:ea typeface="Microsoft YaHei" charset="-122"/>
        </a:defRPr>
      </a:lvl6pPr>
      <a:lvl7pPr marL="2971800" indent="-228600" algn="l" defTabSz="449263" rtl="0" fontAlgn="base" hangingPunct="0">
        <a:lnSpc>
          <a:spcPct val="87000"/>
        </a:lnSpc>
        <a:spcBef>
          <a:spcPct val="0"/>
        </a:spcBef>
        <a:spcAft>
          <a:spcPct val="0"/>
        </a:spcAft>
        <a:buClr>
          <a:srgbClr val="000000"/>
        </a:buClr>
        <a:buSzPct val="100000"/>
        <a:buFont typeface="Times New Roman" pitchFamily="16" charset="0"/>
        <a:defRPr sz="2400">
          <a:solidFill>
            <a:srgbClr val="FFFFFF"/>
          </a:solidFill>
          <a:latin typeface="Arial" charset="0"/>
          <a:ea typeface="Microsoft YaHei" charset="-122"/>
        </a:defRPr>
      </a:lvl7pPr>
      <a:lvl8pPr marL="3429000" indent="-228600" algn="l" defTabSz="449263" rtl="0" fontAlgn="base" hangingPunct="0">
        <a:lnSpc>
          <a:spcPct val="87000"/>
        </a:lnSpc>
        <a:spcBef>
          <a:spcPct val="0"/>
        </a:spcBef>
        <a:spcAft>
          <a:spcPct val="0"/>
        </a:spcAft>
        <a:buClr>
          <a:srgbClr val="000000"/>
        </a:buClr>
        <a:buSzPct val="100000"/>
        <a:buFont typeface="Times New Roman" pitchFamily="16" charset="0"/>
        <a:defRPr sz="2400">
          <a:solidFill>
            <a:srgbClr val="FFFFFF"/>
          </a:solidFill>
          <a:latin typeface="Arial" charset="0"/>
          <a:ea typeface="Microsoft YaHei" charset="-122"/>
        </a:defRPr>
      </a:lvl8pPr>
      <a:lvl9pPr marL="3886200" indent="-228600" algn="l" defTabSz="449263" rtl="0" fontAlgn="base" hangingPunct="0">
        <a:lnSpc>
          <a:spcPct val="87000"/>
        </a:lnSpc>
        <a:spcBef>
          <a:spcPct val="0"/>
        </a:spcBef>
        <a:spcAft>
          <a:spcPct val="0"/>
        </a:spcAft>
        <a:buClr>
          <a:srgbClr val="000000"/>
        </a:buClr>
        <a:buSzPct val="100000"/>
        <a:buFont typeface="Times New Roman" pitchFamily="16" charset="0"/>
        <a:defRPr sz="2400">
          <a:solidFill>
            <a:srgbClr val="FFFFFF"/>
          </a:solidFill>
          <a:latin typeface="Arial" charset="0"/>
          <a:ea typeface="Microsoft YaHei" charset="-122"/>
        </a:defRPr>
      </a:lvl9pPr>
    </p:titleStyle>
    <p:bodyStyle>
      <a:lvl1pPr marL="342900" indent="-342900" algn="l" defTabSz="449263" rtl="0" fontAlgn="base" hangingPunct="0">
        <a:lnSpc>
          <a:spcPct val="87000"/>
        </a:lnSpc>
        <a:spcBef>
          <a:spcPct val="0"/>
        </a:spcBef>
        <a:spcAft>
          <a:spcPts val="1425"/>
        </a:spcAft>
        <a:buClr>
          <a:srgbClr val="000000"/>
        </a:buClr>
        <a:buSzPct val="100000"/>
        <a:buFont typeface="Times New Roman" pitchFamily="16" charset="0"/>
        <a:defRPr sz="2400">
          <a:solidFill>
            <a:srgbClr val="000000"/>
          </a:solidFill>
          <a:latin typeface="+mn-lt"/>
          <a:ea typeface="+mn-ea"/>
          <a:cs typeface="+mn-cs"/>
        </a:defRPr>
      </a:lvl1pPr>
      <a:lvl2pPr marL="742950" indent="-285750" algn="l" defTabSz="449263" rtl="0" fontAlgn="base" hangingPunct="0">
        <a:lnSpc>
          <a:spcPct val="87000"/>
        </a:lnSpc>
        <a:spcBef>
          <a:spcPct val="0"/>
        </a:spcBef>
        <a:spcAft>
          <a:spcPts val="1138"/>
        </a:spcAft>
        <a:buClr>
          <a:srgbClr val="000000"/>
        </a:buClr>
        <a:buSzPct val="100000"/>
        <a:buFont typeface="Times New Roman" pitchFamily="16" charset="0"/>
        <a:defRPr sz="2400">
          <a:solidFill>
            <a:srgbClr val="333333"/>
          </a:solidFill>
          <a:latin typeface="+mn-lt"/>
          <a:ea typeface="+mn-ea"/>
        </a:defRPr>
      </a:lvl2pPr>
      <a:lvl3pPr marL="1143000" indent="-228600" algn="l" defTabSz="449263" rtl="0" fontAlgn="base" hangingPunct="0">
        <a:lnSpc>
          <a:spcPct val="87000"/>
        </a:lnSpc>
        <a:spcBef>
          <a:spcPct val="0"/>
        </a:spcBef>
        <a:spcAft>
          <a:spcPts val="850"/>
        </a:spcAft>
        <a:buClr>
          <a:srgbClr val="000000"/>
        </a:buClr>
        <a:buSzPct val="100000"/>
        <a:buFont typeface="Times New Roman" pitchFamily="16" charset="0"/>
        <a:defRPr sz="2000">
          <a:solidFill>
            <a:srgbClr val="333333"/>
          </a:solidFill>
          <a:latin typeface="+mn-lt"/>
          <a:ea typeface="+mn-ea"/>
        </a:defRPr>
      </a:lvl3pPr>
      <a:lvl4pPr marL="1600200" indent="-228600" algn="l" defTabSz="449263" rtl="0" fontAlgn="base" hangingPunct="0">
        <a:lnSpc>
          <a:spcPct val="87000"/>
        </a:lnSpc>
        <a:spcBef>
          <a:spcPct val="0"/>
        </a:spcBef>
        <a:spcAft>
          <a:spcPts val="575"/>
        </a:spcAft>
        <a:buClr>
          <a:srgbClr val="000000"/>
        </a:buClr>
        <a:buSzPct val="100000"/>
        <a:buFont typeface="Times New Roman" pitchFamily="16" charset="0"/>
        <a:defRPr sz="2000">
          <a:solidFill>
            <a:srgbClr val="333333"/>
          </a:solidFill>
          <a:latin typeface="+mn-lt"/>
          <a:ea typeface="+mn-ea"/>
        </a:defRPr>
      </a:lvl4pPr>
      <a:lvl5pPr marL="2057400" indent="-228600" algn="l" defTabSz="449263" rtl="0" fontAlgn="base" hangingPunct="0">
        <a:lnSpc>
          <a:spcPct val="87000"/>
        </a:lnSpc>
        <a:spcBef>
          <a:spcPct val="0"/>
        </a:spcBef>
        <a:spcAft>
          <a:spcPts val="288"/>
        </a:spcAft>
        <a:buClr>
          <a:srgbClr val="000000"/>
        </a:buClr>
        <a:buSzPct val="100000"/>
        <a:buFont typeface="Times New Roman" pitchFamily="16" charset="0"/>
        <a:defRPr sz="2000">
          <a:solidFill>
            <a:srgbClr val="333333"/>
          </a:solidFill>
          <a:latin typeface="+mn-lt"/>
          <a:ea typeface="+mn-ea"/>
        </a:defRPr>
      </a:lvl5pPr>
      <a:lvl6pPr marL="2514600" indent="-228600" algn="l" defTabSz="449263" rtl="0" fontAlgn="base" hangingPunct="0">
        <a:lnSpc>
          <a:spcPct val="87000"/>
        </a:lnSpc>
        <a:spcBef>
          <a:spcPct val="0"/>
        </a:spcBef>
        <a:spcAft>
          <a:spcPts val="288"/>
        </a:spcAft>
        <a:buClr>
          <a:srgbClr val="000000"/>
        </a:buClr>
        <a:buSzPct val="100000"/>
        <a:buFont typeface="Times New Roman" pitchFamily="16" charset="0"/>
        <a:defRPr sz="2000">
          <a:solidFill>
            <a:srgbClr val="333333"/>
          </a:solidFill>
          <a:latin typeface="+mn-lt"/>
          <a:ea typeface="+mn-ea"/>
        </a:defRPr>
      </a:lvl6pPr>
      <a:lvl7pPr marL="2971800" indent="-228600" algn="l" defTabSz="449263" rtl="0" fontAlgn="base" hangingPunct="0">
        <a:lnSpc>
          <a:spcPct val="87000"/>
        </a:lnSpc>
        <a:spcBef>
          <a:spcPct val="0"/>
        </a:spcBef>
        <a:spcAft>
          <a:spcPts val="288"/>
        </a:spcAft>
        <a:buClr>
          <a:srgbClr val="000000"/>
        </a:buClr>
        <a:buSzPct val="100000"/>
        <a:buFont typeface="Times New Roman" pitchFamily="16" charset="0"/>
        <a:defRPr sz="2000">
          <a:solidFill>
            <a:srgbClr val="333333"/>
          </a:solidFill>
          <a:latin typeface="+mn-lt"/>
          <a:ea typeface="+mn-ea"/>
        </a:defRPr>
      </a:lvl7pPr>
      <a:lvl8pPr marL="3429000" indent="-228600" algn="l" defTabSz="449263" rtl="0" fontAlgn="base" hangingPunct="0">
        <a:lnSpc>
          <a:spcPct val="87000"/>
        </a:lnSpc>
        <a:spcBef>
          <a:spcPct val="0"/>
        </a:spcBef>
        <a:spcAft>
          <a:spcPts val="288"/>
        </a:spcAft>
        <a:buClr>
          <a:srgbClr val="000000"/>
        </a:buClr>
        <a:buSzPct val="100000"/>
        <a:buFont typeface="Times New Roman" pitchFamily="16" charset="0"/>
        <a:defRPr sz="2000">
          <a:solidFill>
            <a:srgbClr val="333333"/>
          </a:solidFill>
          <a:latin typeface="+mn-lt"/>
          <a:ea typeface="+mn-ea"/>
        </a:defRPr>
      </a:lvl8pPr>
      <a:lvl9pPr marL="3886200" indent="-228600" algn="l" defTabSz="449263" rtl="0" fontAlgn="base" hangingPunct="0">
        <a:lnSpc>
          <a:spcPct val="87000"/>
        </a:lnSpc>
        <a:spcBef>
          <a:spcPct val="0"/>
        </a:spcBef>
        <a:spcAft>
          <a:spcPts val="288"/>
        </a:spcAft>
        <a:buClr>
          <a:srgbClr val="000000"/>
        </a:buClr>
        <a:buSzPct val="100000"/>
        <a:buFont typeface="Times New Roman" pitchFamily="16" charset="0"/>
        <a:defRPr sz="2000">
          <a:solidFill>
            <a:srgbClr val="333333"/>
          </a:solidFill>
          <a:latin typeface="+mn-lt"/>
          <a:ea typeface="+mn-ea"/>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9.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6.jpeg"/></Relationships>
</file>

<file path=ppt/slides/_rels/slide2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7.jpeg"/></Relationships>
</file>

<file path=ppt/slides/_rels/slide2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2.xml"/><Relationship Id="rId1" Type="http://schemas.openxmlformats.org/officeDocument/2006/relationships/slideLayout" Target="../slideLayouts/slideLayout13.xml"/><Relationship Id="rId5" Type="http://schemas.openxmlformats.org/officeDocument/2006/relationships/image" Target="../media/image9.jpeg"/><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10.jpeg"/></Relationships>
</file>

<file path=ppt/slides/_rels/slide2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4.xml"/><Relationship Id="rId1" Type="http://schemas.openxmlformats.org/officeDocument/2006/relationships/slideLayout" Target="../slideLayouts/slideLayout13.xml"/><Relationship Id="rId5" Type="http://schemas.openxmlformats.org/officeDocument/2006/relationships/image" Target="../media/image8.png"/><Relationship Id="rId4" Type="http://schemas.openxmlformats.org/officeDocument/2006/relationships/image" Target="../media/image11.jpeg"/></Relationships>
</file>

<file path=ppt/slides/_rels/slide2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5.xml"/><Relationship Id="rId1" Type="http://schemas.openxmlformats.org/officeDocument/2006/relationships/slideLayout" Target="../slideLayouts/slideLayout13.xml"/><Relationship Id="rId4" Type="http://schemas.openxmlformats.org/officeDocument/2006/relationships/image" Target="../media/image12.jpeg"/></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741363" y="555625"/>
            <a:ext cx="8609012" cy="1262063"/>
          </a:xfrm>
          <a:prstGeom prst="rect">
            <a:avLst/>
          </a:prstGeom>
          <a:noFill/>
          <a:ln w="9525" cap="flat">
            <a:noFill/>
            <a:round/>
            <a:headEnd/>
            <a:tailEnd/>
          </a:ln>
          <a:effectLst/>
        </p:spPr>
        <p:txBody>
          <a:bodyPr lIns="90000" tIns="21240" rIns="90000" bIns="45000"/>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i="1" dirty="0" err="1">
                <a:solidFill>
                  <a:srgbClr val="4700B8"/>
                </a:solidFill>
              </a:rPr>
              <a:t>Компания</a:t>
            </a:r>
            <a:r>
              <a:rPr lang="en-GB" sz="2400" b="1" i="1" dirty="0">
                <a:solidFill>
                  <a:srgbClr val="4700B8"/>
                </a:solidFill>
              </a:rPr>
              <a:t> БИОМЕДИС</a:t>
            </a:r>
            <a:br>
              <a:rPr lang="en-GB" sz="2400" b="1" i="1" dirty="0">
                <a:solidFill>
                  <a:srgbClr val="4700B8"/>
                </a:solidFill>
              </a:rPr>
            </a:br>
            <a:r>
              <a:rPr lang="en-GB" sz="2400" b="1" i="1" dirty="0" smtClean="0">
                <a:solidFill>
                  <a:srgbClr val="4700B8"/>
                </a:solidFill>
              </a:rPr>
              <a:t>201</a:t>
            </a:r>
            <a:r>
              <a:rPr lang="ru-RU" sz="2400" b="1" i="1" dirty="0" smtClean="0">
                <a:solidFill>
                  <a:srgbClr val="4700B8"/>
                </a:solidFill>
              </a:rPr>
              <a:t>6</a:t>
            </a:r>
            <a:r>
              <a:rPr lang="en-GB" sz="2400" b="1" i="1" dirty="0" smtClean="0">
                <a:solidFill>
                  <a:srgbClr val="4700B8"/>
                </a:solidFill>
              </a:rPr>
              <a:t> </a:t>
            </a:r>
            <a:r>
              <a:rPr lang="en-GB" sz="2400" b="1" i="1" dirty="0">
                <a:solidFill>
                  <a:srgbClr val="4700B8"/>
                </a:solidFill>
              </a:rPr>
              <a:t>г.</a:t>
            </a:r>
          </a:p>
        </p:txBody>
      </p:sp>
      <p:sp>
        <p:nvSpPr>
          <p:cNvPr id="4098" name="Text Box 2"/>
          <p:cNvSpPr txBox="1">
            <a:spLocks noChangeArrowheads="1"/>
          </p:cNvSpPr>
          <p:nvPr/>
        </p:nvSpPr>
        <p:spPr bwMode="auto">
          <a:xfrm>
            <a:off x="741363" y="2101850"/>
            <a:ext cx="8609012" cy="4270375"/>
          </a:xfrm>
          <a:prstGeom prst="rect">
            <a:avLst/>
          </a:prstGeom>
          <a:noFill/>
          <a:ln w="9525" cap="flat">
            <a:noFill/>
            <a:round/>
            <a:headEnd/>
            <a:tailEnd/>
          </a:ln>
          <a:effectLst/>
        </p:spPr>
        <p:txBody>
          <a:bodyPr lIns="0" tIns="15120" rIns="0" bIns="0" anchor="ctr"/>
          <a:lstStyle/>
          <a:p>
            <a:pPr algn="ctr"/>
            <a:r>
              <a:rPr lang="ru-RU" sz="3600" b="1" dirty="0">
                <a:solidFill>
                  <a:schemeClr val="accent6">
                    <a:lumMod val="75000"/>
                  </a:schemeClr>
                </a:solidFill>
              </a:rPr>
              <a:t>Аппарат</a:t>
            </a:r>
            <a:endParaRPr lang="ru-RU" sz="3600" dirty="0">
              <a:solidFill>
                <a:schemeClr val="accent6">
                  <a:lumMod val="75000"/>
                </a:schemeClr>
              </a:solidFill>
            </a:endParaRPr>
          </a:p>
          <a:p>
            <a:pPr algn="ctr"/>
            <a:r>
              <a:rPr lang="ru-RU" sz="3600" b="1" dirty="0" smtClean="0">
                <a:solidFill>
                  <a:schemeClr val="accent6">
                    <a:lumMod val="75000"/>
                  </a:schemeClr>
                </a:solidFill>
              </a:rPr>
              <a:t>психофизиологической коррекции </a:t>
            </a:r>
            <a:endParaRPr lang="ru-RU" sz="3600" dirty="0" smtClean="0">
              <a:solidFill>
                <a:schemeClr val="accent6">
                  <a:lumMod val="75000"/>
                </a:schemeClr>
              </a:solidFill>
            </a:endParaRPr>
          </a:p>
          <a:p>
            <a:pPr algn="ctr"/>
            <a:r>
              <a:rPr lang="ru-RU" sz="3600" b="1" dirty="0" smtClean="0">
                <a:solidFill>
                  <a:schemeClr val="accent6">
                    <a:lumMod val="75000"/>
                  </a:schemeClr>
                </a:solidFill>
              </a:rPr>
              <a:t> «СВЕТОЧ»</a:t>
            </a:r>
          </a:p>
          <a:p>
            <a:pPr algn="ctr"/>
            <a:r>
              <a:rPr lang="ru-RU" sz="3600" b="1" dirty="0" smtClean="0">
                <a:solidFill>
                  <a:schemeClr val="accent6">
                    <a:lumMod val="75000"/>
                  </a:schemeClr>
                </a:solidFill>
              </a:rPr>
              <a:t>Практическое </a:t>
            </a:r>
          </a:p>
          <a:p>
            <a:pPr algn="ctr"/>
            <a:r>
              <a:rPr lang="ru-RU" sz="3600" b="1" dirty="0" smtClean="0">
                <a:solidFill>
                  <a:schemeClr val="accent6">
                    <a:lumMod val="75000"/>
                  </a:schemeClr>
                </a:solidFill>
              </a:rPr>
              <a:t>применение</a:t>
            </a:r>
            <a:endParaRPr lang="ru-RU" sz="3600" dirty="0">
              <a:solidFill>
                <a:schemeClr val="accent6">
                  <a:lumMod val="75000"/>
                </a:schemeClr>
              </a:solidFill>
            </a:endParaRPr>
          </a:p>
        </p:txBody>
      </p:sp>
      <p:pic>
        <p:nvPicPr>
          <p:cNvPr id="4099" name="Picture 3"/>
          <p:cNvPicPr>
            <a:picLocks noChangeAspect="1" noChangeArrowheads="1"/>
          </p:cNvPicPr>
          <p:nvPr/>
        </p:nvPicPr>
        <p:blipFill>
          <a:blip r:embed="rId3" cstate="print"/>
          <a:srcRect/>
          <a:stretch>
            <a:fillRect/>
          </a:stretch>
        </p:blipFill>
        <p:spPr bwMode="auto">
          <a:xfrm>
            <a:off x="8064500" y="863600"/>
            <a:ext cx="1944688" cy="995363"/>
          </a:xfrm>
          <a:prstGeom prst="rect">
            <a:avLst/>
          </a:prstGeom>
          <a:noFill/>
          <a:ln w="9525" cap="flat">
            <a:noFill/>
            <a:round/>
            <a:headEnd/>
            <a:tailEnd/>
          </a:ln>
          <a:effectLst/>
        </p:spPr>
      </p:pic>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741363" y="179437"/>
            <a:ext cx="8609012" cy="1638251"/>
          </a:xfrm>
          <a:ln/>
        </p:spPr>
        <p:txBody>
          <a:bodyPr tIns="21240"/>
          <a:lstStyle/>
          <a:p>
            <a:pPr algn="ctr">
              <a:lnSpc>
                <a:spcPct val="93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dirty="0" smtClean="0">
                <a:solidFill>
                  <a:schemeClr val="accent6">
                    <a:lumMod val="75000"/>
                  </a:schemeClr>
                </a:solidFill>
              </a:rPr>
              <a:t>АПК</a:t>
            </a:r>
            <a:r>
              <a:rPr lang="ru-RU" dirty="0" smtClean="0">
                <a:solidFill>
                  <a:schemeClr val="accent6">
                    <a:lumMod val="75000"/>
                  </a:schemeClr>
                </a:solidFill>
              </a:rPr>
              <a:t/>
            </a:r>
            <a:br>
              <a:rPr lang="ru-RU" dirty="0" smtClean="0">
                <a:solidFill>
                  <a:schemeClr val="accent6">
                    <a:lumMod val="75000"/>
                  </a:schemeClr>
                </a:solidFill>
              </a:rPr>
            </a:br>
            <a:r>
              <a:rPr lang="ru-RU" b="1" dirty="0" smtClean="0">
                <a:solidFill>
                  <a:schemeClr val="accent6">
                    <a:lumMod val="75000"/>
                  </a:schemeClr>
                </a:solidFill>
              </a:rPr>
              <a:t> «СВЕТОЧ» </a:t>
            </a:r>
            <a:br>
              <a:rPr lang="ru-RU" b="1" dirty="0" smtClean="0">
                <a:solidFill>
                  <a:schemeClr val="accent6">
                    <a:lumMod val="75000"/>
                  </a:schemeClr>
                </a:solidFill>
              </a:rPr>
            </a:br>
            <a:r>
              <a:rPr lang="ru-RU" b="1" dirty="0" smtClean="0">
                <a:solidFill>
                  <a:schemeClr val="accent6">
                    <a:lumMod val="75000"/>
                  </a:schemeClr>
                </a:solidFill>
              </a:rPr>
              <a:t>Практическое применение</a:t>
            </a:r>
            <a:r>
              <a:rPr lang="ru-RU" b="1" i="1" dirty="0" smtClean="0">
                <a:solidFill>
                  <a:srgbClr val="4700B8"/>
                </a:solidFill>
              </a:rPr>
              <a:t/>
            </a:r>
            <a:br>
              <a:rPr lang="ru-RU" b="1" i="1" dirty="0" smtClean="0">
                <a:solidFill>
                  <a:srgbClr val="4700B8"/>
                </a:solidFill>
              </a:rPr>
            </a:br>
            <a:r>
              <a:rPr lang="ru-RU" sz="2000" b="1" i="1" dirty="0" smtClean="0">
                <a:solidFill>
                  <a:srgbClr val="4700B8"/>
                </a:solidFill>
              </a:rPr>
              <a:t>Энергетические меридианы </a:t>
            </a:r>
            <a:br>
              <a:rPr lang="ru-RU" sz="2000" b="1" i="1" dirty="0" smtClean="0">
                <a:solidFill>
                  <a:srgbClr val="4700B8"/>
                </a:solidFill>
              </a:rPr>
            </a:br>
            <a:endParaRPr lang="en-GB" sz="2000" b="1" i="1" dirty="0">
              <a:solidFill>
                <a:srgbClr val="4700B8"/>
              </a:solidFill>
            </a:endParaRPr>
          </a:p>
        </p:txBody>
      </p:sp>
      <p:sp>
        <p:nvSpPr>
          <p:cNvPr id="7170" name="Text Box 2"/>
          <p:cNvSpPr txBox="1">
            <a:spLocks noChangeArrowheads="1"/>
          </p:cNvSpPr>
          <p:nvPr/>
        </p:nvSpPr>
        <p:spPr bwMode="auto">
          <a:xfrm>
            <a:off x="930275" y="2101850"/>
            <a:ext cx="8418513" cy="4762500"/>
          </a:xfrm>
          <a:prstGeom prst="rect">
            <a:avLst/>
          </a:prstGeom>
          <a:noFill/>
          <a:ln w="9525" cap="flat">
            <a:noFill/>
            <a:round/>
            <a:headEnd/>
            <a:tailEnd/>
          </a:ln>
          <a:effectLst/>
        </p:spPr>
        <p:txBody>
          <a:bodyPr lIns="90000" tIns="45000" rIns="90000" bIns="45000"/>
          <a:lstStyle/>
          <a:p>
            <a:pPr marL="427038" indent="-320675">
              <a:buClrTx/>
              <a:buFontTx/>
              <a:buNone/>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pPr>
            <a:endParaRPr lang="en-GB" sz="2400">
              <a:solidFill>
                <a:srgbClr val="000000"/>
              </a:solidFill>
            </a:endParaRPr>
          </a:p>
        </p:txBody>
      </p:sp>
      <p:pic>
        <p:nvPicPr>
          <p:cNvPr id="7172" name="Picture 4"/>
          <p:cNvPicPr>
            <a:picLocks noChangeAspect="1" noChangeArrowheads="1"/>
          </p:cNvPicPr>
          <p:nvPr/>
        </p:nvPicPr>
        <p:blipFill>
          <a:blip r:embed="rId3" cstate="print"/>
          <a:srcRect/>
          <a:stretch>
            <a:fillRect/>
          </a:stretch>
        </p:blipFill>
        <p:spPr bwMode="auto">
          <a:xfrm>
            <a:off x="8062913" y="822325"/>
            <a:ext cx="1944687" cy="995363"/>
          </a:xfrm>
          <a:prstGeom prst="rect">
            <a:avLst/>
          </a:prstGeom>
          <a:noFill/>
          <a:ln w="9525" cap="flat">
            <a:noFill/>
            <a:round/>
            <a:headEnd/>
            <a:tailEnd/>
          </a:ln>
          <a:effectLst/>
        </p:spPr>
      </p:pic>
      <p:sp>
        <p:nvSpPr>
          <p:cNvPr id="8" name="TextBox 7"/>
          <p:cNvSpPr txBox="1"/>
          <p:nvPr/>
        </p:nvSpPr>
        <p:spPr>
          <a:xfrm>
            <a:off x="791841" y="2411686"/>
            <a:ext cx="8856983" cy="4214487"/>
          </a:xfrm>
          <a:prstGeom prst="rect">
            <a:avLst/>
          </a:prstGeom>
          <a:noFill/>
        </p:spPr>
        <p:txBody>
          <a:bodyPr wrap="square" rtlCol="0">
            <a:spAutoFit/>
          </a:bodyPr>
          <a:lstStyle/>
          <a:p>
            <a:pPr algn="just"/>
            <a:r>
              <a:rPr lang="ru-RU" b="1" dirty="0" smtClean="0">
                <a:solidFill>
                  <a:schemeClr val="tx1"/>
                </a:solidFill>
              </a:rPr>
              <a:t>8. «Почки».</a:t>
            </a:r>
            <a:r>
              <a:rPr lang="ru-RU" dirty="0" smtClean="0">
                <a:solidFill>
                  <a:schemeClr val="tx1"/>
                </a:solidFill>
              </a:rPr>
              <a:t> Согласно взглядам китайской медицины, функция «Почек» состоит, в первую очередь, в выработке костного, спинного и головного мозга. «Почки» ведают костями и являются одновременно источником зачатия и роста. Они заведуют половыми функциями и отвечают за водный обмен. По китайской медицине, удержание и выделение мочи зависит не только от мочевого пузыря, но и от почек как относящегося к этому процессу плотного органа. При достаточном количестве </a:t>
            </a:r>
            <a:r>
              <a:rPr lang="ru-RU" dirty="0" err="1" smtClean="0">
                <a:solidFill>
                  <a:schemeClr val="tx1"/>
                </a:solidFill>
              </a:rPr>
              <a:t>ци</a:t>
            </a:r>
            <a:r>
              <a:rPr lang="ru-RU" dirty="0" smtClean="0">
                <a:solidFill>
                  <a:schemeClr val="tx1"/>
                </a:solidFill>
              </a:rPr>
              <a:t> «Почек» «Мочевой пузырь» в полной мере способен удерживать мочу, нормально открываться и закрываться. Это является условием нормального водного обмена в организме. При недостатке </a:t>
            </a:r>
            <a:r>
              <a:rPr lang="ru-RU" dirty="0" err="1" smtClean="0">
                <a:solidFill>
                  <a:schemeClr val="tx1"/>
                </a:solidFill>
              </a:rPr>
              <a:t>ци</a:t>
            </a:r>
            <a:r>
              <a:rPr lang="ru-RU" dirty="0" smtClean="0">
                <a:solidFill>
                  <a:schemeClr val="tx1"/>
                </a:solidFill>
              </a:rPr>
              <a:t> «Почек» «Мочевой пузырь» утрачивает способность удерживать мочу. Нарушается функция открытия и закрытия мочевого пузыря, мочеиспускание выходит из-под контроля, возникает чрезмерно обильное выделение мочи или недержание мочи.</a:t>
            </a:r>
            <a:endParaRPr lang="ru-RU" dirty="0">
              <a:solidFill>
                <a:schemeClr val="tx1"/>
              </a:solidFill>
            </a:endParaRPr>
          </a:p>
          <a:p>
            <a:endParaRPr lang="ru-RU" dirty="0" smtClean="0">
              <a:solidFill>
                <a:schemeClr val="tx1"/>
              </a:solidFill>
            </a:endParaRPr>
          </a:p>
          <a:p>
            <a:endParaRPr lang="ru-RU" dirty="0">
              <a:solidFill>
                <a:schemeClr val="tx1"/>
              </a:solidFill>
            </a:endParaRPr>
          </a:p>
          <a:p>
            <a:endParaRPr lang="ru-RU" dirty="0">
              <a:solidFill>
                <a:schemeClr val="tx1"/>
              </a:solidFill>
            </a:endParaRPr>
          </a:p>
        </p:txBody>
      </p:sp>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741363" y="179437"/>
            <a:ext cx="8609012" cy="1638251"/>
          </a:xfrm>
          <a:ln/>
        </p:spPr>
        <p:txBody>
          <a:bodyPr tIns="21240"/>
          <a:lstStyle/>
          <a:p>
            <a:pPr algn="ctr">
              <a:lnSpc>
                <a:spcPct val="93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dirty="0" smtClean="0">
                <a:solidFill>
                  <a:schemeClr val="accent6">
                    <a:lumMod val="75000"/>
                  </a:schemeClr>
                </a:solidFill>
              </a:rPr>
              <a:t>АПК</a:t>
            </a:r>
            <a:r>
              <a:rPr lang="ru-RU" dirty="0" smtClean="0">
                <a:solidFill>
                  <a:schemeClr val="accent6">
                    <a:lumMod val="75000"/>
                  </a:schemeClr>
                </a:solidFill>
              </a:rPr>
              <a:t/>
            </a:r>
            <a:br>
              <a:rPr lang="ru-RU" dirty="0" smtClean="0">
                <a:solidFill>
                  <a:schemeClr val="accent6">
                    <a:lumMod val="75000"/>
                  </a:schemeClr>
                </a:solidFill>
              </a:rPr>
            </a:br>
            <a:r>
              <a:rPr lang="ru-RU" b="1" dirty="0" smtClean="0">
                <a:solidFill>
                  <a:schemeClr val="accent6">
                    <a:lumMod val="75000"/>
                  </a:schemeClr>
                </a:solidFill>
              </a:rPr>
              <a:t> «СВЕТОЧ» </a:t>
            </a:r>
            <a:br>
              <a:rPr lang="ru-RU" b="1" dirty="0" smtClean="0">
                <a:solidFill>
                  <a:schemeClr val="accent6">
                    <a:lumMod val="75000"/>
                  </a:schemeClr>
                </a:solidFill>
              </a:rPr>
            </a:br>
            <a:r>
              <a:rPr lang="ru-RU" b="1" dirty="0" smtClean="0">
                <a:solidFill>
                  <a:schemeClr val="accent6">
                    <a:lumMod val="75000"/>
                  </a:schemeClr>
                </a:solidFill>
              </a:rPr>
              <a:t>Практическое применение</a:t>
            </a:r>
            <a:r>
              <a:rPr lang="ru-RU" b="1" i="1" dirty="0" smtClean="0">
                <a:solidFill>
                  <a:srgbClr val="4700B8"/>
                </a:solidFill>
              </a:rPr>
              <a:t/>
            </a:r>
            <a:br>
              <a:rPr lang="ru-RU" b="1" i="1" dirty="0" smtClean="0">
                <a:solidFill>
                  <a:srgbClr val="4700B8"/>
                </a:solidFill>
              </a:rPr>
            </a:br>
            <a:r>
              <a:rPr lang="ru-RU" sz="2000" b="1" i="1" dirty="0" smtClean="0">
                <a:solidFill>
                  <a:srgbClr val="4700B8"/>
                </a:solidFill>
              </a:rPr>
              <a:t>Энергетические меридианы </a:t>
            </a:r>
            <a:br>
              <a:rPr lang="ru-RU" sz="2000" b="1" i="1" dirty="0" smtClean="0">
                <a:solidFill>
                  <a:srgbClr val="4700B8"/>
                </a:solidFill>
              </a:rPr>
            </a:br>
            <a:endParaRPr lang="en-GB" sz="2000" b="1" i="1" dirty="0">
              <a:solidFill>
                <a:srgbClr val="4700B8"/>
              </a:solidFill>
            </a:endParaRPr>
          </a:p>
        </p:txBody>
      </p:sp>
      <p:sp>
        <p:nvSpPr>
          <p:cNvPr id="7170" name="Text Box 2"/>
          <p:cNvSpPr txBox="1">
            <a:spLocks noChangeArrowheads="1"/>
          </p:cNvSpPr>
          <p:nvPr/>
        </p:nvSpPr>
        <p:spPr bwMode="auto">
          <a:xfrm>
            <a:off x="930275" y="2101850"/>
            <a:ext cx="8418513" cy="4762500"/>
          </a:xfrm>
          <a:prstGeom prst="rect">
            <a:avLst/>
          </a:prstGeom>
          <a:noFill/>
          <a:ln w="9525" cap="flat">
            <a:noFill/>
            <a:round/>
            <a:headEnd/>
            <a:tailEnd/>
          </a:ln>
          <a:effectLst/>
        </p:spPr>
        <p:txBody>
          <a:bodyPr lIns="90000" tIns="45000" rIns="90000" bIns="45000"/>
          <a:lstStyle/>
          <a:p>
            <a:pPr marL="427038" indent="-320675">
              <a:buClrTx/>
              <a:buFontTx/>
              <a:buNone/>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pPr>
            <a:endParaRPr lang="en-GB" sz="2400">
              <a:solidFill>
                <a:srgbClr val="000000"/>
              </a:solidFill>
            </a:endParaRPr>
          </a:p>
        </p:txBody>
      </p:sp>
      <p:pic>
        <p:nvPicPr>
          <p:cNvPr id="7172" name="Picture 4"/>
          <p:cNvPicPr>
            <a:picLocks noChangeAspect="1" noChangeArrowheads="1"/>
          </p:cNvPicPr>
          <p:nvPr/>
        </p:nvPicPr>
        <p:blipFill>
          <a:blip r:embed="rId3" cstate="print"/>
          <a:srcRect/>
          <a:stretch>
            <a:fillRect/>
          </a:stretch>
        </p:blipFill>
        <p:spPr bwMode="auto">
          <a:xfrm>
            <a:off x="8062913" y="822325"/>
            <a:ext cx="1944687" cy="995363"/>
          </a:xfrm>
          <a:prstGeom prst="rect">
            <a:avLst/>
          </a:prstGeom>
          <a:noFill/>
          <a:ln w="9525" cap="flat">
            <a:noFill/>
            <a:round/>
            <a:headEnd/>
            <a:tailEnd/>
          </a:ln>
          <a:effectLst/>
        </p:spPr>
      </p:pic>
      <p:sp>
        <p:nvSpPr>
          <p:cNvPr id="8" name="TextBox 7"/>
          <p:cNvSpPr txBox="1"/>
          <p:nvPr/>
        </p:nvSpPr>
        <p:spPr>
          <a:xfrm>
            <a:off x="791841" y="2411686"/>
            <a:ext cx="8856983" cy="2411045"/>
          </a:xfrm>
          <a:prstGeom prst="rect">
            <a:avLst/>
          </a:prstGeom>
          <a:noFill/>
        </p:spPr>
        <p:txBody>
          <a:bodyPr wrap="square" rtlCol="0">
            <a:spAutoFit/>
          </a:bodyPr>
          <a:lstStyle/>
          <a:p>
            <a:pPr algn="just"/>
            <a:r>
              <a:rPr lang="ru-RU" b="1" dirty="0" smtClean="0">
                <a:solidFill>
                  <a:schemeClr val="tx1"/>
                </a:solidFill>
              </a:rPr>
              <a:t>9. «Перикард».</a:t>
            </a:r>
            <a:r>
              <a:rPr lang="ru-RU" dirty="0" smtClean="0">
                <a:solidFill>
                  <a:schemeClr val="tx1"/>
                </a:solidFill>
              </a:rPr>
              <a:t> Физически представляет собой внешнюю оболочку сердца. «Перикард» отгораживает сердце от других органов грудной клетки. Но кроме защитной функции сердца, по представлениям китайской медицины, он ведает циркуляцией крови по кровеносным сосудам. Совместно с «Сердцем» «Перикард» оказывает воздействие на центральную нервную систему, влияет на активность интеллекта и психическое состояние.</a:t>
            </a:r>
          </a:p>
          <a:p>
            <a:endParaRPr lang="ru-RU" dirty="0" smtClean="0">
              <a:solidFill>
                <a:schemeClr val="tx1"/>
              </a:solidFill>
            </a:endParaRPr>
          </a:p>
          <a:p>
            <a:endParaRPr lang="ru-RU" dirty="0">
              <a:solidFill>
                <a:schemeClr val="tx1"/>
              </a:solidFill>
            </a:endParaRPr>
          </a:p>
          <a:p>
            <a:endParaRPr lang="ru-RU" dirty="0">
              <a:solidFill>
                <a:schemeClr val="tx1"/>
              </a:solidFill>
            </a:endParaRPr>
          </a:p>
        </p:txBody>
      </p:sp>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741363" y="179437"/>
            <a:ext cx="8609012" cy="1638251"/>
          </a:xfrm>
          <a:ln/>
        </p:spPr>
        <p:txBody>
          <a:bodyPr tIns="21240"/>
          <a:lstStyle/>
          <a:p>
            <a:pPr algn="ctr">
              <a:lnSpc>
                <a:spcPct val="93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dirty="0" smtClean="0">
                <a:solidFill>
                  <a:schemeClr val="accent6">
                    <a:lumMod val="75000"/>
                  </a:schemeClr>
                </a:solidFill>
              </a:rPr>
              <a:t>АПК</a:t>
            </a:r>
            <a:r>
              <a:rPr lang="ru-RU" dirty="0" smtClean="0">
                <a:solidFill>
                  <a:schemeClr val="accent6">
                    <a:lumMod val="75000"/>
                  </a:schemeClr>
                </a:solidFill>
              </a:rPr>
              <a:t/>
            </a:r>
            <a:br>
              <a:rPr lang="ru-RU" dirty="0" smtClean="0">
                <a:solidFill>
                  <a:schemeClr val="accent6">
                    <a:lumMod val="75000"/>
                  </a:schemeClr>
                </a:solidFill>
              </a:rPr>
            </a:br>
            <a:r>
              <a:rPr lang="ru-RU" b="1" dirty="0" smtClean="0">
                <a:solidFill>
                  <a:schemeClr val="accent6">
                    <a:lumMod val="75000"/>
                  </a:schemeClr>
                </a:solidFill>
              </a:rPr>
              <a:t> «СВЕТОЧ» </a:t>
            </a:r>
            <a:br>
              <a:rPr lang="ru-RU" b="1" dirty="0" smtClean="0">
                <a:solidFill>
                  <a:schemeClr val="accent6">
                    <a:lumMod val="75000"/>
                  </a:schemeClr>
                </a:solidFill>
              </a:rPr>
            </a:br>
            <a:r>
              <a:rPr lang="ru-RU" b="1" dirty="0" smtClean="0">
                <a:solidFill>
                  <a:schemeClr val="accent6">
                    <a:lumMod val="75000"/>
                  </a:schemeClr>
                </a:solidFill>
              </a:rPr>
              <a:t>Практическое применение</a:t>
            </a:r>
            <a:r>
              <a:rPr lang="ru-RU" b="1" i="1" dirty="0" smtClean="0">
                <a:solidFill>
                  <a:srgbClr val="4700B8"/>
                </a:solidFill>
              </a:rPr>
              <a:t/>
            </a:r>
            <a:br>
              <a:rPr lang="ru-RU" b="1" i="1" dirty="0" smtClean="0">
                <a:solidFill>
                  <a:srgbClr val="4700B8"/>
                </a:solidFill>
              </a:rPr>
            </a:br>
            <a:r>
              <a:rPr lang="ru-RU" sz="2000" b="1" i="1" dirty="0" smtClean="0">
                <a:solidFill>
                  <a:srgbClr val="4700B8"/>
                </a:solidFill>
              </a:rPr>
              <a:t>Энергетические меридианы </a:t>
            </a:r>
            <a:br>
              <a:rPr lang="ru-RU" sz="2000" b="1" i="1" dirty="0" smtClean="0">
                <a:solidFill>
                  <a:srgbClr val="4700B8"/>
                </a:solidFill>
              </a:rPr>
            </a:br>
            <a:endParaRPr lang="en-GB" sz="2000" b="1" i="1" dirty="0">
              <a:solidFill>
                <a:srgbClr val="4700B8"/>
              </a:solidFill>
            </a:endParaRPr>
          </a:p>
        </p:txBody>
      </p:sp>
      <p:sp>
        <p:nvSpPr>
          <p:cNvPr id="7170" name="Text Box 2"/>
          <p:cNvSpPr txBox="1">
            <a:spLocks noChangeArrowheads="1"/>
          </p:cNvSpPr>
          <p:nvPr/>
        </p:nvSpPr>
        <p:spPr bwMode="auto">
          <a:xfrm>
            <a:off x="930275" y="2101850"/>
            <a:ext cx="8418513" cy="4762500"/>
          </a:xfrm>
          <a:prstGeom prst="rect">
            <a:avLst/>
          </a:prstGeom>
          <a:noFill/>
          <a:ln w="9525" cap="flat">
            <a:noFill/>
            <a:round/>
            <a:headEnd/>
            <a:tailEnd/>
          </a:ln>
          <a:effectLst/>
        </p:spPr>
        <p:txBody>
          <a:bodyPr lIns="90000" tIns="45000" rIns="90000" bIns="45000"/>
          <a:lstStyle/>
          <a:p>
            <a:pPr marL="427038" indent="-320675">
              <a:buClrTx/>
              <a:buFontTx/>
              <a:buNone/>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pPr>
            <a:endParaRPr lang="en-GB" sz="2400">
              <a:solidFill>
                <a:srgbClr val="000000"/>
              </a:solidFill>
            </a:endParaRPr>
          </a:p>
        </p:txBody>
      </p:sp>
      <p:pic>
        <p:nvPicPr>
          <p:cNvPr id="7172" name="Picture 4"/>
          <p:cNvPicPr>
            <a:picLocks noChangeAspect="1" noChangeArrowheads="1"/>
          </p:cNvPicPr>
          <p:nvPr/>
        </p:nvPicPr>
        <p:blipFill>
          <a:blip r:embed="rId3" cstate="print"/>
          <a:srcRect/>
          <a:stretch>
            <a:fillRect/>
          </a:stretch>
        </p:blipFill>
        <p:spPr bwMode="auto">
          <a:xfrm>
            <a:off x="8062913" y="822325"/>
            <a:ext cx="1944687" cy="995363"/>
          </a:xfrm>
          <a:prstGeom prst="rect">
            <a:avLst/>
          </a:prstGeom>
          <a:noFill/>
          <a:ln w="9525" cap="flat">
            <a:noFill/>
            <a:round/>
            <a:headEnd/>
            <a:tailEnd/>
          </a:ln>
          <a:effectLst/>
        </p:spPr>
      </p:pic>
      <p:sp>
        <p:nvSpPr>
          <p:cNvPr id="8" name="TextBox 7"/>
          <p:cNvSpPr txBox="1"/>
          <p:nvPr/>
        </p:nvSpPr>
        <p:spPr>
          <a:xfrm>
            <a:off x="791841" y="2411686"/>
            <a:ext cx="8856983" cy="4472122"/>
          </a:xfrm>
          <a:prstGeom prst="rect">
            <a:avLst/>
          </a:prstGeom>
          <a:noFill/>
        </p:spPr>
        <p:txBody>
          <a:bodyPr wrap="square" rtlCol="0">
            <a:spAutoFit/>
          </a:bodyPr>
          <a:lstStyle/>
          <a:p>
            <a:pPr algn="just"/>
            <a:r>
              <a:rPr lang="ru-RU" b="1" dirty="0" smtClean="0">
                <a:solidFill>
                  <a:schemeClr val="tx1"/>
                </a:solidFill>
              </a:rPr>
              <a:t>10. «Три обогревателя».</a:t>
            </a:r>
            <a:r>
              <a:rPr lang="ru-RU" dirty="0" smtClean="0">
                <a:solidFill>
                  <a:schemeClr val="tx1"/>
                </a:solidFill>
              </a:rPr>
              <a:t> В понятие «Трех обогревателей» входят верхний, нижний и средний обогреватели. «Верхний обогреватель» расположен выше диафрагмы, охватывает плотные органы «Сердце» и «Легкие». «Средний обогреватель» лежит в верхней части живота приблизительно на высоте желудка, включает плотный орган «Селезенку» и полый орган «Желудок». «Нижний обогреватель» находится ниже пупка в нижней части живота, включает в себя оба плотных органа — печень и почки — и полые органы: «Тонкий кишечник», «Толстый кишечник» и «Мочевой пузырь». «Три обогревателя» управляют работой всех внутренних органов, и если попробовать провести параллель с функциональными системами с позиции современной медицины, то наиболее адекватным вариантом является эндокринная система. Хотя, конечно же, это будет только физиологическое соответствие, не включающее в себя всю полноту представлений о циркуляции энергии, принятую в традиционной китайской медицине.</a:t>
            </a:r>
          </a:p>
          <a:p>
            <a:endParaRPr lang="ru-RU" dirty="0" smtClean="0">
              <a:solidFill>
                <a:schemeClr val="tx1"/>
              </a:solidFill>
            </a:endParaRPr>
          </a:p>
          <a:p>
            <a:endParaRPr lang="ru-RU" dirty="0">
              <a:solidFill>
                <a:schemeClr val="tx1"/>
              </a:solidFill>
            </a:endParaRPr>
          </a:p>
          <a:p>
            <a:endParaRPr lang="ru-RU" dirty="0">
              <a:solidFill>
                <a:schemeClr val="tx1"/>
              </a:solidFill>
            </a:endParaRPr>
          </a:p>
        </p:txBody>
      </p:sp>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741363" y="179437"/>
            <a:ext cx="8609012" cy="1638251"/>
          </a:xfrm>
          <a:ln/>
        </p:spPr>
        <p:txBody>
          <a:bodyPr tIns="21240"/>
          <a:lstStyle/>
          <a:p>
            <a:pPr algn="ctr">
              <a:lnSpc>
                <a:spcPct val="93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dirty="0" smtClean="0">
                <a:solidFill>
                  <a:schemeClr val="accent6">
                    <a:lumMod val="75000"/>
                  </a:schemeClr>
                </a:solidFill>
              </a:rPr>
              <a:t>АПК</a:t>
            </a:r>
            <a:r>
              <a:rPr lang="ru-RU" dirty="0" smtClean="0">
                <a:solidFill>
                  <a:schemeClr val="accent6">
                    <a:lumMod val="75000"/>
                  </a:schemeClr>
                </a:solidFill>
              </a:rPr>
              <a:t/>
            </a:r>
            <a:br>
              <a:rPr lang="ru-RU" dirty="0" smtClean="0">
                <a:solidFill>
                  <a:schemeClr val="accent6">
                    <a:lumMod val="75000"/>
                  </a:schemeClr>
                </a:solidFill>
              </a:rPr>
            </a:br>
            <a:r>
              <a:rPr lang="ru-RU" b="1" dirty="0" smtClean="0">
                <a:solidFill>
                  <a:schemeClr val="accent6">
                    <a:lumMod val="75000"/>
                  </a:schemeClr>
                </a:solidFill>
              </a:rPr>
              <a:t> «СВЕТОЧ» </a:t>
            </a:r>
            <a:br>
              <a:rPr lang="ru-RU" b="1" dirty="0" smtClean="0">
                <a:solidFill>
                  <a:schemeClr val="accent6">
                    <a:lumMod val="75000"/>
                  </a:schemeClr>
                </a:solidFill>
              </a:rPr>
            </a:br>
            <a:r>
              <a:rPr lang="ru-RU" b="1" dirty="0" smtClean="0">
                <a:solidFill>
                  <a:schemeClr val="accent6">
                    <a:lumMod val="75000"/>
                  </a:schemeClr>
                </a:solidFill>
              </a:rPr>
              <a:t>Практическое применение</a:t>
            </a:r>
            <a:r>
              <a:rPr lang="ru-RU" b="1" i="1" dirty="0" smtClean="0">
                <a:solidFill>
                  <a:srgbClr val="4700B8"/>
                </a:solidFill>
              </a:rPr>
              <a:t/>
            </a:r>
            <a:br>
              <a:rPr lang="ru-RU" b="1" i="1" dirty="0" smtClean="0">
                <a:solidFill>
                  <a:srgbClr val="4700B8"/>
                </a:solidFill>
              </a:rPr>
            </a:br>
            <a:r>
              <a:rPr lang="ru-RU" sz="2000" b="1" i="1" dirty="0" smtClean="0">
                <a:solidFill>
                  <a:srgbClr val="4700B8"/>
                </a:solidFill>
              </a:rPr>
              <a:t>Энергетические меридианы </a:t>
            </a:r>
            <a:br>
              <a:rPr lang="ru-RU" sz="2000" b="1" i="1" dirty="0" smtClean="0">
                <a:solidFill>
                  <a:srgbClr val="4700B8"/>
                </a:solidFill>
              </a:rPr>
            </a:br>
            <a:endParaRPr lang="en-GB" sz="2000" b="1" i="1" dirty="0">
              <a:solidFill>
                <a:srgbClr val="4700B8"/>
              </a:solidFill>
            </a:endParaRPr>
          </a:p>
        </p:txBody>
      </p:sp>
      <p:sp>
        <p:nvSpPr>
          <p:cNvPr id="7170" name="Text Box 2"/>
          <p:cNvSpPr txBox="1">
            <a:spLocks noChangeArrowheads="1"/>
          </p:cNvSpPr>
          <p:nvPr/>
        </p:nvSpPr>
        <p:spPr bwMode="auto">
          <a:xfrm>
            <a:off x="930275" y="2101850"/>
            <a:ext cx="8418513" cy="4762500"/>
          </a:xfrm>
          <a:prstGeom prst="rect">
            <a:avLst/>
          </a:prstGeom>
          <a:noFill/>
          <a:ln w="9525" cap="flat">
            <a:noFill/>
            <a:round/>
            <a:headEnd/>
            <a:tailEnd/>
          </a:ln>
          <a:effectLst/>
        </p:spPr>
        <p:txBody>
          <a:bodyPr lIns="90000" tIns="45000" rIns="90000" bIns="45000"/>
          <a:lstStyle/>
          <a:p>
            <a:pPr marL="427038" indent="-320675">
              <a:buClrTx/>
              <a:buFontTx/>
              <a:buNone/>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pPr>
            <a:endParaRPr lang="en-GB" sz="2400">
              <a:solidFill>
                <a:srgbClr val="000000"/>
              </a:solidFill>
            </a:endParaRPr>
          </a:p>
        </p:txBody>
      </p:sp>
      <p:pic>
        <p:nvPicPr>
          <p:cNvPr id="7172" name="Picture 4"/>
          <p:cNvPicPr>
            <a:picLocks noChangeAspect="1" noChangeArrowheads="1"/>
          </p:cNvPicPr>
          <p:nvPr/>
        </p:nvPicPr>
        <p:blipFill>
          <a:blip r:embed="rId3" cstate="print"/>
          <a:srcRect/>
          <a:stretch>
            <a:fillRect/>
          </a:stretch>
        </p:blipFill>
        <p:spPr bwMode="auto">
          <a:xfrm>
            <a:off x="8062913" y="822325"/>
            <a:ext cx="1944687" cy="995363"/>
          </a:xfrm>
          <a:prstGeom prst="rect">
            <a:avLst/>
          </a:prstGeom>
          <a:noFill/>
          <a:ln w="9525" cap="flat">
            <a:noFill/>
            <a:round/>
            <a:headEnd/>
            <a:tailEnd/>
          </a:ln>
          <a:effectLst/>
        </p:spPr>
      </p:pic>
      <p:sp>
        <p:nvSpPr>
          <p:cNvPr id="8" name="TextBox 7"/>
          <p:cNvSpPr txBox="1"/>
          <p:nvPr/>
        </p:nvSpPr>
        <p:spPr>
          <a:xfrm>
            <a:off x="791841" y="2411686"/>
            <a:ext cx="8856983" cy="2668679"/>
          </a:xfrm>
          <a:prstGeom prst="rect">
            <a:avLst/>
          </a:prstGeom>
          <a:noFill/>
        </p:spPr>
        <p:txBody>
          <a:bodyPr wrap="square" rtlCol="0">
            <a:spAutoFit/>
          </a:bodyPr>
          <a:lstStyle/>
          <a:p>
            <a:pPr algn="just"/>
            <a:r>
              <a:rPr lang="ru-RU" b="1" dirty="0" smtClean="0">
                <a:solidFill>
                  <a:schemeClr val="tx1"/>
                </a:solidFill>
              </a:rPr>
              <a:t>11. «Желчный пузырь».</a:t>
            </a:r>
            <a:r>
              <a:rPr lang="ru-RU" dirty="0" smtClean="0">
                <a:solidFill>
                  <a:schemeClr val="tx1"/>
                </a:solidFill>
              </a:rPr>
              <a:t> Согласно представлениям китайской медицины,</a:t>
            </a:r>
            <a:br>
              <a:rPr lang="ru-RU" dirty="0" smtClean="0">
                <a:solidFill>
                  <a:schemeClr val="tx1"/>
                </a:solidFill>
              </a:rPr>
            </a:br>
            <a:r>
              <a:rPr lang="ru-RU" dirty="0" smtClean="0">
                <a:solidFill>
                  <a:schemeClr val="tx1"/>
                </a:solidFill>
              </a:rPr>
              <a:t>он имеет двойное назначение — накопление желчи и выделение ее в пищеварительный тракт. </a:t>
            </a:r>
            <a:r>
              <a:rPr lang="ru-RU" dirty="0" err="1" smtClean="0">
                <a:solidFill>
                  <a:schemeClr val="tx1"/>
                </a:solidFill>
              </a:rPr>
              <a:t>Ци</a:t>
            </a:r>
            <a:r>
              <a:rPr lang="ru-RU" dirty="0" smtClean="0">
                <a:solidFill>
                  <a:schemeClr val="tx1"/>
                </a:solidFill>
              </a:rPr>
              <a:t> «Желчного пузыря» находится во взаимосвязи с психическим состоянием человека. Психические болезни и психосоматические нарушения, такие как бессонница, чрезмерная интенсивность сновидений, сердцебиение и т. д., в китайской медицине зачастую лечатся через желчный пузырь. «Желчный пузырь» находится в тесной связи с «Желудком» и «Селезенкой», поддерживая их при выполнении ими функции пищеварения</a:t>
            </a:r>
            <a:r>
              <a:rPr lang="ru-RU" dirty="0" smtClean="0"/>
              <a:t>.</a:t>
            </a:r>
            <a:endParaRPr lang="ru-RU" dirty="0" smtClean="0">
              <a:solidFill>
                <a:schemeClr val="tx1"/>
              </a:solidFill>
            </a:endParaRPr>
          </a:p>
          <a:p>
            <a:endParaRPr lang="ru-RU" dirty="0">
              <a:solidFill>
                <a:schemeClr val="tx1"/>
              </a:solidFill>
            </a:endParaRPr>
          </a:p>
          <a:p>
            <a:endParaRPr lang="ru-RU" dirty="0">
              <a:solidFill>
                <a:schemeClr val="tx1"/>
              </a:solidFill>
            </a:endParaRPr>
          </a:p>
        </p:txBody>
      </p:sp>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741363" y="179437"/>
            <a:ext cx="8609012" cy="1638251"/>
          </a:xfrm>
          <a:ln/>
        </p:spPr>
        <p:txBody>
          <a:bodyPr tIns="21240"/>
          <a:lstStyle/>
          <a:p>
            <a:pPr algn="ctr">
              <a:lnSpc>
                <a:spcPct val="93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dirty="0" smtClean="0">
                <a:solidFill>
                  <a:schemeClr val="accent6">
                    <a:lumMod val="75000"/>
                  </a:schemeClr>
                </a:solidFill>
              </a:rPr>
              <a:t>АПК</a:t>
            </a:r>
            <a:r>
              <a:rPr lang="ru-RU" dirty="0" smtClean="0">
                <a:solidFill>
                  <a:schemeClr val="accent6">
                    <a:lumMod val="75000"/>
                  </a:schemeClr>
                </a:solidFill>
              </a:rPr>
              <a:t/>
            </a:r>
            <a:br>
              <a:rPr lang="ru-RU" dirty="0" smtClean="0">
                <a:solidFill>
                  <a:schemeClr val="accent6">
                    <a:lumMod val="75000"/>
                  </a:schemeClr>
                </a:solidFill>
              </a:rPr>
            </a:br>
            <a:r>
              <a:rPr lang="ru-RU" b="1" dirty="0" smtClean="0">
                <a:solidFill>
                  <a:schemeClr val="accent6">
                    <a:lumMod val="75000"/>
                  </a:schemeClr>
                </a:solidFill>
              </a:rPr>
              <a:t> «СВЕТОЧ» </a:t>
            </a:r>
            <a:br>
              <a:rPr lang="ru-RU" b="1" dirty="0" smtClean="0">
                <a:solidFill>
                  <a:schemeClr val="accent6">
                    <a:lumMod val="75000"/>
                  </a:schemeClr>
                </a:solidFill>
              </a:rPr>
            </a:br>
            <a:r>
              <a:rPr lang="ru-RU" b="1" dirty="0" smtClean="0">
                <a:solidFill>
                  <a:schemeClr val="accent6">
                    <a:lumMod val="75000"/>
                  </a:schemeClr>
                </a:solidFill>
              </a:rPr>
              <a:t>Практическое применение</a:t>
            </a:r>
            <a:r>
              <a:rPr lang="ru-RU" b="1" i="1" dirty="0" smtClean="0">
                <a:solidFill>
                  <a:srgbClr val="4700B8"/>
                </a:solidFill>
              </a:rPr>
              <a:t/>
            </a:r>
            <a:br>
              <a:rPr lang="ru-RU" b="1" i="1" dirty="0" smtClean="0">
                <a:solidFill>
                  <a:srgbClr val="4700B8"/>
                </a:solidFill>
              </a:rPr>
            </a:br>
            <a:r>
              <a:rPr lang="ru-RU" sz="2000" b="1" i="1" dirty="0" smtClean="0">
                <a:solidFill>
                  <a:srgbClr val="4700B8"/>
                </a:solidFill>
              </a:rPr>
              <a:t>Энергетические меридианы </a:t>
            </a:r>
            <a:br>
              <a:rPr lang="ru-RU" sz="2000" b="1" i="1" dirty="0" smtClean="0">
                <a:solidFill>
                  <a:srgbClr val="4700B8"/>
                </a:solidFill>
              </a:rPr>
            </a:br>
            <a:endParaRPr lang="en-GB" sz="2000" b="1" i="1" dirty="0">
              <a:solidFill>
                <a:srgbClr val="4700B8"/>
              </a:solidFill>
            </a:endParaRPr>
          </a:p>
        </p:txBody>
      </p:sp>
      <p:sp>
        <p:nvSpPr>
          <p:cNvPr id="7170" name="Text Box 2"/>
          <p:cNvSpPr txBox="1">
            <a:spLocks noChangeArrowheads="1"/>
          </p:cNvSpPr>
          <p:nvPr/>
        </p:nvSpPr>
        <p:spPr bwMode="auto">
          <a:xfrm>
            <a:off x="930275" y="2101850"/>
            <a:ext cx="8418513" cy="4762500"/>
          </a:xfrm>
          <a:prstGeom prst="rect">
            <a:avLst/>
          </a:prstGeom>
          <a:noFill/>
          <a:ln w="9525" cap="flat">
            <a:noFill/>
            <a:round/>
            <a:headEnd/>
            <a:tailEnd/>
          </a:ln>
          <a:effectLst/>
        </p:spPr>
        <p:txBody>
          <a:bodyPr lIns="90000" tIns="45000" rIns="90000" bIns="45000"/>
          <a:lstStyle/>
          <a:p>
            <a:pPr marL="427038" indent="-320675">
              <a:buClrTx/>
              <a:buFontTx/>
              <a:buNone/>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pPr>
            <a:endParaRPr lang="en-GB" sz="2400">
              <a:solidFill>
                <a:srgbClr val="000000"/>
              </a:solidFill>
            </a:endParaRPr>
          </a:p>
        </p:txBody>
      </p:sp>
      <p:pic>
        <p:nvPicPr>
          <p:cNvPr id="7172" name="Picture 4"/>
          <p:cNvPicPr>
            <a:picLocks noChangeAspect="1" noChangeArrowheads="1"/>
          </p:cNvPicPr>
          <p:nvPr/>
        </p:nvPicPr>
        <p:blipFill>
          <a:blip r:embed="rId3" cstate="print"/>
          <a:srcRect/>
          <a:stretch>
            <a:fillRect/>
          </a:stretch>
        </p:blipFill>
        <p:spPr bwMode="auto">
          <a:xfrm>
            <a:off x="8062913" y="822325"/>
            <a:ext cx="1944687" cy="995363"/>
          </a:xfrm>
          <a:prstGeom prst="rect">
            <a:avLst/>
          </a:prstGeom>
          <a:noFill/>
          <a:ln w="9525" cap="flat">
            <a:noFill/>
            <a:round/>
            <a:headEnd/>
            <a:tailEnd/>
          </a:ln>
          <a:effectLst/>
        </p:spPr>
      </p:pic>
      <p:sp>
        <p:nvSpPr>
          <p:cNvPr id="8" name="TextBox 7"/>
          <p:cNvSpPr txBox="1"/>
          <p:nvPr/>
        </p:nvSpPr>
        <p:spPr>
          <a:xfrm>
            <a:off x="791840" y="2123653"/>
            <a:ext cx="8856983" cy="5760295"/>
          </a:xfrm>
          <a:prstGeom prst="rect">
            <a:avLst/>
          </a:prstGeom>
          <a:noFill/>
        </p:spPr>
        <p:txBody>
          <a:bodyPr wrap="square" rtlCol="0">
            <a:spAutoFit/>
          </a:bodyPr>
          <a:lstStyle/>
          <a:p>
            <a:r>
              <a:rPr lang="ru-RU" b="1" dirty="0" smtClean="0">
                <a:solidFill>
                  <a:schemeClr val="tx1"/>
                </a:solidFill>
              </a:rPr>
              <a:t>12. «Печень».</a:t>
            </a:r>
            <a:r>
              <a:rPr lang="ru-RU" dirty="0" smtClean="0">
                <a:solidFill>
                  <a:schemeClr val="tx1"/>
                </a:solidFill>
              </a:rPr>
              <a:t> Согласно представлениям китайской медицины, она выполняет следующие функции:</a:t>
            </a:r>
            <a:br>
              <a:rPr lang="ru-RU" dirty="0" smtClean="0">
                <a:solidFill>
                  <a:schemeClr val="tx1"/>
                </a:solidFill>
              </a:rPr>
            </a:br>
            <a:r>
              <a:rPr lang="ru-RU" dirty="0" smtClean="0">
                <a:solidFill>
                  <a:schemeClr val="tx1"/>
                </a:solidFill>
              </a:rPr>
              <a:t>1. Накопление и регулирование крови.</a:t>
            </a:r>
            <a:br>
              <a:rPr lang="ru-RU" dirty="0" smtClean="0">
                <a:solidFill>
                  <a:schemeClr val="tx1"/>
                </a:solidFill>
              </a:rPr>
            </a:br>
            <a:r>
              <a:rPr lang="ru-RU" dirty="0" smtClean="0">
                <a:solidFill>
                  <a:schemeClr val="tx1"/>
                </a:solidFill>
              </a:rPr>
              <a:t>2. Транспортировка и выведение из организма различных веществ.</a:t>
            </a:r>
            <a:br>
              <a:rPr lang="ru-RU" dirty="0" smtClean="0">
                <a:solidFill>
                  <a:schemeClr val="tx1"/>
                </a:solidFill>
              </a:rPr>
            </a:br>
            <a:r>
              <a:rPr lang="ru-RU" dirty="0" smtClean="0">
                <a:solidFill>
                  <a:schemeClr val="tx1"/>
                </a:solidFill>
              </a:rPr>
              <a:t>3. </a:t>
            </a:r>
            <a:r>
              <a:rPr lang="ru-RU" dirty="0" err="1" smtClean="0">
                <a:solidFill>
                  <a:schemeClr val="tx1"/>
                </a:solidFill>
              </a:rPr>
              <a:t>Ведание</a:t>
            </a:r>
            <a:r>
              <a:rPr lang="ru-RU" dirty="0" smtClean="0">
                <a:solidFill>
                  <a:schemeClr val="tx1"/>
                </a:solidFill>
              </a:rPr>
              <a:t> связками.</a:t>
            </a:r>
            <a:br>
              <a:rPr lang="ru-RU" dirty="0" smtClean="0">
                <a:solidFill>
                  <a:schemeClr val="tx1"/>
                </a:solidFill>
              </a:rPr>
            </a:br>
            <a:r>
              <a:rPr lang="ru-RU" dirty="0" smtClean="0">
                <a:solidFill>
                  <a:schemeClr val="tx1"/>
                </a:solidFill>
              </a:rPr>
              <a:t>В период </a:t>
            </a:r>
            <a:r>
              <a:rPr lang="ru-RU" dirty="0" err="1" smtClean="0">
                <a:solidFill>
                  <a:schemeClr val="tx1"/>
                </a:solidFill>
              </a:rPr>
              <a:t>Танской</a:t>
            </a:r>
            <a:r>
              <a:rPr lang="ru-RU" dirty="0" smtClean="0">
                <a:solidFill>
                  <a:schemeClr val="tx1"/>
                </a:solidFill>
              </a:rPr>
              <a:t> династии китайский врач </a:t>
            </a:r>
            <a:r>
              <a:rPr lang="ru-RU" dirty="0" err="1" smtClean="0">
                <a:solidFill>
                  <a:schemeClr val="tx1"/>
                </a:solidFill>
              </a:rPr>
              <a:t>Ван-Бин</a:t>
            </a:r>
            <a:r>
              <a:rPr lang="ru-RU" dirty="0" smtClean="0">
                <a:solidFill>
                  <a:schemeClr val="tx1"/>
                </a:solidFill>
              </a:rPr>
              <a:t> писал в комментарии к книге «</a:t>
            </a:r>
            <a:r>
              <a:rPr lang="ru-RU" dirty="0" err="1" smtClean="0">
                <a:solidFill>
                  <a:schemeClr val="tx1"/>
                </a:solidFill>
              </a:rPr>
              <a:t>Су-вэнь</a:t>
            </a:r>
            <a:r>
              <a:rPr lang="ru-RU" dirty="0" smtClean="0">
                <a:solidFill>
                  <a:schemeClr val="tx1"/>
                </a:solidFill>
              </a:rPr>
              <a:t>»: «Печень накапливает кровь, а сердце транспортирует ее. Когда человек двигается, кровь направляется в сосуды. Если же человек находится в покое, кровь течет обратно к печени».</a:t>
            </a:r>
            <a:br>
              <a:rPr lang="ru-RU" dirty="0" smtClean="0">
                <a:solidFill>
                  <a:schemeClr val="tx1"/>
                </a:solidFill>
              </a:rPr>
            </a:br>
            <a:r>
              <a:rPr lang="ru-RU" dirty="0" smtClean="0">
                <a:solidFill>
                  <a:schemeClr val="tx1"/>
                </a:solidFill>
              </a:rPr>
              <a:t>А такая важнейшая функция крови как фильтрация, согласно китайским представлениям, объясняется «любовью печени к порядку».</a:t>
            </a:r>
            <a:br>
              <a:rPr lang="ru-RU" dirty="0" smtClean="0">
                <a:solidFill>
                  <a:schemeClr val="tx1"/>
                </a:solidFill>
              </a:rPr>
            </a:br>
            <a:r>
              <a:rPr lang="ru-RU" dirty="0" smtClean="0">
                <a:solidFill>
                  <a:schemeClr val="tx1"/>
                </a:solidFill>
              </a:rPr>
              <a:t>Нарушение функций «Печени» проявляется прежде всего в двух областях — психике и пищеварении. В китайской медицине действует правило, согласно которому психическое состояние человека не только управляется сердцем, но и находится в тесной связи с </a:t>
            </a:r>
            <a:r>
              <a:rPr lang="ru-RU" dirty="0" err="1" smtClean="0">
                <a:solidFill>
                  <a:schemeClr val="tx1"/>
                </a:solidFill>
              </a:rPr>
              <a:t>ци</a:t>
            </a:r>
            <a:r>
              <a:rPr lang="ru-RU" dirty="0" smtClean="0">
                <a:solidFill>
                  <a:schemeClr val="tx1"/>
                </a:solidFill>
              </a:rPr>
              <a:t> «Печени». Нарушение функций «Печени» приводит к депрессиям. Как считают китайцы, «печень любит порядок, она не любит печали и скорби»; «сильный гнев вреден для печени».</a:t>
            </a:r>
            <a:br>
              <a:rPr lang="ru-RU" dirty="0" smtClean="0">
                <a:solidFill>
                  <a:schemeClr val="tx1"/>
                </a:solidFill>
              </a:rPr>
            </a:br>
            <a:r>
              <a:rPr lang="ru-RU" dirty="0" smtClean="0">
                <a:solidFill>
                  <a:schemeClr val="tx1"/>
                </a:solidFill>
              </a:rPr>
              <a:t>Еще одной функцией «Печени» является </a:t>
            </a:r>
            <a:r>
              <a:rPr lang="ru-RU" dirty="0" err="1" smtClean="0">
                <a:solidFill>
                  <a:schemeClr val="tx1"/>
                </a:solidFill>
              </a:rPr>
              <a:t>ведание</a:t>
            </a:r>
            <a:r>
              <a:rPr lang="ru-RU" dirty="0" smtClean="0">
                <a:solidFill>
                  <a:schemeClr val="tx1"/>
                </a:solidFill>
              </a:rPr>
              <a:t> связками. Это объясняется тем обстоятельством, что сухожилия питаются кровью, которая накапливается в печени. А при недостатке крови в печени не обеспечивается питание сухожилий.</a:t>
            </a:r>
          </a:p>
          <a:p>
            <a:pPr algn="just"/>
            <a:endParaRPr lang="ru-RU" dirty="0">
              <a:solidFill>
                <a:schemeClr val="tx1"/>
              </a:solidFill>
            </a:endParaRPr>
          </a:p>
          <a:p>
            <a:pPr algn="just"/>
            <a:endParaRPr lang="ru-RU" dirty="0">
              <a:solidFill>
                <a:schemeClr val="tx1"/>
              </a:solidFill>
            </a:endParaRPr>
          </a:p>
        </p:txBody>
      </p:sp>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741363" y="179438"/>
            <a:ext cx="8609012" cy="1080119"/>
          </a:xfrm>
          <a:ln/>
        </p:spPr>
        <p:txBody>
          <a:bodyPr tIns="21240"/>
          <a:lstStyle/>
          <a:p>
            <a:pPr algn="ctr">
              <a:lnSpc>
                <a:spcPct val="93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smtClean="0">
                <a:solidFill>
                  <a:schemeClr val="accent6">
                    <a:lumMod val="75000"/>
                  </a:schemeClr>
                </a:solidFill>
              </a:rPr>
              <a:t>АПК</a:t>
            </a:r>
            <a:r>
              <a:rPr lang="ru-RU" smtClean="0">
                <a:solidFill>
                  <a:schemeClr val="accent6">
                    <a:lumMod val="75000"/>
                  </a:schemeClr>
                </a:solidFill>
              </a:rPr>
              <a:t/>
            </a:r>
            <a:br>
              <a:rPr lang="ru-RU" smtClean="0">
                <a:solidFill>
                  <a:schemeClr val="accent6">
                    <a:lumMod val="75000"/>
                  </a:schemeClr>
                </a:solidFill>
              </a:rPr>
            </a:br>
            <a:r>
              <a:rPr lang="ru-RU" b="1" smtClean="0">
                <a:solidFill>
                  <a:schemeClr val="accent6">
                    <a:lumMod val="75000"/>
                  </a:schemeClr>
                </a:solidFill>
              </a:rPr>
              <a:t> «СВЕТОЧ» </a:t>
            </a:r>
            <a:br>
              <a:rPr lang="ru-RU" b="1" smtClean="0">
                <a:solidFill>
                  <a:schemeClr val="accent6">
                    <a:lumMod val="75000"/>
                  </a:schemeClr>
                </a:solidFill>
              </a:rPr>
            </a:br>
            <a:r>
              <a:rPr lang="ru-RU" b="1" smtClean="0">
                <a:solidFill>
                  <a:schemeClr val="accent6">
                    <a:lumMod val="75000"/>
                  </a:schemeClr>
                </a:solidFill>
              </a:rPr>
              <a:t>Практическое применение</a:t>
            </a:r>
            <a:r>
              <a:rPr lang="ru-RU" b="1" i="1" smtClean="0">
                <a:solidFill>
                  <a:srgbClr val="4700B8"/>
                </a:solidFill>
              </a:rPr>
              <a:t/>
            </a:r>
            <a:br>
              <a:rPr lang="ru-RU" b="1" i="1" smtClean="0">
                <a:solidFill>
                  <a:srgbClr val="4700B8"/>
                </a:solidFill>
              </a:rPr>
            </a:br>
            <a:r>
              <a:rPr lang="ru-RU" sz="2000" b="1" i="1" smtClean="0">
                <a:solidFill>
                  <a:srgbClr val="4700B8"/>
                </a:solidFill>
              </a:rPr>
              <a:t>Две стороны одной медали</a:t>
            </a:r>
            <a:endParaRPr lang="en-GB" sz="2000" b="1" i="1">
              <a:solidFill>
                <a:srgbClr val="4700B8"/>
              </a:solidFill>
            </a:endParaRPr>
          </a:p>
        </p:txBody>
      </p:sp>
      <p:sp>
        <p:nvSpPr>
          <p:cNvPr id="6146" name="Text Box 2"/>
          <p:cNvSpPr txBox="1">
            <a:spLocks noChangeArrowheads="1"/>
          </p:cNvSpPr>
          <p:nvPr/>
        </p:nvSpPr>
        <p:spPr bwMode="auto">
          <a:xfrm>
            <a:off x="930275" y="2473721"/>
            <a:ext cx="8418513" cy="4762500"/>
          </a:xfrm>
          <a:prstGeom prst="rect">
            <a:avLst/>
          </a:prstGeom>
          <a:noFill/>
          <a:ln w="9525" cap="flat">
            <a:noFill/>
            <a:round/>
            <a:headEnd/>
            <a:tailEnd/>
          </a:ln>
          <a:effectLst/>
        </p:spPr>
        <p:txBody>
          <a:bodyPr lIns="90000" tIns="45000" rIns="90000" bIns="45000"/>
          <a:lstStyle/>
          <a:p>
            <a:pPr marL="427038" indent="-320675">
              <a:buClr>
                <a:srgbClr val="0E594D"/>
              </a:buClr>
              <a:buSzPct val="45000"/>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pPr>
            <a:endParaRPr lang="en-GB" sz="2400">
              <a:solidFill>
                <a:srgbClr val="000000"/>
              </a:solidFill>
            </a:endParaRPr>
          </a:p>
        </p:txBody>
      </p:sp>
      <p:pic>
        <p:nvPicPr>
          <p:cNvPr id="6147" name="Picture 3"/>
          <p:cNvPicPr>
            <a:picLocks noChangeAspect="1" noChangeArrowheads="1"/>
          </p:cNvPicPr>
          <p:nvPr/>
        </p:nvPicPr>
        <p:blipFill>
          <a:blip r:embed="rId3" cstate="print"/>
          <a:srcRect/>
          <a:stretch>
            <a:fillRect/>
          </a:stretch>
        </p:blipFill>
        <p:spPr bwMode="auto">
          <a:xfrm>
            <a:off x="8062913" y="822325"/>
            <a:ext cx="1944687" cy="995363"/>
          </a:xfrm>
          <a:prstGeom prst="rect">
            <a:avLst/>
          </a:prstGeom>
          <a:noFill/>
          <a:ln w="9525" cap="flat">
            <a:noFill/>
            <a:round/>
            <a:headEnd/>
            <a:tailEnd/>
          </a:ln>
          <a:effectLst/>
        </p:spPr>
      </p:pic>
      <p:sp>
        <p:nvSpPr>
          <p:cNvPr id="7" name="Скругленный прямоугольник 6"/>
          <p:cNvSpPr/>
          <p:nvPr/>
        </p:nvSpPr>
        <p:spPr bwMode="auto">
          <a:xfrm>
            <a:off x="3816176" y="2411685"/>
            <a:ext cx="2088232" cy="864096"/>
          </a:xfrm>
          <a:prstGeom prst="roundRect">
            <a:avLst/>
          </a:prstGeom>
          <a:solidFill>
            <a:schemeClr val="accent1">
              <a:lumMod val="75000"/>
            </a:schemeClr>
          </a:solidFill>
          <a:ln w="9525" cap="flat" cmpd="sng" algn="ctr">
            <a:solidFill>
              <a:schemeClr val="tx1"/>
            </a:solidFill>
            <a:prstDash val="solid"/>
            <a:round/>
            <a:headEnd type="none" w="med" len="med"/>
            <a:tailEnd type="none" w="med" len="med"/>
          </a:ln>
          <a:effectLst>
            <a:glow rad="228600">
              <a:schemeClr val="accent2">
                <a:satMod val="175000"/>
                <a:alpha val="40000"/>
              </a:schemeClr>
            </a:glo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r>
              <a:rPr lang="ru-RU" sz="1600" b="1" smtClean="0"/>
              <a:t>Визуальная цветостиму-ляция</a:t>
            </a:r>
            <a:endParaRPr kumimoji="0" lang="ru-RU" sz="1600" b="1" i="0" u="none" strike="noStrike" cap="none" normalizeH="0" baseline="0" smtClean="0">
              <a:ln>
                <a:noFill/>
              </a:ln>
              <a:solidFill>
                <a:schemeClr val="bg1"/>
              </a:solidFill>
              <a:effectLst/>
              <a:latin typeface="Arial" charset="0"/>
              <a:ea typeface="Microsoft YaHei" charset="-122"/>
            </a:endParaRPr>
          </a:p>
        </p:txBody>
      </p:sp>
      <p:sp>
        <p:nvSpPr>
          <p:cNvPr id="10" name="Скругленный прямоугольник 9"/>
          <p:cNvSpPr/>
          <p:nvPr/>
        </p:nvSpPr>
        <p:spPr bwMode="auto">
          <a:xfrm>
            <a:off x="3168104" y="3923853"/>
            <a:ext cx="1296144" cy="936104"/>
          </a:xfrm>
          <a:prstGeom prst="roundRect">
            <a:avLst/>
          </a:prstGeom>
          <a:solidFill>
            <a:schemeClr val="accent1">
              <a:lumMod val="75000"/>
            </a:schemeClr>
          </a:solidFill>
          <a:ln w="9525" cap="flat" cmpd="sng" algn="ctr">
            <a:solidFill>
              <a:schemeClr val="tx1"/>
            </a:solidFill>
            <a:prstDash val="solid"/>
            <a:round/>
            <a:headEnd type="none" w="med" len="med"/>
            <a:tailEnd type="none" w="med" len="med"/>
          </a:ln>
          <a:effectLst>
            <a:glow rad="228600">
              <a:schemeClr val="accent2">
                <a:satMod val="175000"/>
                <a:alpha val="40000"/>
              </a:schemeClr>
            </a:glo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r>
              <a:rPr lang="ru-RU" sz="1600" b="1" smtClean="0"/>
              <a:t>На сетчатку глаза</a:t>
            </a:r>
            <a:endParaRPr kumimoji="0" lang="ru-RU" sz="1600" b="1" i="0" u="none" strike="noStrike" cap="none" normalizeH="0" baseline="0" smtClean="0">
              <a:ln>
                <a:noFill/>
              </a:ln>
              <a:solidFill>
                <a:schemeClr val="bg1"/>
              </a:solidFill>
              <a:effectLst/>
              <a:latin typeface="Arial" charset="0"/>
              <a:ea typeface="Microsoft YaHei" charset="-122"/>
            </a:endParaRPr>
          </a:p>
        </p:txBody>
      </p:sp>
      <p:sp>
        <p:nvSpPr>
          <p:cNvPr id="11" name="Скругленный прямоугольник 10"/>
          <p:cNvSpPr/>
          <p:nvPr/>
        </p:nvSpPr>
        <p:spPr bwMode="auto">
          <a:xfrm>
            <a:off x="5328344" y="3923853"/>
            <a:ext cx="1368152" cy="936104"/>
          </a:xfrm>
          <a:prstGeom prst="roundRect">
            <a:avLst/>
          </a:prstGeom>
          <a:solidFill>
            <a:schemeClr val="accent1">
              <a:lumMod val="75000"/>
            </a:schemeClr>
          </a:solidFill>
          <a:ln w="9525" cap="flat" cmpd="sng" algn="ctr">
            <a:solidFill>
              <a:schemeClr val="tx1"/>
            </a:solidFill>
            <a:prstDash val="solid"/>
            <a:round/>
            <a:headEnd type="none" w="med" len="med"/>
            <a:tailEnd type="none" w="med" len="med"/>
          </a:ln>
          <a:effectLst>
            <a:glow rad="228600">
              <a:schemeClr val="accent2">
                <a:satMod val="175000"/>
                <a:alpha val="40000"/>
              </a:schemeClr>
            </a:glo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r>
              <a:rPr lang="ru-RU" sz="1600" b="1" smtClean="0"/>
              <a:t>На радужную облолчку</a:t>
            </a:r>
            <a:endParaRPr kumimoji="0" lang="ru-RU" sz="1600" b="1" i="0" u="none" strike="noStrike" cap="none" normalizeH="0" baseline="0" smtClean="0">
              <a:ln>
                <a:noFill/>
              </a:ln>
              <a:solidFill>
                <a:schemeClr val="bg1"/>
              </a:solidFill>
              <a:effectLst/>
              <a:latin typeface="Arial" charset="0"/>
              <a:ea typeface="Microsoft YaHei" charset="-122"/>
            </a:endParaRPr>
          </a:p>
        </p:txBody>
      </p:sp>
      <p:cxnSp>
        <p:nvCxnSpPr>
          <p:cNvPr id="25" name="Прямая соединительная линия 24"/>
          <p:cNvCxnSpPr/>
          <p:nvPr/>
        </p:nvCxnSpPr>
        <p:spPr bwMode="auto">
          <a:xfrm>
            <a:off x="3240112" y="5364013"/>
            <a:ext cx="0" cy="576064"/>
          </a:xfrm>
          <a:prstGeom prst="line">
            <a:avLst/>
          </a:prstGeom>
          <a:solidFill>
            <a:srgbClr val="00B8FF"/>
          </a:solidFill>
          <a:ln w="19050" cap="flat" cmpd="sng" algn="ctr">
            <a:solidFill>
              <a:schemeClr val="tx1"/>
            </a:solidFill>
            <a:prstDash val="solid"/>
            <a:round/>
            <a:headEnd type="none" w="med" len="med"/>
            <a:tailEnd type="none" w="med" len="med"/>
          </a:ln>
          <a:effectLst/>
        </p:spPr>
      </p:cxnSp>
      <p:cxnSp>
        <p:nvCxnSpPr>
          <p:cNvPr id="30" name="Прямая соединительная линия 29"/>
          <p:cNvCxnSpPr/>
          <p:nvPr/>
        </p:nvCxnSpPr>
        <p:spPr bwMode="auto">
          <a:xfrm>
            <a:off x="3816176" y="3635821"/>
            <a:ext cx="0" cy="288032"/>
          </a:xfrm>
          <a:prstGeom prst="line">
            <a:avLst/>
          </a:prstGeom>
          <a:solidFill>
            <a:srgbClr val="00B8FF"/>
          </a:solidFill>
          <a:ln w="19050" cap="flat" cmpd="sng" algn="ctr">
            <a:solidFill>
              <a:schemeClr val="tx1"/>
            </a:solidFill>
            <a:prstDash val="solid"/>
            <a:round/>
            <a:headEnd type="none" w="med" len="med"/>
            <a:tailEnd type="none" w="med" len="med"/>
          </a:ln>
          <a:effectLst/>
        </p:spPr>
      </p:cxnSp>
      <p:cxnSp>
        <p:nvCxnSpPr>
          <p:cNvPr id="34" name="Прямая соединительная линия 33"/>
          <p:cNvCxnSpPr/>
          <p:nvPr/>
        </p:nvCxnSpPr>
        <p:spPr bwMode="auto">
          <a:xfrm>
            <a:off x="5976416" y="3635821"/>
            <a:ext cx="0" cy="288032"/>
          </a:xfrm>
          <a:prstGeom prst="line">
            <a:avLst/>
          </a:prstGeom>
          <a:solidFill>
            <a:srgbClr val="00B8FF"/>
          </a:solidFill>
          <a:ln w="19050" cap="flat" cmpd="sng" algn="ctr">
            <a:solidFill>
              <a:schemeClr val="tx1"/>
            </a:solidFill>
            <a:prstDash val="solid"/>
            <a:round/>
            <a:headEnd type="none" w="med" len="med"/>
            <a:tailEnd type="none" w="med" len="med"/>
          </a:ln>
          <a:effectLst/>
        </p:spPr>
      </p:cxnSp>
      <p:cxnSp>
        <p:nvCxnSpPr>
          <p:cNvPr id="35" name="Прямая соединительная линия 34"/>
          <p:cNvCxnSpPr/>
          <p:nvPr/>
        </p:nvCxnSpPr>
        <p:spPr bwMode="auto">
          <a:xfrm>
            <a:off x="3816176" y="3635821"/>
            <a:ext cx="2160240" cy="0"/>
          </a:xfrm>
          <a:prstGeom prst="line">
            <a:avLst/>
          </a:prstGeom>
          <a:solidFill>
            <a:srgbClr val="00B8FF"/>
          </a:solidFill>
          <a:ln w="19050" cap="flat" cmpd="sng" algn="ctr">
            <a:solidFill>
              <a:schemeClr val="tx1"/>
            </a:solidFill>
            <a:prstDash val="solid"/>
            <a:round/>
            <a:headEnd type="none" w="med" len="med"/>
            <a:tailEnd type="none" w="med" len="med"/>
          </a:ln>
          <a:effectLst/>
        </p:spPr>
      </p:cxnSp>
      <p:cxnSp>
        <p:nvCxnSpPr>
          <p:cNvPr id="39" name="Прямая соединительная линия 38"/>
          <p:cNvCxnSpPr/>
          <p:nvPr/>
        </p:nvCxnSpPr>
        <p:spPr bwMode="auto">
          <a:xfrm>
            <a:off x="4824288" y="3275781"/>
            <a:ext cx="0" cy="360040"/>
          </a:xfrm>
          <a:prstGeom prst="line">
            <a:avLst/>
          </a:prstGeom>
          <a:solidFill>
            <a:srgbClr val="00B8FF"/>
          </a:solidFill>
          <a:ln w="19050" cap="flat" cmpd="sng" algn="ctr">
            <a:solidFill>
              <a:schemeClr val="tx1"/>
            </a:solidFill>
            <a:prstDash val="solid"/>
            <a:round/>
            <a:headEnd type="none" w="med" len="med"/>
            <a:tailEnd type="none" w="med" len="med"/>
          </a:ln>
          <a:effectLst/>
        </p:spPr>
      </p:cxnSp>
      <p:cxnSp>
        <p:nvCxnSpPr>
          <p:cNvPr id="42" name="Прямая соединительная линия 41"/>
          <p:cNvCxnSpPr/>
          <p:nvPr/>
        </p:nvCxnSpPr>
        <p:spPr bwMode="auto">
          <a:xfrm>
            <a:off x="3816176" y="4859957"/>
            <a:ext cx="0" cy="504056"/>
          </a:xfrm>
          <a:prstGeom prst="line">
            <a:avLst/>
          </a:prstGeom>
          <a:solidFill>
            <a:srgbClr val="00B8FF"/>
          </a:solidFill>
          <a:ln w="19050" cap="flat" cmpd="sng" algn="ctr">
            <a:solidFill>
              <a:schemeClr val="tx1"/>
            </a:solidFill>
            <a:prstDash val="solid"/>
            <a:round/>
            <a:headEnd type="none" w="med" len="med"/>
            <a:tailEnd type="none" w="med" len="med"/>
          </a:ln>
          <a:effectLst/>
        </p:spPr>
      </p:cxnSp>
      <p:cxnSp>
        <p:nvCxnSpPr>
          <p:cNvPr id="43" name="Прямая соединительная линия 42"/>
          <p:cNvCxnSpPr/>
          <p:nvPr/>
        </p:nvCxnSpPr>
        <p:spPr bwMode="auto">
          <a:xfrm>
            <a:off x="6048424" y="4859957"/>
            <a:ext cx="0" cy="504056"/>
          </a:xfrm>
          <a:prstGeom prst="line">
            <a:avLst/>
          </a:prstGeom>
          <a:solidFill>
            <a:srgbClr val="00B8FF"/>
          </a:solidFill>
          <a:ln w="19050" cap="flat" cmpd="sng" algn="ctr">
            <a:solidFill>
              <a:schemeClr val="tx1"/>
            </a:solidFill>
            <a:prstDash val="solid"/>
            <a:round/>
            <a:headEnd type="none" w="med" len="med"/>
            <a:tailEnd type="none" w="med" len="med"/>
          </a:ln>
          <a:effectLst/>
        </p:spPr>
      </p:cxnSp>
      <p:cxnSp>
        <p:nvCxnSpPr>
          <p:cNvPr id="49" name="Прямая соединительная линия 48"/>
          <p:cNvCxnSpPr/>
          <p:nvPr/>
        </p:nvCxnSpPr>
        <p:spPr bwMode="auto">
          <a:xfrm>
            <a:off x="6624488" y="5364013"/>
            <a:ext cx="0" cy="576064"/>
          </a:xfrm>
          <a:prstGeom prst="line">
            <a:avLst/>
          </a:prstGeom>
          <a:solidFill>
            <a:srgbClr val="00B8FF"/>
          </a:solidFill>
          <a:ln w="19050" cap="flat" cmpd="sng" algn="ctr">
            <a:solidFill>
              <a:schemeClr val="tx1"/>
            </a:solidFill>
            <a:prstDash val="solid"/>
            <a:round/>
            <a:headEnd type="none" w="med" len="med"/>
            <a:tailEnd type="none" w="med" len="med"/>
          </a:ln>
          <a:effectLst/>
        </p:spPr>
      </p:cxnSp>
      <p:sp>
        <p:nvSpPr>
          <p:cNvPr id="55" name="Скругленный прямоугольник 54"/>
          <p:cNvSpPr/>
          <p:nvPr/>
        </p:nvSpPr>
        <p:spPr bwMode="auto">
          <a:xfrm>
            <a:off x="2232000" y="5940077"/>
            <a:ext cx="2088232" cy="648072"/>
          </a:xfrm>
          <a:prstGeom prst="roundRect">
            <a:avLst/>
          </a:prstGeom>
          <a:solidFill>
            <a:schemeClr val="accent1">
              <a:lumMod val="75000"/>
            </a:schemeClr>
          </a:solidFill>
          <a:ln w="9525" cap="flat" cmpd="sng" algn="ctr">
            <a:solidFill>
              <a:schemeClr val="tx1"/>
            </a:solidFill>
            <a:prstDash val="solid"/>
            <a:round/>
            <a:headEnd type="none" w="med" len="med"/>
            <a:tailEnd type="none" w="med" len="med"/>
          </a:ln>
          <a:effectLst>
            <a:glow rad="228600">
              <a:schemeClr val="accent2">
                <a:satMod val="175000"/>
                <a:alpha val="40000"/>
              </a:schemeClr>
            </a:glo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r>
              <a:rPr lang="ru-RU" sz="1600" b="1" smtClean="0"/>
              <a:t>Психологическаякоррекция</a:t>
            </a:r>
            <a:endParaRPr kumimoji="0" lang="ru-RU" sz="1600" b="1" i="0" u="none" strike="noStrike" cap="none" normalizeH="0" baseline="0" smtClean="0">
              <a:ln>
                <a:noFill/>
              </a:ln>
              <a:solidFill>
                <a:schemeClr val="bg1"/>
              </a:solidFill>
              <a:effectLst/>
              <a:latin typeface="Arial" charset="0"/>
              <a:ea typeface="Microsoft YaHei" charset="-122"/>
            </a:endParaRPr>
          </a:p>
        </p:txBody>
      </p:sp>
      <p:sp>
        <p:nvSpPr>
          <p:cNvPr id="56" name="Скругленный прямоугольник 55"/>
          <p:cNvSpPr/>
          <p:nvPr/>
        </p:nvSpPr>
        <p:spPr bwMode="auto">
          <a:xfrm>
            <a:off x="5544368" y="5940077"/>
            <a:ext cx="2088232" cy="648072"/>
          </a:xfrm>
          <a:prstGeom prst="roundRect">
            <a:avLst/>
          </a:prstGeom>
          <a:solidFill>
            <a:schemeClr val="accent1">
              <a:lumMod val="75000"/>
            </a:schemeClr>
          </a:solidFill>
          <a:ln w="9525" cap="flat" cmpd="sng" algn="ctr">
            <a:solidFill>
              <a:schemeClr val="tx1"/>
            </a:solidFill>
            <a:prstDash val="solid"/>
            <a:round/>
            <a:headEnd type="none" w="med" len="med"/>
            <a:tailEnd type="none" w="med" len="med"/>
          </a:ln>
          <a:effectLst>
            <a:glow rad="228600">
              <a:schemeClr val="accent2">
                <a:satMod val="175000"/>
                <a:alpha val="40000"/>
              </a:schemeClr>
            </a:glow>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r>
              <a:rPr kumimoji="0" lang="ru-RU" sz="1600" b="1" i="0" u="none" strike="noStrike" cap="none" normalizeH="0" baseline="0" smtClean="0">
                <a:ln>
                  <a:noFill/>
                </a:ln>
                <a:solidFill>
                  <a:schemeClr val="bg1"/>
                </a:solidFill>
                <a:effectLst/>
                <a:latin typeface="Arial" charset="0"/>
                <a:ea typeface="Microsoft YaHei" charset="-122"/>
              </a:rPr>
              <a:t>Физиологическая коррекция</a:t>
            </a:r>
          </a:p>
        </p:txBody>
      </p:sp>
      <p:cxnSp>
        <p:nvCxnSpPr>
          <p:cNvPr id="57" name="Прямая соединительная линия 56"/>
          <p:cNvCxnSpPr/>
          <p:nvPr/>
        </p:nvCxnSpPr>
        <p:spPr bwMode="auto">
          <a:xfrm>
            <a:off x="3240112" y="5364013"/>
            <a:ext cx="3384376" cy="0"/>
          </a:xfrm>
          <a:prstGeom prst="line">
            <a:avLst/>
          </a:prstGeom>
          <a:solidFill>
            <a:srgbClr val="00B8FF"/>
          </a:solidFill>
          <a:ln w="19050" cap="flat" cmpd="sng" algn="ctr">
            <a:solidFill>
              <a:schemeClr val="tx1"/>
            </a:solidFill>
            <a:prstDash val="solid"/>
            <a:round/>
            <a:headEnd type="none" w="med" len="med"/>
            <a:tailEnd type="none" w="med" len="med"/>
          </a:ln>
          <a:effectLst/>
        </p:spPr>
      </p:cxnSp>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741363" y="179438"/>
            <a:ext cx="8609012" cy="1008112"/>
          </a:xfrm>
          <a:ln/>
        </p:spPr>
        <p:txBody>
          <a:bodyPr tIns="21240"/>
          <a:lstStyle/>
          <a:p>
            <a:pPr algn="ctr">
              <a:lnSpc>
                <a:spcPct val="93000"/>
              </a:lnSpc>
              <a:buClrTx/>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smtClean="0">
                <a:solidFill>
                  <a:schemeClr val="accent6">
                    <a:lumMod val="75000"/>
                  </a:schemeClr>
                </a:solidFill>
              </a:rPr>
              <a:t>АПК</a:t>
            </a:r>
            <a:r>
              <a:rPr lang="ru-RU" smtClean="0">
                <a:solidFill>
                  <a:schemeClr val="accent6">
                    <a:lumMod val="75000"/>
                  </a:schemeClr>
                </a:solidFill>
              </a:rPr>
              <a:t/>
            </a:r>
            <a:br>
              <a:rPr lang="ru-RU" smtClean="0">
                <a:solidFill>
                  <a:schemeClr val="accent6">
                    <a:lumMod val="75000"/>
                  </a:schemeClr>
                </a:solidFill>
              </a:rPr>
            </a:br>
            <a:r>
              <a:rPr lang="ru-RU" b="1" smtClean="0">
                <a:solidFill>
                  <a:schemeClr val="accent6">
                    <a:lumMod val="75000"/>
                  </a:schemeClr>
                </a:solidFill>
              </a:rPr>
              <a:t> «СВЕТОЧ» </a:t>
            </a:r>
            <a:br>
              <a:rPr lang="ru-RU" b="1" smtClean="0">
                <a:solidFill>
                  <a:schemeClr val="accent6">
                    <a:lumMod val="75000"/>
                  </a:schemeClr>
                </a:solidFill>
              </a:rPr>
            </a:br>
            <a:r>
              <a:rPr lang="ru-RU" b="1" smtClean="0">
                <a:solidFill>
                  <a:schemeClr val="accent6">
                    <a:lumMod val="75000"/>
                  </a:schemeClr>
                </a:solidFill>
              </a:rPr>
              <a:t>Практическое применение</a:t>
            </a:r>
            <a:r>
              <a:rPr lang="ru-RU" b="1" i="1" smtClean="0">
                <a:solidFill>
                  <a:srgbClr val="4700B8"/>
                </a:solidFill>
              </a:rPr>
              <a:t/>
            </a:r>
            <a:br>
              <a:rPr lang="ru-RU" b="1" i="1" smtClean="0">
                <a:solidFill>
                  <a:srgbClr val="4700B8"/>
                </a:solidFill>
              </a:rPr>
            </a:br>
            <a:r>
              <a:rPr lang="ru-RU" sz="2000" b="1" i="1" smtClean="0">
                <a:solidFill>
                  <a:srgbClr val="4700B8"/>
                </a:solidFill>
              </a:rPr>
              <a:t>Адресное воздействие</a:t>
            </a:r>
            <a:r>
              <a:rPr lang="ru-RU" b="1" i="1" smtClean="0">
                <a:solidFill>
                  <a:srgbClr val="4700B8"/>
                </a:solidFill>
              </a:rPr>
              <a:t/>
            </a:r>
            <a:br>
              <a:rPr lang="ru-RU" b="1" i="1" smtClean="0">
                <a:solidFill>
                  <a:srgbClr val="4700B8"/>
                </a:solidFill>
              </a:rPr>
            </a:br>
            <a:r>
              <a:rPr lang="ru-RU" b="1" i="1" smtClean="0">
                <a:solidFill>
                  <a:srgbClr val="4700B8"/>
                </a:solidFill>
              </a:rPr>
              <a:t/>
            </a:r>
            <a:br>
              <a:rPr lang="ru-RU" b="1" i="1" smtClean="0">
                <a:solidFill>
                  <a:srgbClr val="4700B8"/>
                </a:solidFill>
              </a:rPr>
            </a:br>
            <a:endParaRPr lang="en-GB" sz="1800" b="1" i="1">
              <a:solidFill>
                <a:srgbClr val="4700B8"/>
              </a:solidFill>
            </a:endParaRPr>
          </a:p>
        </p:txBody>
      </p:sp>
      <p:pic>
        <p:nvPicPr>
          <p:cNvPr id="8197" name="Picture 5"/>
          <p:cNvPicPr>
            <a:picLocks noChangeAspect="1" noChangeArrowheads="1"/>
          </p:cNvPicPr>
          <p:nvPr/>
        </p:nvPicPr>
        <p:blipFill>
          <a:blip r:embed="rId3" cstate="print"/>
          <a:srcRect/>
          <a:stretch>
            <a:fillRect/>
          </a:stretch>
        </p:blipFill>
        <p:spPr bwMode="auto">
          <a:xfrm>
            <a:off x="8064500" y="822325"/>
            <a:ext cx="1944688" cy="995363"/>
          </a:xfrm>
          <a:prstGeom prst="rect">
            <a:avLst/>
          </a:prstGeom>
          <a:noFill/>
          <a:ln w="9525" cap="flat">
            <a:noFill/>
            <a:round/>
            <a:headEnd/>
            <a:tailEnd/>
          </a:ln>
          <a:effectLst/>
        </p:spPr>
      </p:pic>
      <p:sp>
        <p:nvSpPr>
          <p:cNvPr id="10" name="Text Box 2"/>
          <p:cNvSpPr txBox="1">
            <a:spLocks noChangeArrowheads="1"/>
          </p:cNvSpPr>
          <p:nvPr/>
        </p:nvSpPr>
        <p:spPr bwMode="auto">
          <a:xfrm>
            <a:off x="791840" y="2483693"/>
            <a:ext cx="8609012" cy="4762500"/>
          </a:xfrm>
          <a:prstGeom prst="rect">
            <a:avLst/>
          </a:prstGeom>
          <a:noFill/>
          <a:ln w="9525" cap="flat">
            <a:noFill/>
            <a:round/>
            <a:headEnd/>
            <a:tailEnd/>
          </a:ln>
          <a:effectLst>
            <a:reflection blurRad="6350" stA="50000" endA="300" endPos="55500" dist="101600" dir="5400000" sy="-100000" algn="bl" rotWithShape="0"/>
          </a:effectLst>
        </p:spPr>
        <p:txBody>
          <a:bodyPr lIns="90000" tIns="45000" rIns="90000" bIns="45000"/>
          <a:lstStyle/>
          <a:p>
            <a:pPr marL="427038" indent="-320675">
              <a:buClr>
                <a:srgbClr val="0E594D"/>
              </a:buClr>
              <a:buSzPct val="45000"/>
              <a:buFont typeface="Wingdings" charset="2"/>
              <a:buChar char=""/>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pPr>
            <a:r>
              <a:rPr lang="ru-RU" b="1" smtClean="0">
                <a:solidFill>
                  <a:schemeClr val="accent6">
                    <a:lumMod val="75000"/>
                  </a:schemeClr>
                </a:solidFill>
              </a:rPr>
              <a:t>Новая концепция - Адресное воздействие на определенный орган через его меридиан с использованием  частот Фолля</a:t>
            </a:r>
          </a:p>
        </p:txBody>
      </p:sp>
      <p:sp>
        <p:nvSpPr>
          <p:cNvPr id="11" name="Скругленный прямоугольник 10"/>
          <p:cNvSpPr/>
          <p:nvPr/>
        </p:nvSpPr>
        <p:spPr bwMode="auto">
          <a:xfrm>
            <a:off x="1367904" y="3635821"/>
            <a:ext cx="1512168" cy="1152128"/>
          </a:xfrm>
          <a:prstGeom prst="roundRect">
            <a:avLst/>
          </a:prstGeom>
          <a:solidFill>
            <a:srgbClr val="00B8FF"/>
          </a:solidFill>
          <a:ln w="9525" cap="flat" cmpd="sng" algn="ctr">
            <a:noFill/>
            <a:prstDash val="solid"/>
            <a:round/>
            <a:headEnd type="none" w="med" len="med"/>
            <a:tailEnd type="none" w="med" len="med"/>
          </a:ln>
          <a:effectLst>
            <a:outerShdw blurRad="44450" dist="27940" dir="5400000" algn="ctr">
              <a:srgbClr val="000000">
                <a:alpha val="32000"/>
              </a:srgbClr>
            </a:outerShdw>
            <a:reflection blurRad="6350" stA="50000" endA="295" endPos="92000" dist="101600" dir="5400000" sy="-100000" algn="bl" rotWithShape="0"/>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r>
              <a:rPr kumimoji="0" lang="ru-RU" sz="1800" b="0" i="0" u="none" strike="noStrike" cap="none" normalizeH="0" baseline="0" smtClean="0">
                <a:ln>
                  <a:noFill/>
                </a:ln>
                <a:solidFill>
                  <a:schemeClr val="bg1"/>
                </a:solidFill>
                <a:effectLst/>
                <a:latin typeface="Arial" charset="0"/>
                <a:ea typeface="Microsoft YaHei" charset="-122"/>
              </a:rPr>
              <a:t>   </a:t>
            </a:r>
          </a:p>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r>
              <a:rPr kumimoji="0" lang="ru-RU" sz="1800" b="0" i="0" u="none" strike="noStrike" cap="none" normalizeH="0" baseline="0" smtClean="0">
                <a:ln>
                  <a:noFill/>
                </a:ln>
                <a:solidFill>
                  <a:schemeClr val="bg1"/>
                </a:solidFill>
                <a:effectLst/>
                <a:latin typeface="Arial" charset="0"/>
                <a:ea typeface="Microsoft YaHei" charset="-122"/>
              </a:rPr>
              <a:t>     Цвет </a:t>
            </a:r>
          </a:p>
        </p:txBody>
      </p:sp>
      <p:sp>
        <p:nvSpPr>
          <p:cNvPr id="12" name="Скругленный прямоугольник 11"/>
          <p:cNvSpPr/>
          <p:nvPr/>
        </p:nvSpPr>
        <p:spPr bwMode="auto">
          <a:xfrm>
            <a:off x="4248224" y="3635821"/>
            <a:ext cx="1512168" cy="1224136"/>
          </a:xfrm>
          <a:prstGeom prst="roundRect">
            <a:avLst/>
          </a:prstGeom>
          <a:solidFill>
            <a:srgbClr val="00B8FF"/>
          </a:solidFill>
          <a:ln w="9525" cap="flat" cmpd="sng" algn="ctr">
            <a:noFill/>
            <a:prstDash val="solid"/>
            <a:round/>
            <a:headEnd type="none" w="med" len="med"/>
            <a:tailEnd type="none" w="med" len="med"/>
          </a:ln>
          <a:effectLst>
            <a:outerShdw blurRad="44450" dist="27940" dir="5400000" algn="ctr">
              <a:srgbClr val="000000">
                <a:alpha val="32000"/>
              </a:srgbClr>
            </a:outerShdw>
            <a:reflection blurRad="6350" stA="50000" endA="295" endPos="92000" dist="101600" dir="5400000" sy="-100000" algn="bl" rotWithShape="0"/>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endParaRPr kumimoji="0" lang="ru-RU" sz="1800" b="0" i="0" u="none" strike="noStrike" cap="none" normalizeH="0" baseline="0" smtClean="0">
              <a:ln>
                <a:noFill/>
              </a:ln>
              <a:solidFill>
                <a:schemeClr val="bg1"/>
              </a:solidFill>
              <a:effectLst/>
              <a:latin typeface="Arial" charset="0"/>
              <a:ea typeface="Microsoft YaHei" charset="-122"/>
            </a:endParaRPr>
          </a:p>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r>
              <a:rPr kumimoji="0" lang="ru-RU" sz="1800" b="0" i="0" u="none" strike="noStrike" cap="none" normalizeH="0" baseline="0" smtClean="0">
                <a:ln>
                  <a:noFill/>
                </a:ln>
                <a:solidFill>
                  <a:schemeClr val="bg1"/>
                </a:solidFill>
                <a:effectLst/>
                <a:latin typeface="Arial" charset="0"/>
                <a:ea typeface="Microsoft YaHei" charset="-122"/>
              </a:rPr>
              <a:t>Частота</a:t>
            </a:r>
          </a:p>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r>
              <a:rPr lang="ru-RU" smtClean="0"/>
              <a:t>модуляции</a:t>
            </a:r>
            <a:endParaRPr kumimoji="0" lang="ru-RU" sz="1800" b="0" i="0" u="none" strike="noStrike" cap="none" normalizeH="0" baseline="0" smtClean="0">
              <a:ln>
                <a:noFill/>
              </a:ln>
              <a:solidFill>
                <a:schemeClr val="bg1"/>
              </a:solidFill>
              <a:effectLst/>
              <a:latin typeface="Arial" charset="0"/>
              <a:ea typeface="Microsoft YaHei" charset="-122"/>
            </a:endParaRPr>
          </a:p>
        </p:txBody>
      </p:sp>
      <p:sp>
        <p:nvSpPr>
          <p:cNvPr id="13" name="Скругленный прямоугольник 12"/>
          <p:cNvSpPr/>
          <p:nvPr/>
        </p:nvSpPr>
        <p:spPr bwMode="auto">
          <a:xfrm>
            <a:off x="7200552" y="3635821"/>
            <a:ext cx="2448272" cy="1224136"/>
          </a:xfrm>
          <a:prstGeom prst="roundRect">
            <a:avLst/>
          </a:prstGeom>
          <a:solidFill>
            <a:srgbClr val="00B8FF"/>
          </a:solidFill>
          <a:ln w="9525" cap="flat" cmpd="sng" algn="ctr">
            <a:noFill/>
            <a:prstDash val="solid"/>
            <a:round/>
            <a:headEnd type="none" w="med" len="med"/>
            <a:tailEnd type="none" w="med" len="med"/>
          </a:ln>
          <a:effectLst>
            <a:outerShdw blurRad="44450" dist="27940" dir="5400000" algn="ctr">
              <a:srgbClr val="000000">
                <a:alpha val="32000"/>
              </a:srgbClr>
            </a:outerShdw>
            <a:reflection blurRad="6350" stA="50000" endA="295" endPos="92000" dist="101600" dir="5400000" sy="-100000" algn="bl" rotWithShape="0"/>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r>
              <a:rPr kumimoji="0" lang="ru-RU" sz="1800" b="0" i="0" u="none" strike="noStrike" cap="none" normalizeH="0" baseline="0" smtClean="0">
                <a:ln>
                  <a:noFill/>
                </a:ln>
                <a:solidFill>
                  <a:schemeClr val="bg1"/>
                </a:solidFill>
                <a:effectLst/>
                <a:latin typeface="Arial" charset="0"/>
                <a:ea typeface="Microsoft YaHei" charset="-122"/>
              </a:rPr>
              <a:t>    Определенный</a:t>
            </a:r>
            <a:r>
              <a:rPr kumimoji="0" lang="ru-RU" sz="1800" b="0" i="0" u="none" strike="noStrike" cap="none" normalizeH="0" smtClean="0">
                <a:ln>
                  <a:noFill/>
                </a:ln>
                <a:solidFill>
                  <a:schemeClr val="bg1"/>
                </a:solidFill>
                <a:effectLst/>
                <a:latin typeface="Arial" charset="0"/>
                <a:ea typeface="Microsoft YaHei" charset="-122"/>
              </a:rPr>
              <a:t> орган или функциональная система</a:t>
            </a:r>
            <a:endParaRPr kumimoji="0" lang="ru-RU" sz="1800" b="0" i="0" u="none" strike="noStrike" cap="none" normalizeH="0" baseline="0" smtClean="0">
              <a:ln>
                <a:noFill/>
              </a:ln>
              <a:solidFill>
                <a:schemeClr val="bg1"/>
              </a:solidFill>
              <a:effectLst/>
              <a:latin typeface="Arial" charset="0"/>
              <a:ea typeface="Microsoft YaHei" charset="-122"/>
            </a:endParaRPr>
          </a:p>
        </p:txBody>
      </p:sp>
      <p:sp>
        <p:nvSpPr>
          <p:cNvPr id="14" name="Стрелка вправо 13"/>
          <p:cNvSpPr/>
          <p:nvPr/>
        </p:nvSpPr>
        <p:spPr bwMode="auto">
          <a:xfrm>
            <a:off x="2952080" y="3995861"/>
            <a:ext cx="1224136" cy="360040"/>
          </a:xfrm>
          <a:prstGeom prst="rightArrow">
            <a:avLst/>
          </a:prstGeom>
          <a:solidFill>
            <a:srgbClr val="00B8F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endParaRPr kumimoji="0" lang="ru-RU" sz="1800" b="0" i="0" u="none" strike="noStrike" cap="none" normalizeH="0" baseline="0" smtClean="0">
              <a:ln>
                <a:noFill/>
              </a:ln>
              <a:solidFill>
                <a:schemeClr val="bg1"/>
              </a:solidFill>
              <a:effectLst/>
              <a:latin typeface="Arial" charset="0"/>
              <a:ea typeface="Microsoft YaHei" charset="-122"/>
            </a:endParaRPr>
          </a:p>
        </p:txBody>
      </p:sp>
      <p:sp>
        <p:nvSpPr>
          <p:cNvPr id="15" name="Стрелка вправо 14"/>
          <p:cNvSpPr/>
          <p:nvPr/>
        </p:nvSpPr>
        <p:spPr bwMode="auto">
          <a:xfrm>
            <a:off x="5832400" y="3995861"/>
            <a:ext cx="1224136" cy="360040"/>
          </a:xfrm>
          <a:prstGeom prst="rightArrow">
            <a:avLst/>
          </a:prstGeom>
          <a:solidFill>
            <a:srgbClr val="00B8F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endParaRPr kumimoji="0" lang="ru-RU" sz="1800" b="0" i="0" u="none" strike="noStrike" cap="none" normalizeH="0" baseline="0" smtClean="0">
              <a:ln>
                <a:noFill/>
              </a:ln>
              <a:solidFill>
                <a:schemeClr val="bg1"/>
              </a:solidFill>
              <a:effectLst/>
              <a:latin typeface="Arial" charset="0"/>
              <a:ea typeface="Microsoft YaHei" charset="-122"/>
            </a:endParaRPr>
          </a:p>
        </p:txBody>
      </p:sp>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741363" y="179438"/>
            <a:ext cx="8609012" cy="1080120"/>
          </a:xfrm>
          <a:ln/>
        </p:spPr>
        <p:txBody>
          <a:bodyPr tIns="21240"/>
          <a:lstStyle/>
          <a:p>
            <a:pPr algn="ctr">
              <a:lnSpc>
                <a:spcPct val="93000"/>
              </a:lnSpc>
              <a:buClrTx/>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smtClean="0">
                <a:solidFill>
                  <a:schemeClr val="accent6">
                    <a:lumMod val="75000"/>
                  </a:schemeClr>
                </a:solidFill>
              </a:rPr>
              <a:t>АПК</a:t>
            </a:r>
            <a:r>
              <a:rPr lang="ru-RU" smtClean="0">
                <a:solidFill>
                  <a:schemeClr val="accent6">
                    <a:lumMod val="75000"/>
                  </a:schemeClr>
                </a:solidFill>
              </a:rPr>
              <a:t/>
            </a:r>
            <a:br>
              <a:rPr lang="ru-RU" smtClean="0">
                <a:solidFill>
                  <a:schemeClr val="accent6">
                    <a:lumMod val="75000"/>
                  </a:schemeClr>
                </a:solidFill>
              </a:rPr>
            </a:br>
            <a:r>
              <a:rPr lang="ru-RU" b="1" smtClean="0">
                <a:solidFill>
                  <a:schemeClr val="accent6">
                    <a:lumMod val="75000"/>
                  </a:schemeClr>
                </a:solidFill>
              </a:rPr>
              <a:t> «СВЕТОЧ» </a:t>
            </a:r>
            <a:br>
              <a:rPr lang="ru-RU" b="1" smtClean="0">
                <a:solidFill>
                  <a:schemeClr val="accent6">
                    <a:lumMod val="75000"/>
                  </a:schemeClr>
                </a:solidFill>
              </a:rPr>
            </a:br>
            <a:r>
              <a:rPr lang="ru-RU" b="1" smtClean="0">
                <a:solidFill>
                  <a:schemeClr val="accent6">
                    <a:lumMod val="75000"/>
                  </a:schemeClr>
                </a:solidFill>
              </a:rPr>
              <a:t>Практическое применение</a:t>
            </a:r>
            <a:r>
              <a:rPr lang="ru-RU" b="1" i="1" smtClean="0">
                <a:solidFill>
                  <a:srgbClr val="4700B8"/>
                </a:solidFill>
              </a:rPr>
              <a:t/>
            </a:r>
            <a:br>
              <a:rPr lang="ru-RU" b="1" i="1" smtClean="0">
                <a:solidFill>
                  <a:srgbClr val="4700B8"/>
                </a:solidFill>
              </a:rPr>
            </a:br>
            <a:r>
              <a:rPr lang="ru-RU" sz="2000" b="1" i="1" smtClean="0">
                <a:solidFill>
                  <a:srgbClr val="4700B8"/>
                </a:solidFill>
              </a:rPr>
              <a:t>Строение зрительного тракта</a:t>
            </a:r>
            <a:r>
              <a:rPr lang="ru-RU" b="1" i="1" smtClean="0">
                <a:solidFill>
                  <a:srgbClr val="4700B8"/>
                </a:solidFill>
              </a:rPr>
              <a:t/>
            </a:r>
            <a:br>
              <a:rPr lang="ru-RU" b="1" i="1" smtClean="0">
                <a:solidFill>
                  <a:srgbClr val="4700B8"/>
                </a:solidFill>
              </a:rPr>
            </a:br>
            <a:r>
              <a:rPr lang="ru-RU" b="1" i="1" smtClean="0">
                <a:solidFill>
                  <a:srgbClr val="4700B8"/>
                </a:solidFill>
              </a:rPr>
              <a:t/>
            </a:r>
            <a:br>
              <a:rPr lang="ru-RU" b="1" i="1" smtClean="0">
                <a:solidFill>
                  <a:srgbClr val="4700B8"/>
                </a:solidFill>
              </a:rPr>
            </a:br>
            <a:endParaRPr lang="en-GB" sz="1800" b="1" i="1">
              <a:solidFill>
                <a:srgbClr val="4700B8"/>
              </a:solidFill>
            </a:endParaRPr>
          </a:p>
        </p:txBody>
      </p:sp>
      <p:pic>
        <p:nvPicPr>
          <p:cNvPr id="8197" name="Picture 5"/>
          <p:cNvPicPr>
            <a:picLocks noChangeAspect="1" noChangeArrowheads="1"/>
          </p:cNvPicPr>
          <p:nvPr/>
        </p:nvPicPr>
        <p:blipFill>
          <a:blip r:embed="rId3" cstate="print"/>
          <a:srcRect/>
          <a:stretch>
            <a:fillRect/>
          </a:stretch>
        </p:blipFill>
        <p:spPr bwMode="auto">
          <a:xfrm>
            <a:off x="8064500" y="822325"/>
            <a:ext cx="1944688" cy="995363"/>
          </a:xfrm>
          <a:prstGeom prst="rect">
            <a:avLst/>
          </a:prstGeom>
          <a:noFill/>
          <a:ln w="9525" cap="flat">
            <a:noFill/>
            <a:round/>
            <a:headEnd/>
            <a:tailEnd/>
          </a:ln>
          <a:effectLst/>
        </p:spPr>
      </p:pic>
      <p:sp>
        <p:nvSpPr>
          <p:cNvPr id="10" name="Text Box 2"/>
          <p:cNvSpPr txBox="1">
            <a:spLocks noChangeArrowheads="1"/>
          </p:cNvSpPr>
          <p:nvPr/>
        </p:nvSpPr>
        <p:spPr bwMode="auto">
          <a:xfrm>
            <a:off x="5112320" y="2483693"/>
            <a:ext cx="4288532" cy="4762500"/>
          </a:xfrm>
          <a:prstGeom prst="rect">
            <a:avLst/>
          </a:prstGeom>
          <a:noFill/>
          <a:ln w="9525" cap="flat">
            <a:noFill/>
            <a:round/>
            <a:headEnd/>
            <a:tailEnd/>
          </a:ln>
          <a:effectLst>
            <a:reflection blurRad="6350" stA="50000" endA="300" endPos="55500" dist="101600" dir="5400000" sy="-100000" algn="bl" rotWithShape="0"/>
          </a:effectLst>
        </p:spPr>
        <p:txBody>
          <a:bodyPr lIns="90000" tIns="45000" rIns="90000" bIns="45000"/>
          <a:lstStyle/>
          <a:p>
            <a:pPr marL="427038" indent="-320675">
              <a:buClr>
                <a:srgbClr val="0E594D"/>
              </a:buClr>
              <a:buSzPct val="45000"/>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pPr>
            <a:endParaRPr lang="ru-RU" b="1" smtClean="0">
              <a:solidFill>
                <a:schemeClr val="accent6">
                  <a:lumMod val="75000"/>
                </a:schemeClr>
              </a:solidFill>
            </a:endParaRPr>
          </a:p>
        </p:txBody>
      </p:sp>
      <p:pic>
        <p:nvPicPr>
          <p:cNvPr id="16" name="Рисунок 15" descr="зрительный тракт.jpg"/>
          <p:cNvPicPr>
            <a:picLocks noChangeAspect="1"/>
          </p:cNvPicPr>
          <p:nvPr/>
        </p:nvPicPr>
        <p:blipFill>
          <a:blip r:embed="rId4" cstate="print"/>
          <a:stretch>
            <a:fillRect/>
          </a:stretch>
        </p:blipFill>
        <p:spPr>
          <a:xfrm>
            <a:off x="1223888" y="2267668"/>
            <a:ext cx="3312368" cy="4890577"/>
          </a:xfrm>
          <a:prstGeom prst="rect">
            <a:avLst/>
          </a:prstGeom>
        </p:spPr>
      </p:pic>
      <p:sp>
        <p:nvSpPr>
          <p:cNvPr id="17" name="Прямоугольник 16"/>
          <p:cNvSpPr/>
          <p:nvPr/>
        </p:nvSpPr>
        <p:spPr>
          <a:xfrm>
            <a:off x="4680272" y="2195661"/>
            <a:ext cx="5040560" cy="3699218"/>
          </a:xfrm>
          <a:prstGeom prst="rect">
            <a:avLst/>
          </a:prstGeom>
        </p:spPr>
        <p:txBody>
          <a:bodyPr wrap="square">
            <a:spAutoFit/>
          </a:bodyPr>
          <a:lstStyle/>
          <a:p>
            <a:pPr algn="just"/>
            <a:r>
              <a:rPr lang="ru-RU" smtClean="0">
                <a:solidFill>
                  <a:schemeClr val="tx2"/>
                </a:solidFill>
              </a:rPr>
              <a:t>Волокна идущие от каждой сетчатки, разделяются на два пучка в области зрительного перекреста, откуда они идут в латеральное коленчатое ядро и зрительную кору обоих полушарий. Правые стороны сетчатки обоих глаз посылают волокна в правое полушарие. Из-за того, что изображение переворачивается, проходя через зрачок, получается, что на правую сторону каждой сетчатки проецируется изображения окружающего мира с левой стороны и наоборот. Каждое полушарие "видит" зрительное поле противоположной стороны</a:t>
            </a:r>
            <a:endParaRPr lang="ru-RU">
              <a:solidFill>
                <a:schemeClr val="tx2"/>
              </a:solidFill>
            </a:endParaRPr>
          </a:p>
        </p:txBody>
      </p:sp>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741363" y="179438"/>
            <a:ext cx="8609012" cy="1080120"/>
          </a:xfrm>
          <a:ln/>
        </p:spPr>
        <p:txBody>
          <a:bodyPr tIns="21240"/>
          <a:lstStyle/>
          <a:p>
            <a:pPr algn="ctr">
              <a:lnSpc>
                <a:spcPct val="93000"/>
              </a:lnSpc>
              <a:buClrTx/>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smtClean="0">
                <a:solidFill>
                  <a:schemeClr val="accent6">
                    <a:lumMod val="75000"/>
                  </a:schemeClr>
                </a:solidFill>
              </a:rPr>
              <a:t>АПК</a:t>
            </a:r>
            <a:r>
              <a:rPr lang="ru-RU" smtClean="0">
                <a:solidFill>
                  <a:schemeClr val="accent6">
                    <a:lumMod val="75000"/>
                  </a:schemeClr>
                </a:solidFill>
              </a:rPr>
              <a:t/>
            </a:r>
            <a:br>
              <a:rPr lang="ru-RU" smtClean="0">
                <a:solidFill>
                  <a:schemeClr val="accent6">
                    <a:lumMod val="75000"/>
                  </a:schemeClr>
                </a:solidFill>
              </a:rPr>
            </a:br>
            <a:r>
              <a:rPr lang="ru-RU" b="1" smtClean="0">
                <a:solidFill>
                  <a:schemeClr val="accent6">
                    <a:lumMod val="75000"/>
                  </a:schemeClr>
                </a:solidFill>
              </a:rPr>
              <a:t> «СВЕТОЧ» </a:t>
            </a:r>
            <a:br>
              <a:rPr lang="ru-RU" b="1" smtClean="0">
                <a:solidFill>
                  <a:schemeClr val="accent6">
                    <a:lumMod val="75000"/>
                  </a:schemeClr>
                </a:solidFill>
              </a:rPr>
            </a:br>
            <a:r>
              <a:rPr lang="ru-RU" b="1" smtClean="0">
                <a:solidFill>
                  <a:schemeClr val="accent6">
                    <a:lumMod val="75000"/>
                  </a:schemeClr>
                </a:solidFill>
              </a:rPr>
              <a:t>Практическое применение</a:t>
            </a:r>
            <a:r>
              <a:rPr lang="ru-RU" b="1" i="1" smtClean="0">
                <a:solidFill>
                  <a:srgbClr val="4700B8"/>
                </a:solidFill>
              </a:rPr>
              <a:t/>
            </a:r>
            <a:br>
              <a:rPr lang="ru-RU" b="1" i="1" smtClean="0">
                <a:solidFill>
                  <a:srgbClr val="4700B8"/>
                </a:solidFill>
              </a:rPr>
            </a:br>
            <a:r>
              <a:rPr lang="ru-RU" sz="2000" b="1" i="1" smtClean="0">
                <a:solidFill>
                  <a:srgbClr val="4700B8"/>
                </a:solidFill>
              </a:rPr>
              <a:t>Строение зрительного тракта</a:t>
            </a:r>
            <a:r>
              <a:rPr lang="ru-RU" b="1" i="1" smtClean="0">
                <a:solidFill>
                  <a:srgbClr val="4700B8"/>
                </a:solidFill>
              </a:rPr>
              <a:t/>
            </a:r>
            <a:br>
              <a:rPr lang="ru-RU" b="1" i="1" smtClean="0">
                <a:solidFill>
                  <a:srgbClr val="4700B8"/>
                </a:solidFill>
              </a:rPr>
            </a:br>
            <a:r>
              <a:rPr lang="ru-RU" b="1" i="1" smtClean="0">
                <a:solidFill>
                  <a:srgbClr val="4700B8"/>
                </a:solidFill>
              </a:rPr>
              <a:t/>
            </a:r>
            <a:br>
              <a:rPr lang="ru-RU" b="1" i="1" smtClean="0">
                <a:solidFill>
                  <a:srgbClr val="4700B8"/>
                </a:solidFill>
              </a:rPr>
            </a:br>
            <a:endParaRPr lang="en-GB" sz="1800" b="1" i="1">
              <a:solidFill>
                <a:srgbClr val="4700B8"/>
              </a:solidFill>
            </a:endParaRPr>
          </a:p>
        </p:txBody>
      </p:sp>
      <p:pic>
        <p:nvPicPr>
          <p:cNvPr id="8197" name="Picture 5"/>
          <p:cNvPicPr>
            <a:picLocks noChangeAspect="1" noChangeArrowheads="1"/>
          </p:cNvPicPr>
          <p:nvPr/>
        </p:nvPicPr>
        <p:blipFill>
          <a:blip r:embed="rId3" cstate="print"/>
          <a:srcRect/>
          <a:stretch>
            <a:fillRect/>
          </a:stretch>
        </p:blipFill>
        <p:spPr bwMode="auto">
          <a:xfrm>
            <a:off x="8064500" y="822325"/>
            <a:ext cx="1944688" cy="995363"/>
          </a:xfrm>
          <a:prstGeom prst="rect">
            <a:avLst/>
          </a:prstGeom>
          <a:noFill/>
          <a:ln w="9525" cap="flat">
            <a:noFill/>
            <a:round/>
            <a:headEnd/>
            <a:tailEnd/>
          </a:ln>
          <a:effectLst/>
        </p:spPr>
      </p:pic>
      <p:sp>
        <p:nvSpPr>
          <p:cNvPr id="9" name="Прямоугольник 8"/>
          <p:cNvSpPr/>
          <p:nvPr/>
        </p:nvSpPr>
        <p:spPr>
          <a:xfrm>
            <a:off x="4680272" y="2267669"/>
            <a:ext cx="5038725" cy="3441583"/>
          </a:xfrm>
          <a:prstGeom prst="rect">
            <a:avLst/>
          </a:prstGeom>
        </p:spPr>
        <p:txBody>
          <a:bodyPr>
            <a:spAutoFit/>
          </a:bodyPr>
          <a:lstStyle/>
          <a:p>
            <a:r>
              <a:rPr lang="ru-RU" smtClean="0">
                <a:solidFill>
                  <a:schemeClr val="tx2"/>
                </a:solidFill>
              </a:rPr>
              <a:t>Первичная визуальная область коры чрезвычайно сложна. Она содержит примерно сотню тысяч нейронов на 1 квадратный миллиметр, примерно 150 миллионов нейронов на площади 15 квадратных сантиметров.</a:t>
            </a:r>
          </a:p>
          <a:p>
            <a:r>
              <a:rPr lang="ru-RU" smtClean="0">
                <a:solidFill>
                  <a:schemeClr val="tx2"/>
                </a:solidFill>
              </a:rPr>
              <a:t>Благодаря своему относительно большому размеру, первичная визуальная область коры может влиять на смежные области мозга в процессе стимулирования световыми сигналами. Это приводит к возбуждению, вызванному световым сигналом.</a:t>
            </a:r>
            <a:endParaRPr lang="ru-RU">
              <a:solidFill>
                <a:schemeClr val="tx2"/>
              </a:solidFill>
            </a:endParaRPr>
          </a:p>
        </p:txBody>
      </p:sp>
      <p:pic>
        <p:nvPicPr>
          <p:cNvPr id="12" name="Рисунок 11" descr="bfbmag1_fig1.jpg"/>
          <p:cNvPicPr>
            <a:picLocks noChangeAspect="1"/>
          </p:cNvPicPr>
          <p:nvPr/>
        </p:nvPicPr>
        <p:blipFill>
          <a:blip r:embed="rId4" cstate="print"/>
          <a:stretch>
            <a:fillRect/>
          </a:stretch>
        </p:blipFill>
        <p:spPr>
          <a:xfrm>
            <a:off x="647824" y="2195661"/>
            <a:ext cx="4032447" cy="33123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741363" y="179438"/>
            <a:ext cx="8609012" cy="1080120"/>
          </a:xfrm>
          <a:ln/>
        </p:spPr>
        <p:txBody>
          <a:bodyPr tIns="21240"/>
          <a:lstStyle/>
          <a:p>
            <a:pPr algn="ctr">
              <a:lnSpc>
                <a:spcPct val="93000"/>
              </a:lnSpc>
              <a:buClrTx/>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smtClean="0">
                <a:solidFill>
                  <a:schemeClr val="accent6">
                    <a:lumMod val="75000"/>
                  </a:schemeClr>
                </a:solidFill>
              </a:rPr>
              <a:t>АПК</a:t>
            </a:r>
            <a:r>
              <a:rPr lang="ru-RU" smtClean="0">
                <a:solidFill>
                  <a:schemeClr val="accent6">
                    <a:lumMod val="75000"/>
                  </a:schemeClr>
                </a:solidFill>
              </a:rPr>
              <a:t/>
            </a:r>
            <a:br>
              <a:rPr lang="ru-RU" smtClean="0">
                <a:solidFill>
                  <a:schemeClr val="accent6">
                    <a:lumMod val="75000"/>
                  </a:schemeClr>
                </a:solidFill>
              </a:rPr>
            </a:br>
            <a:r>
              <a:rPr lang="ru-RU" b="1" smtClean="0">
                <a:solidFill>
                  <a:schemeClr val="accent6">
                    <a:lumMod val="75000"/>
                  </a:schemeClr>
                </a:solidFill>
              </a:rPr>
              <a:t> «СВЕТОЧ» </a:t>
            </a:r>
            <a:br>
              <a:rPr lang="ru-RU" b="1" smtClean="0">
                <a:solidFill>
                  <a:schemeClr val="accent6">
                    <a:lumMod val="75000"/>
                  </a:schemeClr>
                </a:solidFill>
              </a:rPr>
            </a:br>
            <a:r>
              <a:rPr lang="ru-RU" b="1" smtClean="0">
                <a:solidFill>
                  <a:schemeClr val="accent6">
                    <a:lumMod val="75000"/>
                  </a:schemeClr>
                </a:solidFill>
              </a:rPr>
              <a:t>Практическое применение</a:t>
            </a:r>
            <a:r>
              <a:rPr lang="ru-RU" b="1" i="1" smtClean="0">
                <a:solidFill>
                  <a:srgbClr val="4700B8"/>
                </a:solidFill>
              </a:rPr>
              <a:t/>
            </a:r>
            <a:br>
              <a:rPr lang="ru-RU" b="1" i="1" smtClean="0">
                <a:solidFill>
                  <a:srgbClr val="4700B8"/>
                </a:solidFill>
              </a:rPr>
            </a:br>
            <a:r>
              <a:rPr lang="ru-RU" sz="2000" b="1" i="1" smtClean="0">
                <a:solidFill>
                  <a:srgbClr val="4700B8"/>
                </a:solidFill>
              </a:rPr>
              <a:t>Частоты Фолля или ритмы мозга для самоисцеления</a:t>
            </a:r>
            <a:r>
              <a:rPr lang="ru-RU" b="1" i="1" smtClean="0">
                <a:solidFill>
                  <a:srgbClr val="4700B8"/>
                </a:solidFill>
              </a:rPr>
              <a:t/>
            </a:r>
            <a:br>
              <a:rPr lang="ru-RU" b="1" i="1" smtClean="0">
                <a:solidFill>
                  <a:srgbClr val="4700B8"/>
                </a:solidFill>
              </a:rPr>
            </a:br>
            <a:r>
              <a:rPr lang="ru-RU" b="1" i="1" smtClean="0">
                <a:solidFill>
                  <a:srgbClr val="4700B8"/>
                </a:solidFill>
              </a:rPr>
              <a:t/>
            </a:r>
            <a:br>
              <a:rPr lang="ru-RU" b="1" i="1" smtClean="0">
                <a:solidFill>
                  <a:srgbClr val="4700B8"/>
                </a:solidFill>
              </a:rPr>
            </a:br>
            <a:endParaRPr lang="en-GB" sz="1800" b="1" i="1">
              <a:solidFill>
                <a:srgbClr val="4700B8"/>
              </a:solidFill>
            </a:endParaRPr>
          </a:p>
        </p:txBody>
      </p:sp>
      <p:pic>
        <p:nvPicPr>
          <p:cNvPr id="8197" name="Picture 5"/>
          <p:cNvPicPr>
            <a:picLocks noChangeAspect="1" noChangeArrowheads="1"/>
          </p:cNvPicPr>
          <p:nvPr/>
        </p:nvPicPr>
        <p:blipFill>
          <a:blip r:embed="rId3" cstate="print"/>
          <a:srcRect/>
          <a:stretch>
            <a:fillRect/>
          </a:stretch>
        </p:blipFill>
        <p:spPr bwMode="auto">
          <a:xfrm>
            <a:off x="8064500" y="822325"/>
            <a:ext cx="1944688" cy="995363"/>
          </a:xfrm>
          <a:prstGeom prst="rect">
            <a:avLst/>
          </a:prstGeom>
          <a:noFill/>
          <a:ln w="9525" cap="flat">
            <a:noFill/>
            <a:round/>
            <a:headEnd/>
            <a:tailEnd/>
          </a:ln>
          <a:effectLst/>
        </p:spPr>
      </p:pic>
      <p:sp>
        <p:nvSpPr>
          <p:cNvPr id="9" name="Прямоугольник 8"/>
          <p:cNvSpPr/>
          <p:nvPr/>
        </p:nvSpPr>
        <p:spPr>
          <a:xfrm>
            <a:off x="1151880" y="5796061"/>
            <a:ext cx="8567117" cy="1380506"/>
          </a:xfrm>
          <a:prstGeom prst="rect">
            <a:avLst/>
          </a:prstGeom>
        </p:spPr>
        <p:txBody>
          <a:bodyPr wrap="square">
            <a:spAutoFit/>
          </a:bodyPr>
          <a:lstStyle/>
          <a:p>
            <a:pPr algn="just"/>
            <a:r>
              <a:rPr lang="ru-RU" smtClean="0">
                <a:solidFill>
                  <a:schemeClr val="tx1"/>
                </a:solidFill>
              </a:rPr>
              <a:t> </a:t>
            </a:r>
            <a:r>
              <a:rPr lang="ru-RU" smtClean="0">
                <a:solidFill>
                  <a:schemeClr val="tx1"/>
                </a:solidFill>
              </a:rPr>
              <a:t>В  ДЕЛЬТА-состоянии </a:t>
            </a:r>
            <a:r>
              <a:rPr lang="ru-RU" smtClean="0">
                <a:solidFill>
                  <a:schemeClr val="tx1"/>
                </a:solidFill>
              </a:rPr>
              <a:t>наш мозг выделяет наибольшие количества гормона роста, а в организме наиболее интенсивно идут процессы самовосстановления и </a:t>
            </a:r>
            <a:r>
              <a:rPr lang="ru-RU" smtClean="0">
                <a:solidFill>
                  <a:schemeClr val="tx1"/>
                </a:solidFill>
              </a:rPr>
              <a:t>самоисцеления</a:t>
            </a:r>
            <a:r>
              <a:rPr lang="ru-RU" smtClean="0">
                <a:solidFill>
                  <a:schemeClr val="tx1"/>
                </a:solidFill>
              </a:rPr>
              <a:t>.</a:t>
            </a:r>
            <a:r>
              <a:rPr lang="ru-RU" smtClean="0"/>
              <a:t> </a:t>
            </a:r>
            <a:r>
              <a:rPr lang="ru-RU" smtClean="0">
                <a:solidFill>
                  <a:schemeClr val="tx1"/>
                </a:solidFill>
              </a:rPr>
              <a:t>В АЛЬФА-состоянии </a:t>
            </a:r>
            <a:r>
              <a:rPr lang="ru-RU" smtClean="0">
                <a:solidFill>
                  <a:schemeClr val="tx1"/>
                </a:solidFill>
              </a:rPr>
              <a:t>человеческий мозг продуцирует больше бета-эндорфинов и энкефалинов - собственных "наркотиков", отвечающих за радость, отдых и уменьшение боли. </a:t>
            </a:r>
            <a:endParaRPr lang="ru-RU" smtClean="0">
              <a:solidFill>
                <a:schemeClr val="tx1"/>
              </a:solidFill>
            </a:endParaRPr>
          </a:p>
        </p:txBody>
      </p:sp>
      <p:pic>
        <p:nvPicPr>
          <p:cNvPr id="6" name="Рисунок 5" descr="theta-ritm2.png"/>
          <p:cNvPicPr>
            <a:picLocks noChangeAspect="1"/>
          </p:cNvPicPr>
          <p:nvPr/>
        </p:nvPicPr>
        <p:blipFill>
          <a:blip r:embed="rId4" cstate="print"/>
          <a:stretch>
            <a:fillRect/>
          </a:stretch>
        </p:blipFill>
        <p:spPr>
          <a:xfrm>
            <a:off x="1079872" y="2051645"/>
            <a:ext cx="6454212" cy="3672408"/>
          </a:xfrm>
          <a:prstGeom prst="rect">
            <a:avLst/>
          </a:prstGeom>
        </p:spPr>
      </p:pic>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741363" y="179437"/>
            <a:ext cx="8609012" cy="1638251"/>
          </a:xfrm>
          <a:ln/>
        </p:spPr>
        <p:txBody>
          <a:bodyPr tIns="21240"/>
          <a:lstStyle/>
          <a:p>
            <a:pPr algn="ctr">
              <a:lnSpc>
                <a:spcPct val="93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dirty="0" smtClean="0">
                <a:solidFill>
                  <a:schemeClr val="accent6">
                    <a:lumMod val="75000"/>
                  </a:schemeClr>
                </a:solidFill>
              </a:rPr>
              <a:t>АПК</a:t>
            </a:r>
            <a:r>
              <a:rPr lang="ru-RU" dirty="0" smtClean="0">
                <a:solidFill>
                  <a:schemeClr val="accent6">
                    <a:lumMod val="75000"/>
                  </a:schemeClr>
                </a:solidFill>
              </a:rPr>
              <a:t/>
            </a:r>
            <a:br>
              <a:rPr lang="ru-RU" dirty="0" smtClean="0">
                <a:solidFill>
                  <a:schemeClr val="accent6">
                    <a:lumMod val="75000"/>
                  </a:schemeClr>
                </a:solidFill>
              </a:rPr>
            </a:br>
            <a:r>
              <a:rPr lang="ru-RU" b="1" dirty="0" smtClean="0">
                <a:solidFill>
                  <a:schemeClr val="accent6">
                    <a:lumMod val="75000"/>
                  </a:schemeClr>
                </a:solidFill>
              </a:rPr>
              <a:t> «СВЕТОЧ» </a:t>
            </a:r>
            <a:br>
              <a:rPr lang="ru-RU" b="1" dirty="0" smtClean="0">
                <a:solidFill>
                  <a:schemeClr val="accent6">
                    <a:lumMod val="75000"/>
                  </a:schemeClr>
                </a:solidFill>
              </a:rPr>
            </a:br>
            <a:r>
              <a:rPr lang="ru-RU" b="1" dirty="0" smtClean="0">
                <a:solidFill>
                  <a:schemeClr val="accent6">
                    <a:lumMod val="75000"/>
                  </a:schemeClr>
                </a:solidFill>
              </a:rPr>
              <a:t>Практическое применение</a:t>
            </a:r>
            <a:r>
              <a:rPr lang="ru-RU" b="1" i="1" dirty="0" smtClean="0">
                <a:solidFill>
                  <a:srgbClr val="4700B8"/>
                </a:solidFill>
              </a:rPr>
              <a:t/>
            </a:r>
            <a:br>
              <a:rPr lang="ru-RU" b="1" i="1" dirty="0" smtClean="0">
                <a:solidFill>
                  <a:srgbClr val="4700B8"/>
                </a:solidFill>
              </a:rPr>
            </a:br>
            <a:r>
              <a:rPr lang="ru-RU" sz="2000" b="1" i="1" dirty="0" smtClean="0">
                <a:solidFill>
                  <a:srgbClr val="4700B8"/>
                </a:solidFill>
              </a:rPr>
              <a:t>Энергетические меридианы </a:t>
            </a:r>
            <a:br>
              <a:rPr lang="ru-RU" sz="2000" b="1" i="1" dirty="0" smtClean="0">
                <a:solidFill>
                  <a:srgbClr val="4700B8"/>
                </a:solidFill>
              </a:rPr>
            </a:br>
            <a:endParaRPr lang="en-GB" sz="2000" b="1" i="1" dirty="0">
              <a:solidFill>
                <a:srgbClr val="4700B8"/>
              </a:solidFill>
            </a:endParaRPr>
          </a:p>
        </p:txBody>
      </p:sp>
      <p:sp>
        <p:nvSpPr>
          <p:cNvPr id="7170" name="Text Box 2"/>
          <p:cNvSpPr txBox="1">
            <a:spLocks noChangeArrowheads="1"/>
          </p:cNvSpPr>
          <p:nvPr/>
        </p:nvSpPr>
        <p:spPr bwMode="auto">
          <a:xfrm>
            <a:off x="930275" y="2101850"/>
            <a:ext cx="8418513" cy="4762500"/>
          </a:xfrm>
          <a:prstGeom prst="rect">
            <a:avLst/>
          </a:prstGeom>
          <a:noFill/>
          <a:ln w="9525" cap="flat">
            <a:noFill/>
            <a:round/>
            <a:headEnd/>
            <a:tailEnd/>
          </a:ln>
          <a:effectLst/>
        </p:spPr>
        <p:txBody>
          <a:bodyPr lIns="90000" tIns="45000" rIns="90000" bIns="45000"/>
          <a:lstStyle/>
          <a:p>
            <a:pPr marL="427038" indent="-320675">
              <a:buClrTx/>
              <a:buFontTx/>
              <a:buNone/>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pPr>
            <a:endParaRPr lang="en-GB" sz="2400">
              <a:solidFill>
                <a:srgbClr val="000000"/>
              </a:solidFill>
            </a:endParaRPr>
          </a:p>
        </p:txBody>
      </p:sp>
      <p:pic>
        <p:nvPicPr>
          <p:cNvPr id="7172" name="Picture 4"/>
          <p:cNvPicPr>
            <a:picLocks noChangeAspect="1" noChangeArrowheads="1"/>
          </p:cNvPicPr>
          <p:nvPr/>
        </p:nvPicPr>
        <p:blipFill>
          <a:blip r:embed="rId3" cstate="print"/>
          <a:srcRect/>
          <a:stretch>
            <a:fillRect/>
          </a:stretch>
        </p:blipFill>
        <p:spPr bwMode="auto">
          <a:xfrm>
            <a:off x="8062913" y="822325"/>
            <a:ext cx="1944687" cy="995363"/>
          </a:xfrm>
          <a:prstGeom prst="rect">
            <a:avLst/>
          </a:prstGeom>
          <a:noFill/>
          <a:ln w="9525" cap="flat">
            <a:noFill/>
            <a:round/>
            <a:headEnd/>
            <a:tailEnd/>
          </a:ln>
          <a:effectLst/>
        </p:spPr>
      </p:pic>
      <p:sp>
        <p:nvSpPr>
          <p:cNvPr id="8" name="TextBox 7"/>
          <p:cNvSpPr txBox="1"/>
          <p:nvPr/>
        </p:nvSpPr>
        <p:spPr>
          <a:xfrm>
            <a:off x="5616376" y="2411685"/>
            <a:ext cx="4233595" cy="3183949"/>
          </a:xfrm>
          <a:prstGeom prst="rect">
            <a:avLst/>
          </a:prstGeom>
          <a:noFill/>
        </p:spPr>
        <p:txBody>
          <a:bodyPr wrap="none" rtlCol="0">
            <a:spAutoFit/>
          </a:bodyPr>
          <a:lstStyle/>
          <a:p>
            <a:endParaRPr lang="ru-RU" smtClean="0">
              <a:solidFill>
                <a:schemeClr val="tx1"/>
              </a:solidFill>
            </a:endParaRPr>
          </a:p>
          <a:p>
            <a:pPr>
              <a:buFont typeface="Arial" pitchFamily="34" charset="0"/>
              <a:buChar char="•"/>
            </a:pPr>
            <a:r>
              <a:rPr lang="ru-RU" smtClean="0">
                <a:solidFill>
                  <a:schemeClr val="tx1"/>
                </a:solidFill>
              </a:rPr>
              <a:t> </a:t>
            </a:r>
            <a:r>
              <a:rPr lang="ru-RU" smtClean="0">
                <a:solidFill>
                  <a:schemeClr val="accent6">
                    <a:lumMod val="75000"/>
                  </a:schemeClr>
                </a:solidFill>
              </a:rPr>
              <a:t>Каждому энергетическому меридиа-</a:t>
            </a:r>
          </a:p>
          <a:p>
            <a:r>
              <a:rPr lang="ru-RU" smtClean="0">
                <a:solidFill>
                  <a:schemeClr val="accent6">
                    <a:lumMod val="75000"/>
                  </a:schemeClr>
                </a:solidFill>
              </a:rPr>
              <a:t>  ну соответствует свой цвет</a:t>
            </a:r>
          </a:p>
          <a:p>
            <a:endParaRPr lang="ru-RU">
              <a:solidFill>
                <a:schemeClr val="accent6">
                  <a:lumMod val="75000"/>
                </a:schemeClr>
              </a:solidFill>
            </a:endParaRPr>
          </a:p>
          <a:p>
            <a:pPr>
              <a:buFont typeface="Arial" pitchFamily="34" charset="0"/>
              <a:buChar char="•"/>
            </a:pPr>
            <a:r>
              <a:rPr lang="ru-RU" smtClean="0">
                <a:solidFill>
                  <a:schemeClr val="accent6">
                    <a:lumMod val="75000"/>
                  </a:schemeClr>
                </a:solidFill>
              </a:rPr>
              <a:t> Нехватка  или  переизбыток   какого</a:t>
            </a:r>
          </a:p>
          <a:p>
            <a:r>
              <a:rPr lang="ru-RU" smtClean="0">
                <a:solidFill>
                  <a:schemeClr val="accent6">
                    <a:lumMod val="75000"/>
                  </a:schemeClr>
                </a:solidFill>
              </a:rPr>
              <a:t>  либо цвета приводит к энергетичес-</a:t>
            </a:r>
          </a:p>
          <a:p>
            <a:r>
              <a:rPr lang="ru-RU" smtClean="0">
                <a:solidFill>
                  <a:schemeClr val="accent6">
                    <a:lumMod val="75000"/>
                  </a:schemeClr>
                </a:solidFill>
              </a:rPr>
              <a:t>  кому дисбалансу и как следствие к </a:t>
            </a:r>
          </a:p>
          <a:p>
            <a:r>
              <a:rPr lang="ru-RU" smtClean="0">
                <a:solidFill>
                  <a:schemeClr val="accent6">
                    <a:lumMod val="75000"/>
                  </a:schemeClr>
                </a:solidFill>
              </a:rPr>
              <a:t>  болезням</a:t>
            </a:r>
          </a:p>
          <a:p>
            <a:endParaRPr lang="ru-RU">
              <a:solidFill>
                <a:schemeClr val="tx1"/>
              </a:solidFill>
            </a:endParaRPr>
          </a:p>
          <a:p>
            <a:endParaRPr lang="ru-RU" smtClean="0">
              <a:solidFill>
                <a:schemeClr val="tx1"/>
              </a:solidFill>
            </a:endParaRPr>
          </a:p>
          <a:p>
            <a:endParaRPr lang="ru-RU">
              <a:solidFill>
                <a:schemeClr val="tx1"/>
              </a:solidFill>
            </a:endParaRPr>
          </a:p>
          <a:p>
            <a:endParaRPr lang="ru-RU">
              <a:solidFill>
                <a:schemeClr val="tx1"/>
              </a:solidFill>
            </a:endParaRPr>
          </a:p>
        </p:txBody>
      </p:sp>
      <p:pic>
        <p:nvPicPr>
          <p:cNvPr id="7" name="Рисунок 6" descr="Рисунок меридианов в цвете.jpg"/>
          <p:cNvPicPr>
            <a:picLocks noChangeAspect="1"/>
          </p:cNvPicPr>
          <p:nvPr/>
        </p:nvPicPr>
        <p:blipFill>
          <a:blip r:embed="rId4" cstate="print"/>
          <a:stretch>
            <a:fillRect/>
          </a:stretch>
        </p:blipFill>
        <p:spPr>
          <a:xfrm>
            <a:off x="1079872" y="2483693"/>
            <a:ext cx="4536504" cy="45365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741363" y="179438"/>
            <a:ext cx="8609012" cy="1080120"/>
          </a:xfrm>
          <a:ln/>
        </p:spPr>
        <p:txBody>
          <a:bodyPr tIns="21240"/>
          <a:lstStyle/>
          <a:p>
            <a:pPr algn="ctr">
              <a:lnSpc>
                <a:spcPct val="93000"/>
              </a:lnSpc>
              <a:buClrTx/>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smtClean="0">
                <a:solidFill>
                  <a:schemeClr val="accent6">
                    <a:lumMod val="75000"/>
                  </a:schemeClr>
                </a:solidFill>
              </a:rPr>
              <a:t>АПК</a:t>
            </a:r>
            <a:r>
              <a:rPr lang="ru-RU" smtClean="0">
                <a:solidFill>
                  <a:schemeClr val="accent6">
                    <a:lumMod val="75000"/>
                  </a:schemeClr>
                </a:solidFill>
              </a:rPr>
              <a:t/>
            </a:r>
            <a:br>
              <a:rPr lang="ru-RU" smtClean="0">
                <a:solidFill>
                  <a:schemeClr val="accent6">
                    <a:lumMod val="75000"/>
                  </a:schemeClr>
                </a:solidFill>
              </a:rPr>
            </a:br>
            <a:r>
              <a:rPr lang="ru-RU" b="1" smtClean="0">
                <a:solidFill>
                  <a:schemeClr val="accent6">
                    <a:lumMod val="75000"/>
                  </a:schemeClr>
                </a:solidFill>
              </a:rPr>
              <a:t> «СВЕТОЧ» </a:t>
            </a:r>
            <a:br>
              <a:rPr lang="ru-RU" b="1" smtClean="0">
                <a:solidFill>
                  <a:schemeClr val="accent6">
                    <a:lumMod val="75000"/>
                  </a:schemeClr>
                </a:solidFill>
              </a:rPr>
            </a:br>
            <a:r>
              <a:rPr lang="ru-RU" b="1" smtClean="0">
                <a:solidFill>
                  <a:schemeClr val="accent6">
                    <a:lumMod val="75000"/>
                  </a:schemeClr>
                </a:solidFill>
              </a:rPr>
              <a:t>Практическое применение</a:t>
            </a:r>
            <a:r>
              <a:rPr lang="ru-RU" b="1" i="1" smtClean="0">
                <a:solidFill>
                  <a:srgbClr val="4700B8"/>
                </a:solidFill>
              </a:rPr>
              <a:t/>
            </a:r>
            <a:br>
              <a:rPr lang="ru-RU" b="1" i="1" smtClean="0">
                <a:solidFill>
                  <a:srgbClr val="4700B8"/>
                </a:solidFill>
              </a:rPr>
            </a:br>
            <a:r>
              <a:rPr lang="ru-RU" sz="2000" b="1" i="1" smtClean="0">
                <a:solidFill>
                  <a:srgbClr val="4700B8"/>
                </a:solidFill>
              </a:rPr>
              <a:t>Старое по новому</a:t>
            </a:r>
            <a:endParaRPr lang="en-GB" sz="1800" b="1" i="1">
              <a:solidFill>
                <a:srgbClr val="4700B8"/>
              </a:solidFill>
            </a:endParaRPr>
          </a:p>
        </p:txBody>
      </p:sp>
      <p:pic>
        <p:nvPicPr>
          <p:cNvPr id="8197" name="Picture 5"/>
          <p:cNvPicPr>
            <a:picLocks noChangeAspect="1" noChangeArrowheads="1"/>
          </p:cNvPicPr>
          <p:nvPr/>
        </p:nvPicPr>
        <p:blipFill>
          <a:blip r:embed="rId3" cstate="print"/>
          <a:srcRect/>
          <a:stretch>
            <a:fillRect/>
          </a:stretch>
        </p:blipFill>
        <p:spPr bwMode="auto">
          <a:xfrm>
            <a:off x="8064500" y="822325"/>
            <a:ext cx="1944688" cy="995363"/>
          </a:xfrm>
          <a:prstGeom prst="rect">
            <a:avLst/>
          </a:prstGeom>
          <a:noFill/>
          <a:ln w="9525" cap="flat">
            <a:noFill/>
            <a:round/>
            <a:headEnd/>
            <a:tailEnd/>
          </a:ln>
          <a:effectLst/>
        </p:spPr>
      </p:pic>
      <p:sp>
        <p:nvSpPr>
          <p:cNvPr id="9" name="Прямоугольник 8"/>
          <p:cNvSpPr/>
          <p:nvPr/>
        </p:nvSpPr>
        <p:spPr>
          <a:xfrm>
            <a:off x="5832400" y="7092205"/>
            <a:ext cx="1584175" cy="349968"/>
          </a:xfrm>
          <a:prstGeom prst="rect">
            <a:avLst/>
          </a:prstGeom>
        </p:spPr>
        <p:txBody>
          <a:bodyPr wrap="square">
            <a:spAutoFit/>
          </a:bodyPr>
          <a:lstStyle/>
          <a:p>
            <a:pPr algn="just"/>
            <a:r>
              <a:rPr lang="ru-RU" smtClean="0">
                <a:solidFill>
                  <a:schemeClr val="tx1"/>
                </a:solidFill>
              </a:rPr>
              <a:t>Таблица 1. </a:t>
            </a:r>
            <a:endParaRPr lang="ru-RU" smtClean="0">
              <a:solidFill>
                <a:schemeClr val="tx1"/>
              </a:solidFill>
            </a:endParaRPr>
          </a:p>
        </p:txBody>
      </p:sp>
      <p:pic>
        <p:nvPicPr>
          <p:cNvPr id="7" name="Рисунок 6" descr="для вебинара-2.jpg"/>
          <p:cNvPicPr>
            <a:picLocks noChangeAspect="1"/>
          </p:cNvPicPr>
          <p:nvPr/>
        </p:nvPicPr>
        <p:blipFill>
          <a:blip r:embed="rId4" cstate="print"/>
          <a:stretch>
            <a:fillRect/>
          </a:stretch>
        </p:blipFill>
        <p:spPr>
          <a:xfrm>
            <a:off x="1007864" y="1981624"/>
            <a:ext cx="4772794" cy="5470621"/>
          </a:xfrm>
          <a:prstGeom prst="rect">
            <a:avLst/>
          </a:prstGeom>
        </p:spPr>
      </p:pic>
      <p:sp>
        <p:nvSpPr>
          <p:cNvPr id="8" name="Прямоугольник 7"/>
          <p:cNvSpPr/>
          <p:nvPr/>
        </p:nvSpPr>
        <p:spPr>
          <a:xfrm>
            <a:off x="5904409" y="2051645"/>
            <a:ext cx="3672408" cy="4671792"/>
          </a:xfrm>
          <a:prstGeom prst="rect">
            <a:avLst/>
          </a:prstGeom>
        </p:spPr>
        <p:txBody>
          <a:bodyPr wrap="square">
            <a:spAutoFit/>
          </a:bodyPr>
          <a:lstStyle/>
          <a:p>
            <a:r>
              <a:rPr lang="ru-RU" sz="1600" smtClean="0">
                <a:solidFill>
                  <a:schemeClr val="tx1"/>
                </a:solidFill>
              </a:rPr>
              <a:t>В </a:t>
            </a:r>
            <a:r>
              <a:rPr lang="ru-RU" sz="1600" smtClean="0">
                <a:solidFill>
                  <a:schemeClr val="tx1"/>
                </a:solidFill>
              </a:rPr>
              <a:t>таблице </a:t>
            </a:r>
            <a:r>
              <a:rPr lang="ru-RU" sz="1600" smtClean="0">
                <a:solidFill>
                  <a:schemeClr val="tx1"/>
                </a:solidFill>
              </a:rPr>
              <a:t>1 приведены цвета тонизирования </a:t>
            </a:r>
            <a:r>
              <a:rPr lang="ru-RU" sz="1600" smtClean="0">
                <a:solidFill>
                  <a:schemeClr val="tx1"/>
                </a:solidFill>
              </a:rPr>
              <a:t>и седирования </a:t>
            </a:r>
            <a:r>
              <a:rPr lang="ru-RU" sz="1600" smtClean="0">
                <a:solidFill>
                  <a:schemeClr val="tx1"/>
                </a:solidFill>
              </a:rPr>
              <a:t>главных </a:t>
            </a:r>
            <a:r>
              <a:rPr lang="ru-RU" sz="1600" smtClean="0">
                <a:solidFill>
                  <a:schemeClr val="tx1"/>
                </a:solidFill>
              </a:rPr>
              <a:t>энергетических меридианов </a:t>
            </a:r>
            <a:r>
              <a:rPr lang="ru-RU" sz="1600" smtClean="0">
                <a:solidFill>
                  <a:schemeClr val="tx1"/>
                </a:solidFill>
              </a:rPr>
              <a:t>организма. Нехватка энергии в каком либо меридиане достигается тонизированием соответствующего и седированием противоположного меридиана. Избыток энергии в каком либо меридиана достигается седированием соответствующего и тонизированием противоположного меридиана.</a:t>
            </a:r>
          </a:p>
          <a:p>
            <a:r>
              <a:rPr lang="ru-RU" sz="1600" smtClean="0">
                <a:solidFill>
                  <a:schemeClr val="tx1"/>
                </a:solidFill>
              </a:rPr>
              <a:t>Так как меридианы расположены с правой и левой стороны, Ян-меридианы стимулируют через правый глаз, а успокаивают через левый глаз. Соответственно Инь-меридианы стимулируют слева, а успокаивают справа.</a:t>
            </a:r>
            <a:endParaRPr lang="ru-RU" sz="1600">
              <a:solidFill>
                <a:schemeClr val="tx1"/>
              </a:solidFill>
            </a:endParaRPr>
          </a:p>
        </p:txBody>
      </p:sp>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741363" y="179438"/>
            <a:ext cx="8609012" cy="1080120"/>
          </a:xfrm>
          <a:ln/>
        </p:spPr>
        <p:txBody>
          <a:bodyPr tIns="21240"/>
          <a:lstStyle/>
          <a:p>
            <a:pPr algn="ctr">
              <a:lnSpc>
                <a:spcPct val="93000"/>
              </a:lnSpc>
              <a:buClrTx/>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smtClean="0">
                <a:solidFill>
                  <a:schemeClr val="accent6">
                    <a:lumMod val="75000"/>
                  </a:schemeClr>
                </a:solidFill>
              </a:rPr>
              <a:t>АПК</a:t>
            </a:r>
            <a:r>
              <a:rPr lang="ru-RU" smtClean="0">
                <a:solidFill>
                  <a:schemeClr val="accent6">
                    <a:lumMod val="75000"/>
                  </a:schemeClr>
                </a:solidFill>
              </a:rPr>
              <a:t/>
            </a:r>
            <a:br>
              <a:rPr lang="ru-RU" smtClean="0">
                <a:solidFill>
                  <a:schemeClr val="accent6">
                    <a:lumMod val="75000"/>
                  </a:schemeClr>
                </a:solidFill>
              </a:rPr>
            </a:br>
            <a:r>
              <a:rPr lang="ru-RU" b="1" smtClean="0">
                <a:solidFill>
                  <a:schemeClr val="accent6">
                    <a:lumMod val="75000"/>
                  </a:schemeClr>
                </a:solidFill>
              </a:rPr>
              <a:t> «СВЕТОЧ» </a:t>
            </a:r>
            <a:br>
              <a:rPr lang="ru-RU" b="1" smtClean="0">
                <a:solidFill>
                  <a:schemeClr val="accent6">
                    <a:lumMod val="75000"/>
                  </a:schemeClr>
                </a:solidFill>
              </a:rPr>
            </a:br>
            <a:r>
              <a:rPr lang="ru-RU" b="1" smtClean="0">
                <a:solidFill>
                  <a:schemeClr val="accent6">
                    <a:lumMod val="75000"/>
                  </a:schemeClr>
                </a:solidFill>
              </a:rPr>
              <a:t>Практическое применение</a:t>
            </a:r>
            <a:r>
              <a:rPr lang="ru-RU" b="1" i="1" smtClean="0">
                <a:solidFill>
                  <a:srgbClr val="4700B8"/>
                </a:solidFill>
              </a:rPr>
              <a:t/>
            </a:r>
            <a:br>
              <a:rPr lang="ru-RU" b="1" i="1" smtClean="0">
                <a:solidFill>
                  <a:srgbClr val="4700B8"/>
                </a:solidFill>
              </a:rPr>
            </a:br>
            <a:r>
              <a:rPr lang="ru-RU" sz="2000" b="1" i="1" smtClean="0">
                <a:solidFill>
                  <a:srgbClr val="4700B8"/>
                </a:solidFill>
              </a:rPr>
              <a:t>Старое по новому</a:t>
            </a:r>
            <a:endParaRPr lang="en-GB" sz="1800" b="1" i="1">
              <a:solidFill>
                <a:srgbClr val="4700B8"/>
              </a:solidFill>
            </a:endParaRPr>
          </a:p>
        </p:txBody>
      </p:sp>
      <p:pic>
        <p:nvPicPr>
          <p:cNvPr id="8197" name="Picture 5"/>
          <p:cNvPicPr>
            <a:picLocks noChangeAspect="1" noChangeArrowheads="1"/>
          </p:cNvPicPr>
          <p:nvPr/>
        </p:nvPicPr>
        <p:blipFill>
          <a:blip r:embed="rId3" cstate="print"/>
          <a:srcRect/>
          <a:stretch>
            <a:fillRect/>
          </a:stretch>
        </p:blipFill>
        <p:spPr bwMode="auto">
          <a:xfrm>
            <a:off x="8064500" y="822325"/>
            <a:ext cx="1944688" cy="995363"/>
          </a:xfrm>
          <a:prstGeom prst="rect">
            <a:avLst/>
          </a:prstGeom>
          <a:noFill/>
          <a:ln w="9525" cap="flat">
            <a:noFill/>
            <a:round/>
            <a:headEnd/>
            <a:tailEnd/>
          </a:ln>
          <a:effectLst/>
        </p:spPr>
      </p:pic>
      <p:sp>
        <p:nvSpPr>
          <p:cNvPr id="9" name="Прямоугольник 8"/>
          <p:cNvSpPr/>
          <p:nvPr/>
        </p:nvSpPr>
        <p:spPr>
          <a:xfrm>
            <a:off x="1583928" y="6948189"/>
            <a:ext cx="6838925" cy="349968"/>
          </a:xfrm>
          <a:prstGeom prst="rect">
            <a:avLst/>
          </a:prstGeom>
        </p:spPr>
        <p:txBody>
          <a:bodyPr wrap="square">
            <a:spAutoFit/>
          </a:bodyPr>
          <a:lstStyle/>
          <a:p>
            <a:pPr algn="just"/>
            <a:r>
              <a:rPr lang="ru-RU" smtClean="0">
                <a:solidFill>
                  <a:schemeClr val="tx1"/>
                </a:solidFill>
              </a:rPr>
              <a:t>Таблица 2. </a:t>
            </a:r>
            <a:endParaRPr lang="ru-RU" smtClean="0">
              <a:solidFill>
                <a:schemeClr val="tx1"/>
              </a:solidFill>
            </a:endParaRPr>
          </a:p>
        </p:txBody>
      </p:sp>
      <p:pic>
        <p:nvPicPr>
          <p:cNvPr id="10" name="Рисунок 9" descr="для вебинара-1.jpg"/>
          <p:cNvPicPr>
            <a:picLocks noChangeAspect="1"/>
          </p:cNvPicPr>
          <p:nvPr/>
        </p:nvPicPr>
        <p:blipFill>
          <a:blip r:embed="rId4" cstate="print"/>
          <a:stretch>
            <a:fillRect/>
          </a:stretch>
        </p:blipFill>
        <p:spPr>
          <a:xfrm>
            <a:off x="863848" y="2123653"/>
            <a:ext cx="8496697" cy="4723587"/>
          </a:xfrm>
          <a:prstGeom prst="rect">
            <a:avLst/>
          </a:prstGeom>
        </p:spPr>
      </p:pic>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741363" y="179438"/>
            <a:ext cx="8609012" cy="1080120"/>
          </a:xfrm>
          <a:ln/>
        </p:spPr>
        <p:txBody>
          <a:bodyPr tIns="21240"/>
          <a:lstStyle/>
          <a:p>
            <a:pPr algn="ctr">
              <a:lnSpc>
                <a:spcPct val="93000"/>
              </a:lnSpc>
              <a:buClrTx/>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smtClean="0">
                <a:solidFill>
                  <a:schemeClr val="accent6">
                    <a:lumMod val="75000"/>
                  </a:schemeClr>
                </a:solidFill>
              </a:rPr>
              <a:t>АПК</a:t>
            </a:r>
            <a:r>
              <a:rPr lang="ru-RU" smtClean="0">
                <a:solidFill>
                  <a:schemeClr val="accent6">
                    <a:lumMod val="75000"/>
                  </a:schemeClr>
                </a:solidFill>
              </a:rPr>
              <a:t/>
            </a:r>
            <a:br>
              <a:rPr lang="ru-RU" smtClean="0">
                <a:solidFill>
                  <a:schemeClr val="accent6">
                    <a:lumMod val="75000"/>
                  </a:schemeClr>
                </a:solidFill>
              </a:rPr>
            </a:br>
            <a:r>
              <a:rPr lang="ru-RU" b="1" smtClean="0">
                <a:solidFill>
                  <a:schemeClr val="accent6">
                    <a:lumMod val="75000"/>
                  </a:schemeClr>
                </a:solidFill>
              </a:rPr>
              <a:t> «СВЕТОЧ» </a:t>
            </a:r>
            <a:br>
              <a:rPr lang="ru-RU" b="1" smtClean="0">
                <a:solidFill>
                  <a:schemeClr val="accent6">
                    <a:lumMod val="75000"/>
                  </a:schemeClr>
                </a:solidFill>
              </a:rPr>
            </a:br>
            <a:r>
              <a:rPr lang="ru-RU" b="1" smtClean="0">
                <a:solidFill>
                  <a:schemeClr val="accent6">
                    <a:lumMod val="75000"/>
                  </a:schemeClr>
                </a:solidFill>
              </a:rPr>
              <a:t>Практическое применение</a:t>
            </a:r>
            <a:r>
              <a:rPr lang="ru-RU" b="1" i="1" smtClean="0">
                <a:solidFill>
                  <a:srgbClr val="4700B8"/>
                </a:solidFill>
              </a:rPr>
              <a:t/>
            </a:r>
            <a:br>
              <a:rPr lang="ru-RU" b="1" i="1" smtClean="0">
                <a:solidFill>
                  <a:srgbClr val="4700B8"/>
                </a:solidFill>
              </a:rPr>
            </a:br>
            <a:r>
              <a:rPr lang="ru-RU" sz="2000" b="1" i="1" smtClean="0">
                <a:solidFill>
                  <a:srgbClr val="4700B8"/>
                </a:solidFill>
              </a:rPr>
              <a:t>Программирование</a:t>
            </a:r>
            <a:endParaRPr lang="en-GB" sz="1800" b="1" i="1">
              <a:solidFill>
                <a:srgbClr val="4700B8"/>
              </a:solidFill>
            </a:endParaRPr>
          </a:p>
        </p:txBody>
      </p:sp>
      <p:pic>
        <p:nvPicPr>
          <p:cNvPr id="8197" name="Picture 5"/>
          <p:cNvPicPr>
            <a:picLocks noChangeAspect="1" noChangeArrowheads="1"/>
          </p:cNvPicPr>
          <p:nvPr/>
        </p:nvPicPr>
        <p:blipFill>
          <a:blip r:embed="rId3" cstate="print"/>
          <a:srcRect/>
          <a:stretch>
            <a:fillRect/>
          </a:stretch>
        </p:blipFill>
        <p:spPr bwMode="auto">
          <a:xfrm>
            <a:off x="8064500" y="822325"/>
            <a:ext cx="1944688" cy="995363"/>
          </a:xfrm>
          <a:prstGeom prst="rect">
            <a:avLst/>
          </a:prstGeom>
          <a:noFill/>
          <a:ln w="9525" cap="flat">
            <a:noFill/>
            <a:round/>
            <a:headEnd/>
            <a:tailEnd/>
          </a:ln>
          <a:effectLst/>
        </p:spPr>
      </p:pic>
      <p:sp>
        <p:nvSpPr>
          <p:cNvPr id="9" name="Прямоугольник 8"/>
          <p:cNvSpPr/>
          <p:nvPr/>
        </p:nvSpPr>
        <p:spPr>
          <a:xfrm>
            <a:off x="1583928" y="6948189"/>
            <a:ext cx="6838925" cy="349968"/>
          </a:xfrm>
          <a:prstGeom prst="rect">
            <a:avLst/>
          </a:prstGeom>
        </p:spPr>
        <p:txBody>
          <a:bodyPr wrap="square">
            <a:spAutoFit/>
          </a:bodyPr>
          <a:lstStyle/>
          <a:p>
            <a:pPr algn="just"/>
            <a:r>
              <a:rPr lang="ru-RU" smtClean="0">
                <a:solidFill>
                  <a:schemeClr val="tx1"/>
                </a:solidFill>
              </a:rPr>
              <a:t> </a:t>
            </a:r>
            <a:endParaRPr lang="ru-RU" smtClean="0">
              <a:solidFill>
                <a:schemeClr val="tx1"/>
              </a:solidFill>
            </a:endParaRPr>
          </a:p>
        </p:txBody>
      </p:sp>
      <p:pic>
        <p:nvPicPr>
          <p:cNvPr id="6" name="Рисунок 5" descr="Программа Свточ.bmp"/>
          <p:cNvPicPr>
            <a:picLocks noChangeAspect="1"/>
          </p:cNvPicPr>
          <p:nvPr/>
        </p:nvPicPr>
        <p:blipFill>
          <a:blip r:embed="rId4" cstate="print"/>
          <a:stretch>
            <a:fillRect/>
          </a:stretch>
        </p:blipFill>
        <p:spPr>
          <a:xfrm>
            <a:off x="5112320" y="2842324"/>
            <a:ext cx="3888432" cy="3127538"/>
          </a:xfrm>
          <a:prstGeom prst="rect">
            <a:avLst/>
          </a:prstGeom>
          <a:effectLst>
            <a:reflection blurRad="6350" stA="50000" endA="300" endPos="55500" dist="101600" dir="5400000" sy="-100000" algn="bl" rotWithShape="0"/>
          </a:effectLst>
        </p:spPr>
      </p:pic>
      <p:pic>
        <p:nvPicPr>
          <p:cNvPr id="7" name="Рисунок 6" descr="Светоч-без фона.jpg"/>
          <p:cNvPicPr>
            <a:picLocks noChangeAspect="1"/>
          </p:cNvPicPr>
          <p:nvPr/>
        </p:nvPicPr>
        <p:blipFill>
          <a:blip r:embed="rId5" cstate="print"/>
          <a:stretch>
            <a:fillRect/>
          </a:stretch>
        </p:blipFill>
        <p:spPr>
          <a:xfrm>
            <a:off x="1151880" y="2910359"/>
            <a:ext cx="3312368" cy="3101726"/>
          </a:xfrm>
          <a:prstGeom prst="rect">
            <a:avLst/>
          </a:prstGeom>
          <a:effectLst>
            <a:reflection blurRad="6350" stA="50000" endA="300" endPos="55500" dist="101600" dir="5400000" sy="-100000" algn="bl" rotWithShape="0"/>
            <a:softEdge rad="12700"/>
          </a:effectLst>
        </p:spPr>
      </p:pic>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741363" y="179438"/>
            <a:ext cx="8609012" cy="1080120"/>
          </a:xfrm>
          <a:ln/>
        </p:spPr>
        <p:txBody>
          <a:bodyPr tIns="21240"/>
          <a:lstStyle/>
          <a:p>
            <a:pPr algn="ctr">
              <a:lnSpc>
                <a:spcPct val="93000"/>
              </a:lnSpc>
              <a:buClrTx/>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smtClean="0">
                <a:solidFill>
                  <a:schemeClr val="accent6">
                    <a:lumMod val="75000"/>
                  </a:schemeClr>
                </a:solidFill>
              </a:rPr>
              <a:t>АПК</a:t>
            </a:r>
            <a:r>
              <a:rPr lang="ru-RU" smtClean="0">
                <a:solidFill>
                  <a:schemeClr val="accent6">
                    <a:lumMod val="75000"/>
                  </a:schemeClr>
                </a:solidFill>
              </a:rPr>
              <a:t/>
            </a:r>
            <a:br>
              <a:rPr lang="ru-RU" smtClean="0">
                <a:solidFill>
                  <a:schemeClr val="accent6">
                    <a:lumMod val="75000"/>
                  </a:schemeClr>
                </a:solidFill>
              </a:rPr>
            </a:br>
            <a:r>
              <a:rPr lang="ru-RU" b="1" smtClean="0">
                <a:solidFill>
                  <a:schemeClr val="accent6">
                    <a:lumMod val="75000"/>
                  </a:schemeClr>
                </a:solidFill>
              </a:rPr>
              <a:t> «СВЕТОЧ» </a:t>
            </a:r>
            <a:br>
              <a:rPr lang="ru-RU" b="1" smtClean="0">
                <a:solidFill>
                  <a:schemeClr val="accent6">
                    <a:lumMod val="75000"/>
                  </a:schemeClr>
                </a:solidFill>
              </a:rPr>
            </a:br>
            <a:r>
              <a:rPr lang="ru-RU" b="1" smtClean="0">
                <a:solidFill>
                  <a:schemeClr val="accent6">
                    <a:lumMod val="75000"/>
                  </a:schemeClr>
                </a:solidFill>
              </a:rPr>
              <a:t>Практическое применение</a:t>
            </a:r>
            <a:r>
              <a:rPr lang="ru-RU" b="1" i="1" smtClean="0">
                <a:solidFill>
                  <a:srgbClr val="4700B8"/>
                </a:solidFill>
              </a:rPr>
              <a:t/>
            </a:r>
            <a:br>
              <a:rPr lang="ru-RU" b="1" i="1" smtClean="0">
                <a:solidFill>
                  <a:srgbClr val="4700B8"/>
                </a:solidFill>
              </a:rPr>
            </a:br>
            <a:r>
              <a:rPr lang="ru-RU" sz="2000" b="1" i="1" smtClean="0">
                <a:solidFill>
                  <a:srgbClr val="4700B8"/>
                </a:solidFill>
              </a:rPr>
              <a:t>Программирование</a:t>
            </a:r>
            <a:endParaRPr lang="en-GB" sz="1800" b="1" i="1">
              <a:solidFill>
                <a:srgbClr val="4700B8"/>
              </a:solidFill>
            </a:endParaRPr>
          </a:p>
        </p:txBody>
      </p:sp>
      <p:pic>
        <p:nvPicPr>
          <p:cNvPr id="8197" name="Picture 5"/>
          <p:cNvPicPr>
            <a:picLocks noChangeAspect="1" noChangeArrowheads="1"/>
          </p:cNvPicPr>
          <p:nvPr/>
        </p:nvPicPr>
        <p:blipFill>
          <a:blip r:embed="rId3" cstate="print"/>
          <a:srcRect/>
          <a:stretch>
            <a:fillRect/>
          </a:stretch>
        </p:blipFill>
        <p:spPr bwMode="auto">
          <a:xfrm>
            <a:off x="8064500" y="822325"/>
            <a:ext cx="1944688" cy="995363"/>
          </a:xfrm>
          <a:prstGeom prst="rect">
            <a:avLst/>
          </a:prstGeom>
          <a:noFill/>
          <a:ln w="9525" cap="flat">
            <a:noFill/>
            <a:round/>
            <a:headEnd/>
            <a:tailEnd/>
          </a:ln>
          <a:effectLst/>
        </p:spPr>
      </p:pic>
      <p:sp>
        <p:nvSpPr>
          <p:cNvPr id="9" name="Прямоугольник 8"/>
          <p:cNvSpPr/>
          <p:nvPr/>
        </p:nvSpPr>
        <p:spPr>
          <a:xfrm>
            <a:off x="1583928" y="6948189"/>
            <a:ext cx="6838925" cy="349968"/>
          </a:xfrm>
          <a:prstGeom prst="rect">
            <a:avLst/>
          </a:prstGeom>
        </p:spPr>
        <p:txBody>
          <a:bodyPr wrap="square">
            <a:spAutoFit/>
          </a:bodyPr>
          <a:lstStyle/>
          <a:p>
            <a:pPr algn="just"/>
            <a:r>
              <a:rPr lang="ru-RU" smtClean="0">
                <a:solidFill>
                  <a:schemeClr val="tx1"/>
                </a:solidFill>
              </a:rPr>
              <a:t> </a:t>
            </a:r>
            <a:endParaRPr lang="ru-RU" smtClean="0">
              <a:solidFill>
                <a:schemeClr val="tx1"/>
              </a:solidFill>
            </a:endParaRPr>
          </a:p>
        </p:txBody>
      </p:sp>
      <p:pic>
        <p:nvPicPr>
          <p:cNvPr id="8" name="Рисунок 7" descr="для вебинара-3.jpg"/>
          <p:cNvPicPr>
            <a:picLocks noChangeAspect="1"/>
          </p:cNvPicPr>
          <p:nvPr/>
        </p:nvPicPr>
        <p:blipFill>
          <a:blip r:embed="rId4" cstate="print"/>
          <a:stretch>
            <a:fillRect/>
          </a:stretch>
        </p:blipFill>
        <p:spPr>
          <a:xfrm>
            <a:off x="2087984" y="2195661"/>
            <a:ext cx="6408712" cy="4935445"/>
          </a:xfrm>
          <a:prstGeom prst="rect">
            <a:avLst/>
          </a:prstGeom>
        </p:spPr>
      </p:pic>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741363" y="179438"/>
            <a:ext cx="8609012" cy="1080120"/>
          </a:xfrm>
          <a:ln/>
        </p:spPr>
        <p:txBody>
          <a:bodyPr tIns="21240"/>
          <a:lstStyle/>
          <a:p>
            <a:pPr algn="ctr">
              <a:lnSpc>
                <a:spcPct val="93000"/>
              </a:lnSpc>
              <a:buClrTx/>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smtClean="0">
                <a:solidFill>
                  <a:schemeClr val="accent6">
                    <a:lumMod val="75000"/>
                  </a:schemeClr>
                </a:solidFill>
              </a:rPr>
              <a:t>АПК</a:t>
            </a:r>
            <a:r>
              <a:rPr lang="ru-RU" smtClean="0">
                <a:solidFill>
                  <a:schemeClr val="accent6">
                    <a:lumMod val="75000"/>
                  </a:schemeClr>
                </a:solidFill>
              </a:rPr>
              <a:t/>
            </a:r>
            <a:br>
              <a:rPr lang="ru-RU" smtClean="0">
                <a:solidFill>
                  <a:schemeClr val="accent6">
                    <a:lumMod val="75000"/>
                  </a:schemeClr>
                </a:solidFill>
              </a:rPr>
            </a:br>
            <a:r>
              <a:rPr lang="ru-RU" b="1" smtClean="0">
                <a:solidFill>
                  <a:schemeClr val="accent6">
                    <a:lumMod val="75000"/>
                  </a:schemeClr>
                </a:solidFill>
              </a:rPr>
              <a:t> «СВЕТОЧ» </a:t>
            </a:r>
            <a:br>
              <a:rPr lang="ru-RU" b="1" smtClean="0">
                <a:solidFill>
                  <a:schemeClr val="accent6">
                    <a:lumMod val="75000"/>
                  </a:schemeClr>
                </a:solidFill>
              </a:rPr>
            </a:br>
            <a:r>
              <a:rPr lang="ru-RU" b="1" smtClean="0">
                <a:solidFill>
                  <a:schemeClr val="accent6">
                    <a:lumMod val="75000"/>
                  </a:schemeClr>
                </a:solidFill>
              </a:rPr>
              <a:t>Практическое применение</a:t>
            </a:r>
            <a:r>
              <a:rPr lang="ru-RU" b="1" i="1" smtClean="0">
                <a:solidFill>
                  <a:srgbClr val="4700B8"/>
                </a:solidFill>
              </a:rPr>
              <a:t/>
            </a:r>
            <a:br>
              <a:rPr lang="ru-RU" b="1" i="1" smtClean="0">
                <a:solidFill>
                  <a:srgbClr val="4700B8"/>
                </a:solidFill>
              </a:rPr>
            </a:br>
            <a:r>
              <a:rPr lang="ru-RU" sz="2000" b="1" i="1" smtClean="0">
                <a:solidFill>
                  <a:srgbClr val="4700B8"/>
                </a:solidFill>
              </a:rPr>
              <a:t>Программирование</a:t>
            </a:r>
            <a:endParaRPr lang="en-GB" sz="1800" b="1" i="1">
              <a:solidFill>
                <a:srgbClr val="4700B8"/>
              </a:solidFill>
            </a:endParaRPr>
          </a:p>
        </p:txBody>
      </p:sp>
      <p:pic>
        <p:nvPicPr>
          <p:cNvPr id="8197" name="Picture 5"/>
          <p:cNvPicPr>
            <a:picLocks noChangeAspect="1" noChangeArrowheads="1"/>
          </p:cNvPicPr>
          <p:nvPr/>
        </p:nvPicPr>
        <p:blipFill>
          <a:blip r:embed="rId3" cstate="print"/>
          <a:srcRect/>
          <a:stretch>
            <a:fillRect/>
          </a:stretch>
        </p:blipFill>
        <p:spPr bwMode="auto">
          <a:xfrm>
            <a:off x="8064500" y="822325"/>
            <a:ext cx="1944688" cy="995363"/>
          </a:xfrm>
          <a:prstGeom prst="rect">
            <a:avLst/>
          </a:prstGeom>
          <a:noFill/>
          <a:ln w="9525" cap="flat">
            <a:noFill/>
            <a:round/>
            <a:headEnd/>
            <a:tailEnd/>
          </a:ln>
          <a:effectLst/>
        </p:spPr>
      </p:pic>
      <p:sp>
        <p:nvSpPr>
          <p:cNvPr id="9" name="Прямоугольник 8"/>
          <p:cNvSpPr/>
          <p:nvPr/>
        </p:nvSpPr>
        <p:spPr>
          <a:xfrm>
            <a:off x="1583928" y="6948189"/>
            <a:ext cx="6838925" cy="349968"/>
          </a:xfrm>
          <a:prstGeom prst="rect">
            <a:avLst/>
          </a:prstGeom>
        </p:spPr>
        <p:txBody>
          <a:bodyPr wrap="square">
            <a:spAutoFit/>
          </a:bodyPr>
          <a:lstStyle/>
          <a:p>
            <a:pPr algn="just"/>
            <a:r>
              <a:rPr lang="ru-RU" smtClean="0">
                <a:solidFill>
                  <a:schemeClr val="tx1"/>
                </a:solidFill>
              </a:rPr>
              <a:t> </a:t>
            </a:r>
            <a:endParaRPr lang="ru-RU" smtClean="0">
              <a:solidFill>
                <a:schemeClr val="tx1"/>
              </a:solidFill>
            </a:endParaRPr>
          </a:p>
        </p:txBody>
      </p:sp>
      <p:pic>
        <p:nvPicPr>
          <p:cNvPr id="7" name="Picture 2" descr="Рисунок в инструкцию очков"/>
          <p:cNvPicPr>
            <a:picLocks noChangeAspect="1" noChangeArrowheads="1"/>
          </p:cNvPicPr>
          <p:nvPr/>
        </p:nvPicPr>
        <p:blipFill>
          <a:blip r:embed="rId4" cstate="print"/>
          <a:srcRect/>
          <a:stretch>
            <a:fillRect/>
          </a:stretch>
        </p:blipFill>
        <p:spPr bwMode="auto">
          <a:xfrm>
            <a:off x="5040312" y="2771725"/>
            <a:ext cx="4536504" cy="2952328"/>
          </a:xfrm>
          <a:prstGeom prst="rect">
            <a:avLst/>
          </a:prstGeom>
          <a:noFill/>
          <a:ln w="9525">
            <a:noFill/>
            <a:miter lim="800000"/>
            <a:headEnd/>
            <a:tailEnd/>
          </a:ln>
          <a:effectLst>
            <a:reflection blurRad="6350" stA="50000" endA="300" endPos="55500" dist="101600" dir="5400000" sy="-100000" algn="bl" rotWithShape="0"/>
          </a:effectLst>
        </p:spPr>
      </p:pic>
      <p:pic>
        <p:nvPicPr>
          <p:cNvPr id="10" name="Рисунок 9" descr="Программа Свточ.bmp"/>
          <p:cNvPicPr>
            <a:picLocks noChangeAspect="1"/>
          </p:cNvPicPr>
          <p:nvPr/>
        </p:nvPicPr>
        <p:blipFill>
          <a:blip r:embed="rId5" cstate="print"/>
          <a:stretch>
            <a:fillRect/>
          </a:stretch>
        </p:blipFill>
        <p:spPr>
          <a:xfrm>
            <a:off x="863848" y="2627709"/>
            <a:ext cx="3888432" cy="3127538"/>
          </a:xfrm>
          <a:prstGeom prst="rect">
            <a:avLst/>
          </a:prstGeom>
          <a:effectLst>
            <a:reflection blurRad="6350" stA="50000" endA="300" endPos="55500" dist="101600" dir="5400000" sy="-100000" algn="bl" rotWithShape="0"/>
          </a:effectLst>
        </p:spPr>
      </p:pic>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741363" y="179438"/>
            <a:ext cx="8609012" cy="1080120"/>
          </a:xfrm>
          <a:ln/>
        </p:spPr>
        <p:txBody>
          <a:bodyPr tIns="21240"/>
          <a:lstStyle/>
          <a:p>
            <a:pPr algn="ctr">
              <a:lnSpc>
                <a:spcPct val="93000"/>
              </a:lnSpc>
              <a:buClrTx/>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smtClean="0">
                <a:solidFill>
                  <a:schemeClr val="accent6">
                    <a:lumMod val="75000"/>
                  </a:schemeClr>
                </a:solidFill>
              </a:rPr>
              <a:t>АПК</a:t>
            </a:r>
            <a:r>
              <a:rPr lang="ru-RU" smtClean="0">
                <a:solidFill>
                  <a:schemeClr val="accent6">
                    <a:lumMod val="75000"/>
                  </a:schemeClr>
                </a:solidFill>
              </a:rPr>
              <a:t/>
            </a:r>
            <a:br>
              <a:rPr lang="ru-RU" smtClean="0">
                <a:solidFill>
                  <a:schemeClr val="accent6">
                    <a:lumMod val="75000"/>
                  </a:schemeClr>
                </a:solidFill>
              </a:rPr>
            </a:br>
            <a:r>
              <a:rPr lang="ru-RU" b="1" smtClean="0">
                <a:solidFill>
                  <a:schemeClr val="accent6">
                    <a:lumMod val="75000"/>
                  </a:schemeClr>
                </a:solidFill>
              </a:rPr>
              <a:t> «СВЕТОЧ» </a:t>
            </a:r>
            <a:br>
              <a:rPr lang="ru-RU" b="1" smtClean="0">
                <a:solidFill>
                  <a:schemeClr val="accent6">
                    <a:lumMod val="75000"/>
                  </a:schemeClr>
                </a:solidFill>
              </a:rPr>
            </a:br>
            <a:r>
              <a:rPr lang="ru-RU" b="1" smtClean="0">
                <a:solidFill>
                  <a:schemeClr val="accent6">
                    <a:lumMod val="75000"/>
                  </a:schemeClr>
                </a:solidFill>
              </a:rPr>
              <a:t>Практическое применение</a:t>
            </a:r>
            <a:r>
              <a:rPr lang="ru-RU" b="1" i="1" smtClean="0">
                <a:solidFill>
                  <a:srgbClr val="4700B8"/>
                </a:solidFill>
              </a:rPr>
              <a:t/>
            </a:r>
            <a:br>
              <a:rPr lang="ru-RU" b="1" i="1" smtClean="0">
                <a:solidFill>
                  <a:srgbClr val="4700B8"/>
                </a:solidFill>
              </a:rPr>
            </a:br>
            <a:r>
              <a:rPr lang="ru-RU" sz="2000" b="1" i="1" smtClean="0">
                <a:solidFill>
                  <a:srgbClr val="4700B8"/>
                </a:solidFill>
              </a:rPr>
              <a:t>Программирование</a:t>
            </a:r>
            <a:endParaRPr lang="en-GB" sz="1800" b="1" i="1">
              <a:solidFill>
                <a:srgbClr val="4700B8"/>
              </a:solidFill>
            </a:endParaRPr>
          </a:p>
        </p:txBody>
      </p:sp>
      <p:pic>
        <p:nvPicPr>
          <p:cNvPr id="8197" name="Picture 5"/>
          <p:cNvPicPr>
            <a:picLocks noChangeAspect="1" noChangeArrowheads="1"/>
          </p:cNvPicPr>
          <p:nvPr/>
        </p:nvPicPr>
        <p:blipFill>
          <a:blip r:embed="rId3" cstate="print"/>
          <a:srcRect/>
          <a:stretch>
            <a:fillRect/>
          </a:stretch>
        </p:blipFill>
        <p:spPr bwMode="auto">
          <a:xfrm>
            <a:off x="8064500" y="822325"/>
            <a:ext cx="1944688" cy="995363"/>
          </a:xfrm>
          <a:prstGeom prst="rect">
            <a:avLst/>
          </a:prstGeom>
          <a:noFill/>
          <a:ln w="9525" cap="flat">
            <a:noFill/>
            <a:round/>
            <a:headEnd/>
            <a:tailEnd/>
          </a:ln>
          <a:effectLst/>
        </p:spPr>
      </p:pic>
      <p:sp>
        <p:nvSpPr>
          <p:cNvPr id="9" name="Прямоугольник 8"/>
          <p:cNvSpPr/>
          <p:nvPr/>
        </p:nvSpPr>
        <p:spPr>
          <a:xfrm>
            <a:off x="1583928" y="6948189"/>
            <a:ext cx="6838925" cy="349968"/>
          </a:xfrm>
          <a:prstGeom prst="rect">
            <a:avLst/>
          </a:prstGeom>
        </p:spPr>
        <p:txBody>
          <a:bodyPr wrap="square">
            <a:spAutoFit/>
          </a:bodyPr>
          <a:lstStyle/>
          <a:p>
            <a:pPr algn="just"/>
            <a:r>
              <a:rPr lang="ru-RU" smtClean="0">
                <a:solidFill>
                  <a:schemeClr val="tx1"/>
                </a:solidFill>
              </a:rPr>
              <a:t> </a:t>
            </a:r>
            <a:endParaRPr lang="ru-RU" smtClean="0">
              <a:solidFill>
                <a:schemeClr val="tx1"/>
              </a:solidFill>
            </a:endParaRPr>
          </a:p>
        </p:txBody>
      </p:sp>
      <p:pic>
        <p:nvPicPr>
          <p:cNvPr id="6" name="Рисунок 5" descr="для вебинара-4.jpg"/>
          <p:cNvPicPr>
            <a:picLocks noChangeAspect="1"/>
          </p:cNvPicPr>
          <p:nvPr/>
        </p:nvPicPr>
        <p:blipFill>
          <a:blip r:embed="rId4" cstate="print"/>
          <a:stretch>
            <a:fillRect/>
          </a:stretch>
        </p:blipFill>
        <p:spPr>
          <a:xfrm>
            <a:off x="2087982" y="2195661"/>
            <a:ext cx="6408714" cy="4935446"/>
          </a:xfrm>
          <a:prstGeom prst="rect">
            <a:avLst/>
          </a:prstGeom>
        </p:spPr>
      </p:pic>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741363" y="179437"/>
            <a:ext cx="8609012" cy="1638251"/>
          </a:xfrm>
          <a:ln/>
        </p:spPr>
        <p:txBody>
          <a:bodyPr tIns="21240"/>
          <a:lstStyle/>
          <a:p>
            <a:pPr algn="ctr">
              <a:lnSpc>
                <a:spcPct val="93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dirty="0" smtClean="0">
                <a:solidFill>
                  <a:schemeClr val="accent6">
                    <a:lumMod val="75000"/>
                  </a:schemeClr>
                </a:solidFill>
              </a:rPr>
              <a:t>АПК</a:t>
            </a:r>
            <a:r>
              <a:rPr lang="ru-RU" dirty="0" smtClean="0">
                <a:solidFill>
                  <a:schemeClr val="accent6">
                    <a:lumMod val="75000"/>
                  </a:schemeClr>
                </a:solidFill>
              </a:rPr>
              <a:t/>
            </a:r>
            <a:br>
              <a:rPr lang="ru-RU" dirty="0" smtClean="0">
                <a:solidFill>
                  <a:schemeClr val="accent6">
                    <a:lumMod val="75000"/>
                  </a:schemeClr>
                </a:solidFill>
              </a:rPr>
            </a:br>
            <a:r>
              <a:rPr lang="ru-RU" b="1" dirty="0" smtClean="0">
                <a:solidFill>
                  <a:schemeClr val="accent6">
                    <a:lumMod val="75000"/>
                  </a:schemeClr>
                </a:solidFill>
              </a:rPr>
              <a:t> «СВЕТОЧ» </a:t>
            </a:r>
            <a:br>
              <a:rPr lang="ru-RU" b="1" dirty="0" smtClean="0">
                <a:solidFill>
                  <a:schemeClr val="accent6">
                    <a:lumMod val="75000"/>
                  </a:schemeClr>
                </a:solidFill>
              </a:rPr>
            </a:br>
            <a:r>
              <a:rPr lang="ru-RU" b="1" dirty="0" smtClean="0">
                <a:solidFill>
                  <a:schemeClr val="accent6">
                    <a:lumMod val="75000"/>
                  </a:schemeClr>
                </a:solidFill>
              </a:rPr>
              <a:t>Практическое применение</a:t>
            </a:r>
            <a:r>
              <a:rPr lang="ru-RU" b="1" i="1" dirty="0" smtClean="0">
                <a:solidFill>
                  <a:srgbClr val="4700B8"/>
                </a:solidFill>
              </a:rPr>
              <a:t/>
            </a:r>
            <a:br>
              <a:rPr lang="ru-RU" b="1" i="1" dirty="0" smtClean="0">
                <a:solidFill>
                  <a:srgbClr val="4700B8"/>
                </a:solidFill>
              </a:rPr>
            </a:br>
            <a:r>
              <a:rPr lang="ru-RU" sz="2000" b="1" i="1" dirty="0" smtClean="0">
                <a:solidFill>
                  <a:srgbClr val="4700B8"/>
                </a:solidFill>
              </a:rPr>
              <a:t>Энергетические меридианы </a:t>
            </a:r>
            <a:br>
              <a:rPr lang="ru-RU" sz="2000" b="1" i="1" dirty="0" smtClean="0">
                <a:solidFill>
                  <a:srgbClr val="4700B8"/>
                </a:solidFill>
              </a:rPr>
            </a:br>
            <a:endParaRPr lang="en-GB" sz="2000" b="1" i="1" dirty="0">
              <a:solidFill>
                <a:srgbClr val="4700B8"/>
              </a:solidFill>
            </a:endParaRPr>
          </a:p>
        </p:txBody>
      </p:sp>
      <p:sp>
        <p:nvSpPr>
          <p:cNvPr id="7170" name="Text Box 2"/>
          <p:cNvSpPr txBox="1">
            <a:spLocks noChangeArrowheads="1"/>
          </p:cNvSpPr>
          <p:nvPr/>
        </p:nvSpPr>
        <p:spPr bwMode="auto">
          <a:xfrm>
            <a:off x="930275" y="2101850"/>
            <a:ext cx="8418513" cy="4762500"/>
          </a:xfrm>
          <a:prstGeom prst="rect">
            <a:avLst/>
          </a:prstGeom>
          <a:noFill/>
          <a:ln w="9525" cap="flat">
            <a:noFill/>
            <a:round/>
            <a:headEnd/>
            <a:tailEnd/>
          </a:ln>
          <a:effectLst/>
        </p:spPr>
        <p:txBody>
          <a:bodyPr lIns="90000" tIns="45000" rIns="90000" bIns="45000"/>
          <a:lstStyle/>
          <a:p>
            <a:pPr marL="427038" indent="-320675">
              <a:buClrTx/>
              <a:buFontTx/>
              <a:buNone/>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pPr>
            <a:endParaRPr lang="en-GB" sz="2400">
              <a:solidFill>
                <a:srgbClr val="000000"/>
              </a:solidFill>
            </a:endParaRPr>
          </a:p>
        </p:txBody>
      </p:sp>
      <p:pic>
        <p:nvPicPr>
          <p:cNvPr id="7172" name="Picture 4"/>
          <p:cNvPicPr>
            <a:picLocks noChangeAspect="1" noChangeArrowheads="1"/>
          </p:cNvPicPr>
          <p:nvPr/>
        </p:nvPicPr>
        <p:blipFill>
          <a:blip r:embed="rId3" cstate="print"/>
          <a:srcRect/>
          <a:stretch>
            <a:fillRect/>
          </a:stretch>
        </p:blipFill>
        <p:spPr bwMode="auto">
          <a:xfrm>
            <a:off x="8062913" y="822325"/>
            <a:ext cx="1944687" cy="995363"/>
          </a:xfrm>
          <a:prstGeom prst="rect">
            <a:avLst/>
          </a:prstGeom>
          <a:noFill/>
          <a:ln w="9525" cap="flat">
            <a:noFill/>
            <a:round/>
            <a:headEnd/>
            <a:tailEnd/>
          </a:ln>
          <a:effectLst/>
        </p:spPr>
      </p:pic>
      <p:sp>
        <p:nvSpPr>
          <p:cNvPr id="8" name="TextBox 7"/>
          <p:cNvSpPr txBox="1"/>
          <p:nvPr/>
        </p:nvSpPr>
        <p:spPr>
          <a:xfrm>
            <a:off x="791841" y="2411686"/>
            <a:ext cx="8856983" cy="5760295"/>
          </a:xfrm>
          <a:prstGeom prst="rect">
            <a:avLst/>
          </a:prstGeom>
          <a:noFill/>
        </p:spPr>
        <p:txBody>
          <a:bodyPr wrap="square" rtlCol="0">
            <a:spAutoFit/>
          </a:bodyPr>
          <a:lstStyle/>
          <a:p>
            <a:endParaRPr lang="ru-RU" dirty="0" smtClean="0">
              <a:solidFill>
                <a:schemeClr val="tx1"/>
              </a:solidFill>
            </a:endParaRPr>
          </a:p>
          <a:p>
            <a:pPr algn="just"/>
            <a:r>
              <a:rPr lang="ru-RU" b="1" dirty="0" smtClean="0">
                <a:solidFill>
                  <a:schemeClr val="tx1"/>
                </a:solidFill>
              </a:rPr>
              <a:t>1. «Легкие».</a:t>
            </a:r>
            <a:r>
              <a:rPr lang="ru-RU" dirty="0" smtClean="0">
                <a:solidFill>
                  <a:schemeClr val="tx1"/>
                </a:solidFill>
              </a:rPr>
              <a:t> Включают в себя как собственно легкие, так и кожные покровы, центральную и периферическую нервные системы. То есть под «Легкими» подразумевается система, управляющая газовым и водным обменом организма с внешней средой. При этом, легкие как физический орган осуществляют потребление кислорода и выделение углекислого газа, а также выделение влаги. А через потоотделение на поверхности кожного покрова происходит существенная часть регуляции водно-солевого обмена. Также от кожных покровов зависит защита от внешнего воздействия среды. Чтобы управлять столь сложной и разветвленной системой, обеспечивающей контакт с внешней средой и фильтрацию различных процессов обменов организма с внешней средой, в понятие «Легкие» включается центральная и периферическая нервные системы. Имеется в виду только некоторая часть функций нервной системы — управление процессами взаимодействия организма с внешней средой. (Нужно помнить, что речь идет о классификации не по морфологическому, а по функциональному признаку. Соответственно, нервная система включена во все 12 «органов», но каждый раз подразумеваются различные функциональные задачи, выполняемые нервной системой.)</a:t>
            </a:r>
          </a:p>
          <a:p>
            <a:endParaRPr lang="ru-RU" dirty="0">
              <a:solidFill>
                <a:schemeClr val="tx1"/>
              </a:solidFill>
            </a:endParaRPr>
          </a:p>
          <a:p>
            <a:endParaRPr lang="ru-RU" dirty="0" smtClean="0">
              <a:solidFill>
                <a:schemeClr val="tx1"/>
              </a:solidFill>
            </a:endParaRPr>
          </a:p>
          <a:p>
            <a:endParaRPr lang="ru-RU" dirty="0">
              <a:solidFill>
                <a:schemeClr val="tx1"/>
              </a:solidFill>
            </a:endParaRPr>
          </a:p>
          <a:p>
            <a:endParaRPr lang="ru-RU" dirty="0">
              <a:solidFill>
                <a:schemeClr val="tx1"/>
              </a:solidFill>
            </a:endParaRPr>
          </a:p>
        </p:txBody>
      </p:sp>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741363" y="179437"/>
            <a:ext cx="8609012" cy="1638251"/>
          </a:xfrm>
          <a:ln/>
        </p:spPr>
        <p:txBody>
          <a:bodyPr tIns="21240"/>
          <a:lstStyle/>
          <a:p>
            <a:pPr algn="ctr">
              <a:lnSpc>
                <a:spcPct val="93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dirty="0" smtClean="0">
                <a:solidFill>
                  <a:schemeClr val="accent6">
                    <a:lumMod val="75000"/>
                  </a:schemeClr>
                </a:solidFill>
              </a:rPr>
              <a:t>АПК</a:t>
            </a:r>
            <a:r>
              <a:rPr lang="ru-RU" dirty="0" smtClean="0">
                <a:solidFill>
                  <a:schemeClr val="accent6">
                    <a:lumMod val="75000"/>
                  </a:schemeClr>
                </a:solidFill>
              </a:rPr>
              <a:t/>
            </a:r>
            <a:br>
              <a:rPr lang="ru-RU" dirty="0" smtClean="0">
                <a:solidFill>
                  <a:schemeClr val="accent6">
                    <a:lumMod val="75000"/>
                  </a:schemeClr>
                </a:solidFill>
              </a:rPr>
            </a:br>
            <a:r>
              <a:rPr lang="ru-RU" b="1" dirty="0" smtClean="0">
                <a:solidFill>
                  <a:schemeClr val="accent6">
                    <a:lumMod val="75000"/>
                  </a:schemeClr>
                </a:solidFill>
              </a:rPr>
              <a:t> «СВЕТОЧ» </a:t>
            </a:r>
            <a:br>
              <a:rPr lang="ru-RU" b="1" dirty="0" smtClean="0">
                <a:solidFill>
                  <a:schemeClr val="accent6">
                    <a:lumMod val="75000"/>
                  </a:schemeClr>
                </a:solidFill>
              </a:rPr>
            </a:br>
            <a:r>
              <a:rPr lang="ru-RU" b="1" dirty="0" smtClean="0">
                <a:solidFill>
                  <a:schemeClr val="accent6">
                    <a:lumMod val="75000"/>
                  </a:schemeClr>
                </a:solidFill>
              </a:rPr>
              <a:t>Практическое применение</a:t>
            </a:r>
            <a:r>
              <a:rPr lang="ru-RU" b="1" i="1" dirty="0" smtClean="0">
                <a:solidFill>
                  <a:srgbClr val="4700B8"/>
                </a:solidFill>
              </a:rPr>
              <a:t/>
            </a:r>
            <a:br>
              <a:rPr lang="ru-RU" b="1" i="1" dirty="0" smtClean="0">
                <a:solidFill>
                  <a:srgbClr val="4700B8"/>
                </a:solidFill>
              </a:rPr>
            </a:br>
            <a:r>
              <a:rPr lang="ru-RU" sz="2000" b="1" i="1" dirty="0" smtClean="0">
                <a:solidFill>
                  <a:srgbClr val="4700B8"/>
                </a:solidFill>
              </a:rPr>
              <a:t>Энергетические меридианы </a:t>
            </a:r>
            <a:br>
              <a:rPr lang="ru-RU" sz="2000" b="1" i="1" dirty="0" smtClean="0">
                <a:solidFill>
                  <a:srgbClr val="4700B8"/>
                </a:solidFill>
              </a:rPr>
            </a:br>
            <a:endParaRPr lang="en-GB" sz="2000" b="1" i="1" dirty="0">
              <a:solidFill>
                <a:srgbClr val="4700B8"/>
              </a:solidFill>
            </a:endParaRPr>
          </a:p>
        </p:txBody>
      </p:sp>
      <p:sp>
        <p:nvSpPr>
          <p:cNvPr id="7170" name="Text Box 2"/>
          <p:cNvSpPr txBox="1">
            <a:spLocks noChangeArrowheads="1"/>
          </p:cNvSpPr>
          <p:nvPr/>
        </p:nvSpPr>
        <p:spPr bwMode="auto">
          <a:xfrm>
            <a:off x="930275" y="2101850"/>
            <a:ext cx="8418513" cy="4762500"/>
          </a:xfrm>
          <a:prstGeom prst="rect">
            <a:avLst/>
          </a:prstGeom>
          <a:noFill/>
          <a:ln w="9525" cap="flat">
            <a:noFill/>
            <a:round/>
            <a:headEnd/>
            <a:tailEnd/>
          </a:ln>
          <a:effectLst/>
        </p:spPr>
        <p:txBody>
          <a:bodyPr lIns="90000" tIns="45000" rIns="90000" bIns="45000"/>
          <a:lstStyle/>
          <a:p>
            <a:pPr marL="427038" indent="-320675">
              <a:buClrTx/>
              <a:buFontTx/>
              <a:buNone/>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pPr>
            <a:endParaRPr lang="en-GB" sz="2400">
              <a:solidFill>
                <a:srgbClr val="000000"/>
              </a:solidFill>
            </a:endParaRPr>
          </a:p>
        </p:txBody>
      </p:sp>
      <p:pic>
        <p:nvPicPr>
          <p:cNvPr id="7172" name="Picture 4"/>
          <p:cNvPicPr>
            <a:picLocks noChangeAspect="1" noChangeArrowheads="1"/>
          </p:cNvPicPr>
          <p:nvPr/>
        </p:nvPicPr>
        <p:blipFill>
          <a:blip r:embed="rId3" cstate="print"/>
          <a:srcRect/>
          <a:stretch>
            <a:fillRect/>
          </a:stretch>
        </p:blipFill>
        <p:spPr bwMode="auto">
          <a:xfrm>
            <a:off x="8062913" y="822325"/>
            <a:ext cx="1944687" cy="995363"/>
          </a:xfrm>
          <a:prstGeom prst="rect">
            <a:avLst/>
          </a:prstGeom>
          <a:noFill/>
          <a:ln w="9525" cap="flat">
            <a:noFill/>
            <a:round/>
            <a:headEnd/>
            <a:tailEnd/>
          </a:ln>
          <a:effectLst/>
        </p:spPr>
      </p:pic>
      <p:sp>
        <p:nvSpPr>
          <p:cNvPr id="8" name="TextBox 7"/>
          <p:cNvSpPr txBox="1"/>
          <p:nvPr/>
        </p:nvSpPr>
        <p:spPr>
          <a:xfrm>
            <a:off x="791841" y="2411686"/>
            <a:ext cx="8856983" cy="3699218"/>
          </a:xfrm>
          <a:prstGeom prst="rect">
            <a:avLst/>
          </a:prstGeom>
          <a:noFill/>
        </p:spPr>
        <p:txBody>
          <a:bodyPr wrap="square" rtlCol="0">
            <a:spAutoFit/>
          </a:bodyPr>
          <a:lstStyle/>
          <a:p>
            <a:endParaRPr lang="ru-RU" dirty="0" smtClean="0">
              <a:solidFill>
                <a:schemeClr val="tx1"/>
              </a:solidFill>
            </a:endParaRPr>
          </a:p>
          <a:p>
            <a:pPr algn="just"/>
            <a:r>
              <a:rPr lang="ru-RU" b="1" dirty="0" smtClean="0">
                <a:solidFill>
                  <a:schemeClr val="tx1"/>
                </a:solidFill>
              </a:rPr>
              <a:t>2. «Толстая кишка».</a:t>
            </a:r>
            <a:r>
              <a:rPr lang="ru-RU" dirty="0" smtClean="0">
                <a:solidFill>
                  <a:schemeClr val="tx1"/>
                </a:solidFill>
              </a:rPr>
              <a:t> Отвечает за транспортировку отходов жизнедеятельности и пищеварения, а также играет существенную роль в абсорбции воды. «Толстая кишка» является парным органом «Легких». При нормальной циркуляции </a:t>
            </a:r>
            <a:r>
              <a:rPr lang="ru-RU" dirty="0" err="1" smtClean="0">
                <a:solidFill>
                  <a:schemeClr val="tx1"/>
                </a:solidFill>
              </a:rPr>
              <a:t>ци</a:t>
            </a:r>
            <a:r>
              <a:rPr lang="ru-RU" dirty="0" smtClean="0">
                <a:solidFill>
                  <a:schemeClr val="tx1"/>
                </a:solidFill>
              </a:rPr>
              <a:t> в «Легких» толстый кишечник также функционирует нормально, обеспечивается хорошее его опорожнение. Нарушение циркуляции </a:t>
            </a:r>
            <a:r>
              <a:rPr lang="ru-RU" dirty="0" err="1" smtClean="0">
                <a:solidFill>
                  <a:schemeClr val="tx1"/>
                </a:solidFill>
              </a:rPr>
              <a:t>ци</a:t>
            </a:r>
            <a:r>
              <a:rPr lang="ru-RU" dirty="0" smtClean="0">
                <a:solidFill>
                  <a:schemeClr val="tx1"/>
                </a:solidFill>
              </a:rPr>
              <a:t> в «Легких» вызывает трудности при опорожнении кишечника. А при возникновении состояния переполнения и жара толстого кишечника, сопровождающегося запором, может также возникнуть состояние, когда </a:t>
            </a:r>
            <a:r>
              <a:rPr lang="ru-RU" dirty="0" err="1" smtClean="0">
                <a:solidFill>
                  <a:schemeClr val="tx1"/>
                </a:solidFill>
              </a:rPr>
              <a:t>ци</a:t>
            </a:r>
            <a:r>
              <a:rPr lang="ru-RU" dirty="0" smtClean="0">
                <a:solidFill>
                  <a:schemeClr val="tx1"/>
                </a:solidFill>
              </a:rPr>
              <a:t> «Легких» перестанет опускаться вниз, что вызывает одышку.</a:t>
            </a:r>
          </a:p>
          <a:p>
            <a:endParaRPr lang="ru-RU" dirty="0">
              <a:solidFill>
                <a:schemeClr val="tx1"/>
              </a:solidFill>
            </a:endParaRPr>
          </a:p>
          <a:p>
            <a:endParaRPr lang="ru-RU" dirty="0" smtClean="0">
              <a:solidFill>
                <a:schemeClr val="tx1"/>
              </a:solidFill>
            </a:endParaRPr>
          </a:p>
          <a:p>
            <a:endParaRPr lang="ru-RU" dirty="0">
              <a:solidFill>
                <a:schemeClr val="tx1"/>
              </a:solidFill>
            </a:endParaRPr>
          </a:p>
          <a:p>
            <a:endParaRPr lang="ru-RU" dirty="0">
              <a:solidFill>
                <a:schemeClr val="tx1"/>
              </a:solidFill>
            </a:endParaRPr>
          </a:p>
        </p:txBody>
      </p:sp>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741363" y="179437"/>
            <a:ext cx="8609012" cy="1638251"/>
          </a:xfrm>
          <a:ln/>
        </p:spPr>
        <p:txBody>
          <a:bodyPr tIns="21240"/>
          <a:lstStyle/>
          <a:p>
            <a:pPr algn="ctr">
              <a:lnSpc>
                <a:spcPct val="93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dirty="0" smtClean="0">
                <a:solidFill>
                  <a:schemeClr val="accent6">
                    <a:lumMod val="75000"/>
                  </a:schemeClr>
                </a:solidFill>
              </a:rPr>
              <a:t>АПК</a:t>
            </a:r>
            <a:r>
              <a:rPr lang="ru-RU" dirty="0" smtClean="0">
                <a:solidFill>
                  <a:schemeClr val="accent6">
                    <a:lumMod val="75000"/>
                  </a:schemeClr>
                </a:solidFill>
              </a:rPr>
              <a:t/>
            </a:r>
            <a:br>
              <a:rPr lang="ru-RU" dirty="0" smtClean="0">
                <a:solidFill>
                  <a:schemeClr val="accent6">
                    <a:lumMod val="75000"/>
                  </a:schemeClr>
                </a:solidFill>
              </a:rPr>
            </a:br>
            <a:r>
              <a:rPr lang="ru-RU" b="1" dirty="0" smtClean="0">
                <a:solidFill>
                  <a:schemeClr val="accent6">
                    <a:lumMod val="75000"/>
                  </a:schemeClr>
                </a:solidFill>
              </a:rPr>
              <a:t> «СВЕТОЧ» </a:t>
            </a:r>
            <a:br>
              <a:rPr lang="ru-RU" b="1" dirty="0" smtClean="0">
                <a:solidFill>
                  <a:schemeClr val="accent6">
                    <a:lumMod val="75000"/>
                  </a:schemeClr>
                </a:solidFill>
              </a:rPr>
            </a:br>
            <a:r>
              <a:rPr lang="ru-RU" b="1" dirty="0" smtClean="0">
                <a:solidFill>
                  <a:schemeClr val="accent6">
                    <a:lumMod val="75000"/>
                  </a:schemeClr>
                </a:solidFill>
              </a:rPr>
              <a:t>Практическое применение</a:t>
            </a:r>
            <a:r>
              <a:rPr lang="ru-RU" b="1" i="1" dirty="0" smtClean="0">
                <a:solidFill>
                  <a:srgbClr val="4700B8"/>
                </a:solidFill>
              </a:rPr>
              <a:t/>
            </a:r>
            <a:br>
              <a:rPr lang="ru-RU" b="1" i="1" dirty="0" smtClean="0">
                <a:solidFill>
                  <a:srgbClr val="4700B8"/>
                </a:solidFill>
              </a:rPr>
            </a:br>
            <a:r>
              <a:rPr lang="ru-RU" sz="2000" b="1" i="1" dirty="0" smtClean="0">
                <a:solidFill>
                  <a:srgbClr val="4700B8"/>
                </a:solidFill>
              </a:rPr>
              <a:t>Энергетические меридианы </a:t>
            </a:r>
            <a:br>
              <a:rPr lang="ru-RU" sz="2000" b="1" i="1" dirty="0" smtClean="0">
                <a:solidFill>
                  <a:srgbClr val="4700B8"/>
                </a:solidFill>
              </a:rPr>
            </a:br>
            <a:endParaRPr lang="en-GB" sz="2000" b="1" i="1" dirty="0">
              <a:solidFill>
                <a:srgbClr val="4700B8"/>
              </a:solidFill>
            </a:endParaRPr>
          </a:p>
        </p:txBody>
      </p:sp>
      <p:sp>
        <p:nvSpPr>
          <p:cNvPr id="7170" name="Text Box 2"/>
          <p:cNvSpPr txBox="1">
            <a:spLocks noChangeArrowheads="1"/>
          </p:cNvSpPr>
          <p:nvPr/>
        </p:nvSpPr>
        <p:spPr bwMode="auto">
          <a:xfrm>
            <a:off x="930275" y="2101850"/>
            <a:ext cx="8418513" cy="4762500"/>
          </a:xfrm>
          <a:prstGeom prst="rect">
            <a:avLst/>
          </a:prstGeom>
          <a:noFill/>
          <a:ln w="9525" cap="flat">
            <a:noFill/>
            <a:round/>
            <a:headEnd/>
            <a:tailEnd/>
          </a:ln>
          <a:effectLst/>
        </p:spPr>
        <p:txBody>
          <a:bodyPr lIns="90000" tIns="45000" rIns="90000" bIns="45000"/>
          <a:lstStyle/>
          <a:p>
            <a:pPr marL="427038" indent="-320675">
              <a:buClrTx/>
              <a:buFontTx/>
              <a:buNone/>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pPr>
            <a:endParaRPr lang="en-GB" sz="2400">
              <a:solidFill>
                <a:srgbClr val="000000"/>
              </a:solidFill>
            </a:endParaRPr>
          </a:p>
        </p:txBody>
      </p:sp>
      <p:pic>
        <p:nvPicPr>
          <p:cNvPr id="7172" name="Picture 4"/>
          <p:cNvPicPr>
            <a:picLocks noChangeAspect="1" noChangeArrowheads="1"/>
          </p:cNvPicPr>
          <p:nvPr/>
        </p:nvPicPr>
        <p:blipFill>
          <a:blip r:embed="rId3" cstate="print"/>
          <a:srcRect/>
          <a:stretch>
            <a:fillRect/>
          </a:stretch>
        </p:blipFill>
        <p:spPr bwMode="auto">
          <a:xfrm>
            <a:off x="8062913" y="822325"/>
            <a:ext cx="1944687" cy="995363"/>
          </a:xfrm>
          <a:prstGeom prst="rect">
            <a:avLst/>
          </a:prstGeom>
          <a:noFill/>
          <a:ln w="9525" cap="flat">
            <a:noFill/>
            <a:round/>
            <a:headEnd/>
            <a:tailEnd/>
          </a:ln>
          <a:effectLst/>
        </p:spPr>
      </p:pic>
      <p:sp>
        <p:nvSpPr>
          <p:cNvPr id="8" name="TextBox 7"/>
          <p:cNvSpPr txBox="1"/>
          <p:nvPr/>
        </p:nvSpPr>
        <p:spPr>
          <a:xfrm>
            <a:off x="791841" y="2411686"/>
            <a:ext cx="8856983" cy="3956852"/>
          </a:xfrm>
          <a:prstGeom prst="rect">
            <a:avLst/>
          </a:prstGeom>
          <a:noFill/>
        </p:spPr>
        <p:txBody>
          <a:bodyPr wrap="square" rtlCol="0">
            <a:spAutoFit/>
          </a:bodyPr>
          <a:lstStyle/>
          <a:p>
            <a:pPr algn="just"/>
            <a:r>
              <a:rPr lang="ru-RU" b="1" dirty="0" smtClean="0">
                <a:solidFill>
                  <a:schemeClr val="tx1"/>
                </a:solidFill>
              </a:rPr>
              <a:t>3. «Селезенка».</a:t>
            </a:r>
            <a:r>
              <a:rPr lang="ru-RU" dirty="0" smtClean="0">
                <a:solidFill>
                  <a:schemeClr val="tx1"/>
                </a:solidFill>
              </a:rPr>
              <a:t> В функцию «Селезенки» как функциональной системы включены управление всеми процессами усвоения пищи и влаги и их транспортировкой по организму, а также контроль крови и мышц. Естественно, что столь широкие функции значительно выходят за рамки селезенки как физиологического органа. Об этом уже упоминалось в начале статьи. Под контролированием крови главным образом подразумевается функция сдерживания тока крови. При нарушении этой функции происходят различные кровотечения. А связь с мышцами и функционирование конечностей появляется из функции транспортировки питательных веществ к ним. Если питательные вещества поступают к мышцам, то они сохраняют упругость и силу, а при нарушении транспортировки питательных веществ мышцы ослабевают</a:t>
            </a:r>
            <a:r>
              <a:rPr lang="ru-RU" dirty="0" smtClean="0"/>
              <a:t>.</a:t>
            </a:r>
          </a:p>
          <a:p>
            <a:endParaRPr lang="ru-RU" dirty="0">
              <a:solidFill>
                <a:schemeClr val="tx1"/>
              </a:solidFill>
            </a:endParaRPr>
          </a:p>
          <a:p>
            <a:endParaRPr lang="ru-RU" dirty="0" smtClean="0">
              <a:solidFill>
                <a:schemeClr val="tx1"/>
              </a:solidFill>
            </a:endParaRPr>
          </a:p>
          <a:p>
            <a:endParaRPr lang="ru-RU" dirty="0">
              <a:solidFill>
                <a:schemeClr val="tx1"/>
              </a:solidFill>
            </a:endParaRPr>
          </a:p>
          <a:p>
            <a:endParaRPr lang="ru-RU" dirty="0">
              <a:solidFill>
                <a:schemeClr val="tx1"/>
              </a:solidFill>
            </a:endParaRPr>
          </a:p>
        </p:txBody>
      </p:sp>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741363" y="179437"/>
            <a:ext cx="8609012" cy="1638251"/>
          </a:xfrm>
          <a:ln/>
        </p:spPr>
        <p:txBody>
          <a:bodyPr tIns="21240"/>
          <a:lstStyle/>
          <a:p>
            <a:pPr algn="ctr">
              <a:lnSpc>
                <a:spcPct val="93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dirty="0" smtClean="0">
                <a:solidFill>
                  <a:schemeClr val="accent6">
                    <a:lumMod val="75000"/>
                  </a:schemeClr>
                </a:solidFill>
              </a:rPr>
              <a:t>АПК</a:t>
            </a:r>
            <a:r>
              <a:rPr lang="ru-RU" dirty="0" smtClean="0">
                <a:solidFill>
                  <a:schemeClr val="accent6">
                    <a:lumMod val="75000"/>
                  </a:schemeClr>
                </a:solidFill>
              </a:rPr>
              <a:t/>
            </a:r>
            <a:br>
              <a:rPr lang="ru-RU" dirty="0" smtClean="0">
                <a:solidFill>
                  <a:schemeClr val="accent6">
                    <a:lumMod val="75000"/>
                  </a:schemeClr>
                </a:solidFill>
              </a:rPr>
            </a:br>
            <a:r>
              <a:rPr lang="ru-RU" b="1" dirty="0" smtClean="0">
                <a:solidFill>
                  <a:schemeClr val="accent6">
                    <a:lumMod val="75000"/>
                  </a:schemeClr>
                </a:solidFill>
              </a:rPr>
              <a:t> «СВЕТОЧ» </a:t>
            </a:r>
            <a:br>
              <a:rPr lang="ru-RU" b="1" dirty="0" smtClean="0">
                <a:solidFill>
                  <a:schemeClr val="accent6">
                    <a:lumMod val="75000"/>
                  </a:schemeClr>
                </a:solidFill>
              </a:rPr>
            </a:br>
            <a:r>
              <a:rPr lang="ru-RU" b="1" dirty="0" smtClean="0">
                <a:solidFill>
                  <a:schemeClr val="accent6">
                    <a:lumMod val="75000"/>
                  </a:schemeClr>
                </a:solidFill>
              </a:rPr>
              <a:t>Практическое применение</a:t>
            </a:r>
            <a:r>
              <a:rPr lang="ru-RU" b="1" i="1" dirty="0" smtClean="0">
                <a:solidFill>
                  <a:srgbClr val="4700B8"/>
                </a:solidFill>
              </a:rPr>
              <a:t/>
            </a:r>
            <a:br>
              <a:rPr lang="ru-RU" b="1" i="1" dirty="0" smtClean="0">
                <a:solidFill>
                  <a:srgbClr val="4700B8"/>
                </a:solidFill>
              </a:rPr>
            </a:br>
            <a:r>
              <a:rPr lang="ru-RU" sz="2000" b="1" i="1" dirty="0" smtClean="0">
                <a:solidFill>
                  <a:srgbClr val="4700B8"/>
                </a:solidFill>
              </a:rPr>
              <a:t>Энергетические меридианы </a:t>
            </a:r>
            <a:br>
              <a:rPr lang="ru-RU" sz="2000" b="1" i="1" dirty="0" smtClean="0">
                <a:solidFill>
                  <a:srgbClr val="4700B8"/>
                </a:solidFill>
              </a:rPr>
            </a:br>
            <a:endParaRPr lang="en-GB" sz="2000" b="1" i="1" dirty="0">
              <a:solidFill>
                <a:srgbClr val="4700B8"/>
              </a:solidFill>
            </a:endParaRPr>
          </a:p>
        </p:txBody>
      </p:sp>
      <p:sp>
        <p:nvSpPr>
          <p:cNvPr id="7170" name="Text Box 2"/>
          <p:cNvSpPr txBox="1">
            <a:spLocks noChangeArrowheads="1"/>
          </p:cNvSpPr>
          <p:nvPr/>
        </p:nvSpPr>
        <p:spPr bwMode="auto">
          <a:xfrm>
            <a:off x="930275" y="2101850"/>
            <a:ext cx="8418513" cy="4762500"/>
          </a:xfrm>
          <a:prstGeom prst="rect">
            <a:avLst/>
          </a:prstGeom>
          <a:noFill/>
          <a:ln w="9525" cap="flat">
            <a:noFill/>
            <a:round/>
            <a:headEnd/>
            <a:tailEnd/>
          </a:ln>
          <a:effectLst/>
        </p:spPr>
        <p:txBody>
          <a:bodyPr lIns="90000" tIns="45000" rIns="90000" bIns="45000"/>
          <a:lstStyle/>
          <a:p>
            <a:pPr marL="427038" indent="-320675">
              <a:buClrTx/>
              <a:buFontTx/>
              <a:buNone/>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pPr>
            <a:endParaRPr lang="en-GB" sz="2400">
              <a:solidFill>
                <a:srgbClr val="000000"/>
              </a:solidFill>
            </a:endParaRPr>
          </a:p>
        </p:txBody>
      </p:sp>
      <p:pic>
        <p:nvPicPr>
          <p:cNvPr id="7172" name="Picture 4"/>
          <p:cNvPicPr>
            <a:picLocks noChangeAspect="1" noChangeArrowheads="1"/>
          </p:cNvPicPr>
          <p:nvPr/>
        </p:nvPicPr>
        <p:blipFill>
          <a:blip r:embed="rId3" cstate="print"/>
          <a:srcRect/>
          <a:stretch>
            <a:fillRect/>
          </a:stretch>
        </p:blipFill>
        <p:spPr bwMode="auto">
          <a:xfrm>
            <a:off x="8062913" y="822325"/>
            <a:ext cx="1944687" cy="995363"/>
          </a:xfrm>
          <a:prstGeom prst="rect">
            <a:avLst/>
          </a:prstGeom>
          <a:noFill/>
          <a:ln w="9525" cap="flat">
            <a:noFill/>
            <a:round/>
            <a:headEnd/>
            <a:tailEnd/>
          </a:ln>
          <a:effectLst/>
        </p:spPr>
      </p:pic>
      <p:sp>
        <p:nvSpPr>
          <p:cNvPr id="8" name="TextBox 7"/>
          <p:cNvSpPr txBox="1"/>
          <p:nvPr/>
        </p:nvSpPr>
        <p:spPr>
          <a:xfrm>
            <a:off x="791841" y="2411686"/>
            <a:ext cx="8856983" cy="3699218"/>
          </a:xfrm>
          <a:prstGeom prst="rect">
            <a:avLst/>
          </a:prstGeom>
          <a:noFill/>
        </p:spPr>
        <p:txBody>
          <a:bodyPr wrap="square" rtlCol="0">
            <a:spAutoFit/>
          </a:bodyPr>
          <a:lstStyle/>
          <a:p>
            <a:pPr algn="just"/>
            <a:r>
              <a:rPr lang="ru-RU" b="1" dirty="0" smtClean="0">
                <a:solidFill>
                  <a:schemeClr val="tx1"/>
                </a:solidFill>
              </a:rPr>
              <a:t>4. «Желудок».</a:t>
            </a:r>
            <a:r>
              <a:rPr lang="ru-RU" dirty="0" smtClean="0">
                <a:solidFill>
                  <a:schemeClr val="tx1"/>
                </a:solidFill>
              </a:rPr>
              <a:t> Ведает приемом и перевариванием пищи. Это парный орган «Селезенки». Чтобы осознать разницу между ролью «Селезенки» как управителя процесса пищеварения и «Желудком», нужно принять во внимание, что «Селезенка» — это орган «</a:t>
            </a:r>
            <a:r>
              <a:rPr lang="ru-RU" dirty="0" err="1" smtClean="0">
                <a:solidFill>
                  <a:schemeClr val="tx1"/>
                </a:solidFill>
              </a:rPr>
              <a:t>Инь</a:t>
            </a:r>
            <a:r>
              <a:rPr lang="ru-RU" dirty="0" smtClean="0">
                <a:solidFill>
                  <a:schemeClr val="tx1"/>
                </a:solidFill>
              </a:rPr>
              <a:t>», а «Желудок» — «Ян». Исходя из диалектического принципа процесс пищеварения разделен на две части: «янские» процессы размельчения и переваривания пищи — это функция «Желудка», а «</a:t>
            </a:r>
            <a:r>
              <a:rPr lang="ru-RU" dirty="0" err="1" smtClean="0">
                <a:solidFill>
                  <a:schemeClr val="tx1"/>
                </a:solidFill>
              </a:rPr>
              <a:t>иньские</a:t>
            </a:r>
            <a:r>
              <a:rPr lang="ru-RU" dirty="0" smtClean="0">
                <a:solidFill>
                  <a:schemeClr val="tx1"/>
                </a:solidFill>
              </a:rPr>
              <a:t>» процессы усвоения питательных веществ — это функция «Селезенки». Поддержание баланса между этими двумя процессами обеспечивает качественное пищеварение.</a:t>
            </a:r>
          </a:p>
          <a:p>
            <a:pPr algn="just"/>
            <a:r>
              <a:rPr lang="ru-RU" dirty="0" smtClean="0">
                <a:solidFill>
                  <a:schemeClr val="tx1"/>
                </a:solidFill>
              </a:rPr>
              <a:t>.</a:t>
            </a:r>
          </a:p>
          <a:p>
            <a:endParaRPr lang="ru-RU" dirty="0">
              <a:solidFill>
                <a:schemeClr val="tx1"/>
              </a:solidFill>
            </a:endParaRPr>
          </a:p>
          <a:p>
            <a:endParaRPr lang="ru-RU" dirty="0" smtClean="0">
              <a:solidFill>
                <a:schemeClr val="tx1"/>
              </a:solidFill>
            </a:endParaRPr>
          </a:p>
          <a:p>
            <a:endParaRPr lang="ru-RU" dirty="0">
              <a:solidFill>
                <a:schemeClr val="tx1"/>
              </a:solidFill>
            </a:endParaRPr>
          </a:p>
          <a:p>
            <a:endParaRPr lang="ru-RU" dirty="0">
              <a:solidFill>
                <a:schemeClr val="tx1"/>
              </a:solidFill>
            </a:endParaRPr>
          </a:p>
        </p:txBody>
      </p:sp>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741363" y="179437"/>
            <a:ext cx="8609012" cy="1638251"/>
          </a:xfrm>
          <a:ln/>
        </p:spPr>
        <p:txBody>
          <a:bodyPr tIns="21240"/>
          <a:lstStyle/>
          <a:p>
            <a:pPr algn="ctr">
              <a:lnSpc>
                <a:spcPct val="93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dirty="0" smtClean="0">
                <a:solidFill>
                  <a:schemeClr val="accent6">
                    <a:lumMod val="75000"/>
                  </a:schemeClr>
                </a:solidFill>
              </a:rPr>
              <a:t>АПК</a:t>
            </a:r>
            <a:r>
              <a:rPr lang="ru-RU" dirty="0" smtClean="0">
                <a:solidFill>
                  <a:schemeClr val="accent6">
                    <a:lumMod val="75000"/>
                  </a:schemeClr>
                </a:solidFill>
              </a:rPr>
              <a:t/>
            </a:r>
            <a:br>
              <a:rPr lang="ru-RU" dirty="0" smtClean="0">
                <a:solidFill>
                  <a:schemeClr val="accent6">
                    <a:lumMod val="75000"/>
                  </a:schemeClr>
                </a:solidFill>
              </a:rPr>
            </a:br>
            <a:r>
              <a:rPr lang="ru-RU" b="1" dirty="0" smtClean="0">
                <a:solidFill>
                  <a:schemeClr val="accent6">
                    <a:lumMod val="75000"/>
                  </a:schemeClr>
                </a:solidFill>
              </a:rPr>
              <a:t> «СВЕТОЧ» </a:t>
            </a:r>
            <a:br>
              <a:rPr lang="ru-RU" b="1" dirty="0" smtClean="0">
                <a:solidFill>
                  <a:schemeClr val="accent6">
                    <a:lumMod val="75000"/>
                  </a:schemeClr>
                </a:solidFill>
              </a:rPr>
            </a:br>
            <a:r>
              <a:rPr lang="ru-RU" b="1" dirty="0" smtClean="0">
                <a:solidFill>
                  <a:schemeClr val="accent6">
                    <a:lumMod val="75000"/>
                  </a:schemeClr>
                </a:solidFill>
              </a:rPr>
              <a:t>Практическое применение</a:t>
            </a:r>
            <a:r>
              <a:rPr lang="ru-RU" b="1" i="1" dirty="0" smtClean="0">
                <a:solidFill>
                  <a:srgbClr val="4700B8"/>
                </a:solidFill>
              </a:rPr>
              <a:t/>
            </a:r>
            <a:br>
              <a:rPr lang="ru-RU" b="1" i="1" dirty="0" smtClean="0">
                <a:solidFill>
                  <a:srgbClr val="4700B8"/>
                </a:solidFill>
              </a:rPr>
            </a:br>
            <a:r>
              <a:rPr lang="ru-RU" sz="2000" b="1" i="1" dirty="0" smtClean="0">
                <a:solidFill>
                  <a:srgbClr val="4700B8"/>
                </a:solidFill>
              </a:rPr>
              <a:t>Энергетические меридианы </a:t>
            </a:r>
            <a:br>
              <a:rPr lang="ru-RU" sz="2000" b="1" i="1" dirty="0" smtClean="0">
                <a:solidFill>
                  <a:srgbClr val="4700B8"/>
                </a:solidFill>
              </a:rPr>
            </a:br>
            <a:endParaRPr lang="en-GB" sz="2000" b="1" i="1" dirty="0">
              <a:solidFill>
                <a:srgbClr val="4700B8"/>
              </a:solidFill>
            </a:endParaRPr>
          </a:p>
        </p:txBody>
      </p:sp>
      <p:sp>
        <p:nvSpPr>
          <p:cNvPr id="7170" name="Text Box 2"/>
          <p:cNvSpPr txBox="1">
            <a:spLocks noChangeArrowheads="1"/>
          </p:cNvSpPr>
          <p:nvPr/>
        </p:nvSpPr>
        <p:spPr bwMode="auto">
          <a:xfrm>
            <a:off x="930275" y="2101850"/>
            <a:ext cx="8418513" cy="4762500"/>
          </a:xfrm>
          <a:prstGeom prst="rect">
            <a:avLst/>
          </a:prstGeom>
          <a:noFill/>
          <a:ln w="9525" cap="flat">
            <a:noFill/>
            <a:round/>
            <a:headEnd/>
            <a:tailEnd/>
          </a:ln>
          <a:effectLst/>
        </p:spPr>
        <p:txBody>
          <a:bodyPr lIns="90000" tIns="45000" rIns="90000" bIns="45000"/>
          <a:lstStyle/>
          <a:p>
            <a:pPr marL="427038" indent="-320675">
              <a:buClrTx/>
              <a:buFontTx/>
              <a:buNone/>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pPr>
            <a:endParaRPr lang="en-GB" sz="2400">
              <a:solidFill>
                <a:srgbClr val="000000"/>
              </a:solidFill>
            </a:endParaRPr>
          </a:p>
        </p:txBody>
      </p:sp>
      <p:pic>
        <p:nvPicPr>
          <p:cNvPr id="7172" name="Picture 4"/>
          <p:cNvPicPr>
            <a:picLocks noChangeAspect="1" noChangeArrowheads="1"/>
          </p:cNvPicPr>
          <p:nvPr/>
        </p:nvPicPr>
        <p:blipFill>
          <a:blip r:embed="rId3" cstate="print"/>
          <a:srcRect/>
          <a:stretch>
            <a:fillRect/>
          </a:stretch>
        </p:blipFill>
        <p:spPr bwMode="auto">
          <a:xfrm>
            <a:off x="8062913" y="822325"/>
            <a:ext cx="1944687" cy="995363"/>
          </a:xfrm>
          <a:prstGeom prst="rect">
            <a:avLst/>
          </a:prstGeom>
          <a:noFill/>
          <a:ln w="9525" cap="flat">
            <a:noFill/>
            <a:round/>
            <a:headEnd/>
            <a:tailEnd/>
          </a:ln>
          <a:effectLst/>
        </p:spPr>
      </p:pic>
      <p:sp>
        <p:nvSpPr>
          <p:cNvPr id="8" name="TextBox 7"/>
          <p:cNvSpPr txBox="1"/>
          <p:nvPr/>
        </p:nvSpPr>
        <p:spPr>
          <a:xfrm>
            <a:off x="791841" y="2411686"/>
            <a:ext cx="8856983" cy="6017929"/>
          </a:xfrm>
          <a:prstGeom prst="rect">
            <a:avLst/>
          </a:prstGeom>
          <a:noFill/>
        </p:spPr>
        <p:txBody>
          <a:bodyPr wrap="square" rtlCol="0">
            <a:spAutoFit/>
          </a:bodyPr>
          <a:lstStyle/>
          <a:p>
            <a:pPr algn="just"/>
            <a:r>
              <a:rPr lang="ru-RU" b="1" dirty="0" smtClean="0">
                <a:solidFill>
                  <a:schemeClr val="tx1"/>
                </a:solidFill>
              </a:rPr>
              <a:t>5. «Сердце».</a:t>
            </a:r>
            <a:r>
              <a:rPr lang="ru-RU" dirty="0" smtClean="0">
                <a:solidFill>
                  <a:schemeClr val="tx1"/>
                </a:solidFill>
              </a:rPr>
              <a:t> Отвечает за транспортировку крови. Но этим задача «Сердца» не ограничивается. Согласно представлениям, принятым в традиционной китайской медицине, «Сердцу» отводится главенствующая роль в управлении многими умственными и психическими функциями, которые относятся в современной западной медицине к сфере деятельности центральной нервной системы. (Кстати, во многих европейских языках сердечность и душевность — слова-синонимы, связь между сердцем и психическими качествами прослеживается в традициях многих культур. При этом разделение физиологических и психологических процессов — это удел современной медицины, а в традиционной китайской медицине и физические и психические процессы рассматриваются целостно и через циркуляцию жизненной энергии в органах.) Еще одна функция «Сердца» — потоотделение. В китайской медицине существует правило: «Кровь и пот имеют одно и то же происхождение». «Недостаток пота означает отсутствие крови, недостаток крови означает отсутствие пота. А при избыточном потоотделении происходит затрата крови». В частности, при заболеваниях отмечаются признаки сердцебиения и нарушение ритма, если было выделено слишком много пота и тем самым израсходовано слишком много крови.</a:t>
            </a:r>
          </a:p>
          <a:p>
            <a:pPr algn="just"/>
            <a:r>
              <a:rPr lang="ru-RU" dirty="0" smtClean="0">
                <a:solidFill>
                  <a:schemeClr val="tx1"/>
                </a:solidFill>
              </a:rPr>
              <a:t>.</a:t>
            </a:r>
          </a:p>
          <a:p>
            <a:endParaRPr lang="ru-RU" dirty="0">
              <a:solidFill>
                <a:schemeClr val="tx1"/>
              </a:solidFill>
            </a:endParaRPr>
          </a:p>
          <a:p>
            <a:endParaRPr lang="ru-RU" dirty="0" smtClean="0">
              <a:solidFill>
                <a:schemeClr val="tx1"/>
              </a:solidFill>
            </a:endParaRPr>
          </a:p>
          <a:p>
            <a:endParaRPr lang="ru-RU" dirty="0">
              <a:solidFill>
                <a:schemeClr val="tx1"/>
              </a:solidFill>
            </a:endParaRPr>
          </a:p>
          <a:p>
            <a:endParaRPr lang="ru-RU" dirty="0">
              <a:solidFill>
                <a:schemeClr val="tx1"/>
              </a:solidFill>
            </a:endParaRPr>
          </a:p>
        </p:txBody>
      </p:sp>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741363" y="179437"/>
            <a:ext cx="8609012" cy="1638251"/>
          </a:xfrm>
          <a:ln/>
        </p:spPr>
        <p:txBody>
          <a:bodyPr tIns="21240"/>
          <a:lstStyle/>
          <a:p>
            <a:pPr algn="ctr">
              <a:lnSpc>
                <a:spcPct val="93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dirty="0" smtClean="0">
                <a:solidFill>
                  <a:schemeClr val="accent6">
                    <a:lumMod val="75000"/>
                  </a:schemeClr>
                </a:solidFill>
              </a:rPr>
              <a:t>АПК</a:t>
            </a:r>
            <a:r>
              <a:rPr lang="ru-RU" dirty="0" smtClean="0">
                <a:solidFill>
                  <a:schemeClr val="accent6">
                    <a:lumMod val="75000"/>
                  </a:schemeClr>
                </a:solidFill>
              </a:rPr>
              <a:t/>
            </a:r>
            <a:br>
              <a:rPr lang="ru-RU" dirty="0" smtClean="0">
                <a:solidFill>
                  <a:schemeClr val="accent6">
                    <a:lumMod val="75000"/>
                  </a:schemeClr>
                </a:solidFill>
              </a:rPr>
            </a:br>
            <a:r>
              <a:rPr lang="ru-RU" b="1" dirty="0" smtClean="0">
                <a:solidFill>
                  <a:schemeClr val="accent6">
                    <a:lumMod val="75000"/>
                  </a:schemeClr>
                </a:solidFill>
              </a:rPr>
              <a:t> «СВЕТОЧ» </a:t>
            </a:r>
            <a:br>
              <a:rPr lang="ru-RU" b="1" dirty="0" smtClean="0">
                <a:solidFill>
                  <a:schemeClr val="accent6">
                    <a:lumMod val="75000"/>
                  </a:schemeClr>
                </a:solidFill>
              </a:rPr>
            </a:br>
            <a:r>
              <a:rPr lang="ru-RU" b="1" dirty="0" smtClean="0">
                <a:solidFill>
                  <a:schemeClr val="accent6">
                    <a:lumMod val="75000"/>
                  </a:schemeClr>
                </a:solidFill>
              </a:rPr>
              <a:t>Практическое применение</a:t>
            </a:r>
            <a:r>
              <a:rPr lang="ru-RU" b="1" i="1" dirty="0" smtClean="0">
                <a:solidFill>
                  <a:srgbClr val="4700B8"/>
                </a:solidFill>
              </a:rPr>
              <a:t/>
            </a:r>
            <a:br>
              <a:rPr lang="ru-RU" b="1" i="1" dirty="0" smtClean="0">
                <a:solidFill>
                  <a:srgbClr val="4700B8"/>
                </a:solidFill>
              </a:rPr>
            </a:br>
            <a:r>
              <a:rPr lang="ru-RU" sz="2000" b="1" i="1" dirty="0" smtClean="0">
                <a:solidFill>
                  <a:srgbClr val="4700B8"/>
                </a:solidFill>
              </a:rPr>
              <a:t>Энергетические меридианы </a:t>
            </a:r>
            <a:br>
              <a:rPr lang="ru-RU" sz="2000" b="1" i="1" dirty="0" smtClean="0">
                <a:solidFill>
                  <a:srgbClr val="4700B8"/>
                </a:solidFill>
              </a:rPr>
            </a:br>
            <a:endParaRPr lang="en-GB" sz="2000" b="1" i="1" dirty="0">
              <a:solidFill>
                <a:srgbClr val="4700B8"/>
              </a:solidFill>
            </a:endParaRPr>
          </a:p>
        </p:txBody>
      </p:sp>
      <p:sp>
        <p:nvSpPr>
          <p:cNvPr id="7170" name="Text Box 2"/>
          <p:cNvSpPr txBox="1">
            <a:spLocks noChangeArrowheads="1"/>
          </p:cNvSpPr>
          <p:nvPr/>
        </p:nvSpPr>
        <p:spPr bwMode="auto">
          <a:xfrm>
            <a:off x="930275" y="2101850"/>
            <a:ext cx="8418513" cy="4762500"/>
          </a:xfrm>
          <a:prstGeom prst="rect">
            <a:avLst/>
          </a:prstGeom>
          <a:noFill/>
          <a:ln w="9525" cap="flat">
            <a:noFill/>
            <a:round/>
            <a:headEnd/>
            <a:tailEnd/>
          </a:ln>
          <a:effectLst/>
        </p:spPr>
        <p:txBody>
          <a:bodyPr lIns="90000" tIns="45000" rIns="90000" bIns="45000"/>
          <a:lstStyle/>
          <a:p>
            <a:pPr marL="427038" indent="-320675">
              <a:buClrTx/>
              <a:buFontTx/>
              <a:buNone/>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pPr>
            <a:endParaRPr lang="en-GB" sz="2400">
              <a:solidFill>
                <a:srgbClr val="000000"/>
              </a:solidFill>
            </a:endParaRPr>
          </a:p>
        </p:txBody>
      </p:sp>
      <p:pic>
        <p:nvPicPr>
          <p:cNvPr id="7172" name="Picture 4"/>
          <p:cNvPicPr>
            <a:picLocks noChangeAspect="1" noChangeArrowheads="1"/>
          </p:cNvPicPr>
          <p:nvPr/>
        </p:nvPicPr>
        <p:blipFill>
          <a:blip r:embed="rId3" cstate="print"/>
          <a:srcRect/>
          <a:stretch>
            <a:fillRect/>
          </a:stretch>
        </p:blipFill>
        <p:spPr bwMode="auto">
          <a:xfrm>
            <a:off x="8062913" y="822325"/>
            <a:ext cx="1944687" cy="995363"/>
          </a:xfrm>
          <a:prstGeom prst="rect">
            <a:avLst/>
          </a:prstGeom>
          <a:noFill/>
          <a:ln w="9525" cap="flat">
            <a:noFill/>
            <a:round/>
            <a:headEnd/>
            <a:tailEnd/>
          </a:ln>
          <a:effectLst/>
        </p:spPr>
      </p:pic>
      <p:sp>
        <p:nvSpPr>
          <p:cNvPr id="8" name="TextBox 7"/>
          <p:cNvSpPr txBox="1"/>
          <p:nvPr/>
        </p:nvSpPr>
        <p:spPr>
          <a:xfrm>
            <a:off x="791841" y="2411686"/>
            <a:ext cx="8856983" cy="6017929"/>
          </a:xfrm>
          <a:prstGeom prst="rect">
            <a:avLst/>
          </a:prstGeom>
          <a:noFill/>
        </p:spPr>
        <p:txBody>
          <a:bodyPr wrap="square" rtlCol="0">
            <a:spAutoFit/>
          </a:bodyPr>
          <a:lstStyle/>
          <a:p>
            <a:pPr algn="just"/>
            <a:r>
              <a:rPr lang="ru-RU" b="1" dirty="0" smtClean="0">
                <a:solidFill>
                  <a:schemeClr val="tx1"/>
                </a:solidFill>
              </a:rPr>
              <a:t>6. «Тонкий кишечник».</a:t>
            </a:r>
            <a:r>
              <a:rPr lang="ru-RU" dirty="0" smtClean="0">
                <a:solidFill>
                  <a:schemeClr val="tx1"/>
                </a:solidFill>
              </a:rPr>
              <a:t> Согласно взглядам китайской медицины, «Тонкий кишечник» ведает «приёмом и преобразованием субстанций». Он принимает питательные вещества от желудка, перерабатывает их, осуществляя одновременно разделение прозрачных и мутных субстанций. Прозрачная часть (питающая субстанция) абсорбируется и направляется через селезенку, распределяясь по всему организму, осуществляя его питание. Замутненная часть направляется в толстый кишечник. Оставшийся от обмена веществ водянистый пищеварительный сок опускается ниже к мочевому пузырю.</a:t>
            </a:r>
            <a:br>
              <a:rPr lang="ru-RU" dirty="0" smtClean="0">
                <a:solidFill>
                  <a:schemeClr val="tx1"/>
                </a:solidFill>
              </a:rPr>
            </a:br>
            <a:r>
              <a:rPr lang="ru-RU" dirty="0" smtClean="0">
                <a:solidFill>
                  <a:schemeClr val="tx1"/>
                </a:solidFill>
              </a:rPr>
              <a:t>«Сердце» и «Тонкий кишечник» являются парными органами. Меридиан сердца выходит из сердца и направляется к тонкому кишечнику. Меридиан тонкого кишечника выходит из него и соединяется с сердцем. Эта внутренняя связь осуществляет движение стихии огня. Нарушение циркуляции огня приводит к патологическим состояниям. Например, при движении огня сердца вниз к тонкому кишечнику он испаряет в нём жидкость организма. Это приводит к редкому мочеиспусканию и розоватой, дающей горячие испарения моче. А движение «жара тонкого кишечника» к сердцу может «опалить» его. У пациента возникают в этом случае состояние возбуждения, высыпания и пузырьки во рту и на языке.</a:t>
            </a:r>
          </a:p>
          <a:p>
            <a:pPr algn="just"/>
            <a:endParaRPr lang="ru-RU" dirty="0" smtClean="0">
              <a:solidFill>
                <a:schemeClr val="tx1"/>
              </a:solidFill>
            </a:endParaRPr>
          </a:p>
          <a:p>
            <a:endParaRPr lang="ru-RU" dirty="0">
              <a:solidFill>
                <a:schemeClr val="tx1"/>
              </a:solidFill>
            </a:endParaRPr>
          </a:p>
          <a:p>
            <a:endParaRPr lang="ru-RU" dirty="0" smtClean="0">
              <a:solidFill>
                <a:schemeClr val="tx1"/>
              </a:solidFill>
            </a:endParaRPr>
          </a:p>
          <a:p>
            <a:endParaRPr lang="ru-RU" dirty="0">
              <a:solidFill>
                <a:schemeClr val="tx1"/>
              </a:solidFill>
            </a:endParaRPr>
          </a:p>
          <a:p>
            <a:endParaRPr lang="ru-RU" dirty="0">
              <a:solidFill>
                <a:schemeClr val="tx1"/>
              </a:solidFill>
            </a:endParaRPr>
          </a:p>
        </p:txBody>
      </p:sp>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BABED6"/>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741363" y="179437"/>
            <a:ext cx="8609012" cy="1638251"/>
          </a:xfrm>
          <a:ln/>
        </p:spPr>
        <p:txBody>
          <a:bodyPr tIns="21240"/>
          <a:lstStyle/>
          <a:p>
            <a:pPr algn="ctr">
              <a:lnSpc>
                <a:spcPct val="93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dirty="0" smtClean="0">
                <a:solidFill>
                  <a:schemeClr val="accent6">
                    <a:lumMod val="75000"/>
                  </a:schemeClr>
                </a:solidFill>
              </a:rPr>
              <a:t>АПК</a:t>
            </a:r>
            <a:r>
              <a:rPr lang="ru-RU" dirty="0" smtClean="0">
                <a:solidFill>
                  <a:schemeClr val="accent6">
                    <a:lumMod val="75000"/>
                  </a:schemeClr>
                </a:solidFill>
              </a:rPr>
              <a:t/>
            </a:r>
            <a:br>
              <a:rPr lang="ru-RU" dirty="0" smtClean="0">
                <a:solidFill>
                  <a:schemeClr val="accent6">
                    <a:lumMod val="75000"/>
                  </a:schemeClr>
                </a:solidFill>
              </a:rPr>
            </a:br>
            <a:r>
              <a:rPr lang="ru-RU" b="1" dirty="0" smtClean="0">
                <a:solidFill>
                  <a:schemeClr val="accent6">
                    <a:lumMod val="75000"/>
                  </a:schemeClr>
                </a:solidFill>
              </a:rPr>
              <a:t> «СВЕТОЧ» </a:t>
            </a:r>
            <a:br>
              <a:rPr lang="ru-RU" b="1" dirty="0" smtClean="0">
                <a:solidFill>
                  <a:schemeClr val="accent6">
                    <a:lumMod val="75000"/>
                  </a:schemeClr>
                </a:solidFill>
              </a:rPr>
            </a:br>
            <a:r>
              <a:rPr lang="ru-RU" b="1" dirty="0" smtClean="0">
                <a:solidFill>
                  <a:schemeClr val="accent6">
                    <a:lumMod val="75000"/>
                  </a:schemeClr>
                </a:solidFill>
              </a:rPr>
              <a:t>Практическое применение</a:t>
            </a:r>
            <a:r>
              <a:rPr lang="ru-RU" b="1" i="1" dirty="0" smtClean="0">
                <a:solidFill>
                  <a:srgbClr val="4700B8"/>
                </a:solidFill>
              </a:rPr>
              <a:t/>
            </a:r>
            <a:br>
              <a:rPr lang="ru-RU" b="1" i="1" dirty="0" smtClean="0">
                <a:solidFill>
                  <a:srgbClr val="4700B8"/>
                </a:solidFill>
              </a:rPr>
            </a:br>
            <a:r>
              <a:rPr lang="ru-RU" sz="2000" b="1" i="1" dirty="0" smtClean="0">
                <a:solidFill>
                  <a:srgbClr val="4700B8"/>
                </a:solidFill>
              </a:rPr>
              <a:t>Энергетические меридианы </a:t>
            </a:r>
            <a:br>
              <a:rPr lang="ru-RU" sz="2000" b="1" i="1" dirty="0" smtClean="0">
                <a:solidFill>
                  <a:srgbClr val="4700B8"/>
                </a:solidFill>
              </a:rPr>
            </a:br>
            <a:endParaRPr lang="en-GB" sz="2000" b="1" i="1" dirty="0">
              <a:solidFill>
                <a:srgbClr val="4700B8"/>
              </a:solidFill>
            </a:endParaRPr>
          </a:p>
        </p:txBody>
      </p:sp>
      <p:sp>
        <p:nvSpPr>
          <p:cNvPr id="7170" name="Text Box 2"/>
          <p:cNvSpPr txBox="1">
            <a:spLocks noChangeArrowheads="1"/>
          </p:cNvSpPr>
          <p:nvPr/>
        </p:nvSpPr>
        <p:spPr bwMode="auto">
          <a:xfrm>
            <a:off x="930275" y="2101850"/>
            <a:ext cx="8418513" cy="4762500"/>
          </a:xfrm>
          <a:prstGeom prst="rect">
            <a:avLst/>
          </a:prstGeom>
          <a:noFill/>
          <a:ln w="9525" cap="flat">
            <a:noFill/>
            <a:round/>
            <a:headEnd/>
            <a:tailEnd/>
          </a:ln>
          <a:effectLst/>
        </p:spPr>
        <p:txBody>
          <a:bodyPr lIns="90000" tIns="45000" rIns="90000" bIns="45000"/>
          <a:lstStyle/>
          <a:p>
            <a:pPr marL="427038" indent="-320675">
              <a:buClrTx/>
              <a:buFontTx/>
              <a:buNone/>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pPr>
            <a:endParaRPr lang="en-GB" sz="2400">
              <a:solidFill>
                <a:srgbClr val="000000"/>
              </a:solidFill>
            </a:endParaRPr>
          </a:p>
        </p:txBody>
      </p:sp>
      <p:pic>
        <p:nvPicPr>
          <p:cNvPr id="7172" name="Picture 4"/>
          <p:cNvPicPr>
            <a:picLocks noChangeAspect="1" noChangeArrowheads="1"/>
          </p:cNvPicPr>
          <p:nvPr/>
        </p:nvPicPr>
        <p:blipFill>
          <a:blip r:embed="rId3" cstate="print"/>
          <a:srcRect/>
          <a:stretch>
            <a:fillRect/>
          </a:stretch>
        </p:blipFill>
        <p:spPr bwMode="auto">
          <a:xfrm>
            <a:off x="8062913" y="822325"/>
            <a:ext cx="1944687" cy="995363"/>
          </a:xfrm>
          <a:prstGeom prst="rect">
            <a:avLst/>
          </a:prstGeom>
          <a:noFill/>
          <a:ln w="9525" cap="flat">
            <a:noFill/>
            <a:round/>
            <a:headEnd/>
            <a:tailEnd/>
          </a:ln>
          <a:effectLst/>
        </p:spPr>
      </p:pic>
      <p:sp>
        <p:nvSpPr>
          <p:cNvPr id="8" name="TextBox 7"/>
          <p:cNvSpPr txBox="1"/>
          <p:nvPr/>
        </p:nvSpPr>
        <p:spPr>
          <a:xfrm>
            <a:off x="791841" y="2411686"/>
            <a:ext cx="8856983" cy="2668679"/>
          </a:xfrm>
          <a:prstGeom prst="rect">
            <a:avLst/>
          </a:prstGeom>
          <a:noFill/>
        </p:spPr>
        <p:txBody>
          <a:bodyPr wrap="square" rtlCol="0">
            <a:spAutoFit/>
          </a:bodyPr>
          <a:lstStyle/>
          <a:p>
            <a:pPr algn="just"/>
            <a:r>
              <a:rPr lang="ru-RU" b="1" dirty="0" smtClean="0">
                <a:solidFill>
                  <a:schemeClr val="tx1"/>
                </a:solidFill>
              </a:rPr>
              <a:t>7. «Мочевой пузырь».</a:t>
            </a:r>
            <a:r>
              <a:rPr lang="ru-RU" dirty="0" smtClean="0">
                <a:solidFill>
                  <a:schemeClr val="tx1"/>
                </a:solidFill>
              </a:rPr>
              <a:t> Относится к числу органов, ведающих обменом жидкостей. «Мочевой пузырь» является парным органом «Почек». Важной функцией «Мочевого пузыря» является «испарение», которое зависит от силы или слабости </a:t>
            </a:r>
            <a:r>
              <a:rPr lang="ru-RU" dirty="0" err="1" smtClean="0">
                <a:solidFill>
                  <a:schemeClr val="tx1"/>
                </a:solidFill>
              </a:rPr>
              <a:t>ци</a:t>
            </a:r>
            <a:r>
              <a:rPr lang="ru-RU" dirty="0" smtClean="0">
                <a:solidFill>
                  <a:schemeClr val="tx1"/>
                </a:solidFill>
              </a:rPr>
              <a:t> «Почек». </a:t>
            </a:r>
            <a:r>
              <a:rPr lang="ru-RU" dirty="0" err="1" smtClean="0">
                <a:solidFill>
                  <a:schemeClr val="tx1"/>
                </a:solidFill>
              </a:rPr>
              <a:t>Ци</a:t>
            </a:r>
            <a:r>
              <a:rPr lang="ru-RU" dirty="0" smtClean="0">
                <a:solidFill>
                  <a:schemeClr val="tx1"/>
                </a:solidFill>
              </a:rPr>
              <a:t> «Почек» помогает «Мочевому пузырю» при мочеиспускании, т.е. при контроле открытия и закрытия «Мочевого пузыря».</a:t>
            </a:r>
          </a:p>
          <a:p>
            <a:pPr algn="just"/>
            <a:endParaRPr lang="ru-RU" dirty="0" smtClean="0">
              <a:solidFill>
                <a:schemeClr val="tx1"/>
              </a:solidFill>
            </a:endParaRPr>
          </a:p>
          <a:p>
            <a:endParaRPr lang="ru-RU" dirty="0">
              <a:solidFill>
                <a:schemeClr val="tx1"/>
              </a:solidFill>
            </a:endParaRPr>
          </a:p>
          <a:p>
            <a:endParaRPr lang="ru-RU" dirty="0" smtClean="0">
              <a:solidFill>
                <a:schemeClr val="tx1"/>
              </a:solidFill>
            </a:endParaRPr>
          </a:p>
          <a:p>
            <a:endParaRPr lang="ru-RU" dirty="0">
              <a:solidFill>
                <a:schemeClr val="tx1"/>
              </a:solidFill>
            </a:endParaRPr>
          </a:p>
          <a:p>
            <a:endParaRPr lang="ru-RU" dirty="0">
              <a:solidFill>
                <a:schemeClr val="tx1"/>
              </a:solidFill>
            </a:endParaRPr>
          </a:p>
        </p:txBody>
      </p:sp>
    </p:spTree>
  </p:cSld>
  <p:clrMapOvr>
    <a:masterClrMapping/>
  </p:clrMapOvr>
  <p:transition spd="med">
    <p:push dir="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Arial"/>
        <a:ea typeface="Microsoft YaHei"/>
        <a:cs typeface=""/>
      </a:majorFont>
      <a:minorFont>
        <a:latin typeface="Arial"/>
        <a:ea typeface="Microsoft YaHei"/>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Microsoft YaHei" charset="-122"/>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Arial"/>
        <a:ea typeface="Microsoft YaHei"/>
        <a:cs typeface=""/>
      </a:majorFont>
      <a:minorFont>
        <a:latin typeface="Arial"/>
        <a:ea typeface="Microsoft YaHei"/>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Microsoft YaHei" charset="-122"/>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50444</TotalTime>
  <Words>409</Words>
  <Application>Microsoft Office PowerPoint</Application>
  <PresentationFormat>Произвольный</PresentationFormat>
  <Paragraphs>124</Paragraphs>
  <Slides>25</Slides>
  <Notes>25</Notes>
  <HiddenSlides>0</HiddenSlides>
  <MMClips>0</MMClips>
  <ScaleCrop>false</ScaleCrop>
  <HeadingPairs>
    <vt:vector size="4" baseType="variant">
      <vt:variant>
        <vt:lpstr>Тема</vt:lpstr>
      </vt:variant>
      <vt:variant>
        <vt:i4>2</vt:i4>
      </vt:variant>
      <vt:variant>
        <vt:lpstr>Заголовки слайдов</vt:lpstr>
      </vt:variant>
      <vt:variant>
        <vt:i4>25</vt:i4>
      </vt:variant>
    </vt:vector>
  </HeadingPairs>
  <TitlesOfParts>
    <vt:vector size="27" baseType="lpstr">
      <vt:lpstr>Тема Office</vt:lpstr>
      <vt:lpstr>Тема Office</vt:lpstr>
      <vt:lpstr>Слайд 1</vt:lpstr>
      <vt:lpstr>АПК  «СВЕТОЧ»  Практическое применение Энергетические меридианы  </vt:lpstr>
      <vt:lpstr>АПК  «СВЕТОЧ»  Практическое применение Энергетические меридианы  </vt:lpstr>
      <vt:lpstr>АПК  «СВЕТОЧ»  Практическое применение Энергетические меридианы  </vt:lpstr>
      <vt:lpstr>АПК  «СВЕТОЧ»  Практическое применение Энергетические меридианы  </vt:lpstr>
      <vt:lpstr>АПК  «СВЕТОЧ»  Практическое применение Энергетические меридианы  </vt:lpstr>
      <vt:lpstr>АПК  «СВЕТОЧ»  Практическое применение Энергетические меридианы  </vt:lpstr>
      <vt:lpstr>АПК  «СВЕТОЧ»  Практическое применение Энергетические меридианы  </vt:lpstr>
      <vt:lpstr>АПК  «СВЕТОЧ»  Практическое применение Энергетические меридианы  </vt:lpstr>
      <vt:lpstr>АПК  «СВЕТОЧ»  Практическое применение Энергетические меридианы  </vt:lpstr>
      <vt:lpstr>АПК  «СВЕТОЧ»  Практическое применение Энергетические меридианы  </vt:lpstr>
      <vt:lpstr>АПК  «СВЕТОЧ»  Практическое применение Энергетические меридианы  </vt:lpstr>
      <vt:lpstr>АПК  «СВЕТОЧ»  Практическое применение Энергетические меридианы  </vt:lpstr>
      <vt:lpstr>АПК  «СВЕТОЧ»  Практическое применение Энергетические меридианы  </vt:lpstr>
      <vt:lpstr>АПК  «СВЕТОЧ»  Практическое применение Две стороны одной медали</vt:lpstr>
      <vt:lpstr>АПК  «СВЕТОЧ»  Практическое применение Адресное воздействие  </vt:lpstr>
      <vt:lpstr>АПК  «СВЕТОЧ»  Практическое применение Строение зрительного тракта  </vt:lpstr>
      <vt:lpstr>АПК  «СВЕТОЧ»  Практическое применение Строение зрительного тракта  </vt:lpstr>
      <vt:lpstr>АПК  «СВЕТОЧ»  Практическое применение Частоты Фолля или ритмы мозга для самоисцеления  </vt:lpstr>
      <vt:lpstr>АПК  «СВЕТОЧ»  Практическое применение Старое по новому</vt:lpstr>
      <vt:lpstr>АПК  «СВЕТОЧ»  Практическое применение Старое по новому</vt:lpstr>
      <vt:lpstr>АПК  «СВЕТОЧ»  Практическое применение Программирование</vt:lpstr>
      <vt:lpstr>АПК  «СВЕТОЧ»  Практическое применение Программирование</vt:lpstr>
      <vt:lpstr>АПК  «СВЕТОЧ»  Практическое применение Программирование</vt:lpstr>
      <vt:lpstr>АПК  «СВЕТОЧ»  Практическое применение Программирование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Sabuhi</dc:creator>
  <cp:lastModifiedBy>Sabuhi</cp:lastModifiedBy>
  <cp:revision>122</cp:revision>
  <cp:lastPrinted>1601-01-01T00:00:00Z</cp:lastPrinted>
  <dcterms:created xsi:type="dcterms:W3CDTF">1601-01-01T00:00:00Z</dcterms:created>
  <dcterms:modified xsi:type="dcterms:W3CDTF">2016-08-12T11:55:08Z</dcterms:modified>
</cp:coreProperties>
</file>