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ДИЗАЙН-ПРОЕКТ</a:t>
            </a:r>
            <a:br>
              <a:rPr lang="ru-RU" sz="3000" dirty="0" smtClean="0"/>
            </a:br>
            <a:r>
              <a:rPr lang="ru-RU" sz="3000" dirty="0" smtClean="0"/>
              <a:t>БЛАГОУСТРОЙСТВО ПРИДОМОВОЙ ТЕРРИТОРИИ МНОГОКВАРТИРНОГО ДОМА № 14 ПО                      УЛ. НОЙБРАНДЕНБУРГСКОЙ В Г. ПЕТРОЗАВОДСКЕ</a:t>
            </a:r>
            <a:br>
              <a:rPr lang="ru-RU" sz="3000" dirty="0" smtClean="0"/>
            </a:br>
            <a:r>
              <a:rPr lang="ru-RU" sz="3000" dirty="0" smtClean="0"/>
              <a:t>В РАМКАХ ПРИОРИТЕТНОГО ПРОЕКТА «КОМФОРТНАЯ ГОРОДСКАЯ СРЕДА»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6286520"/>
            <a:ext cx="3771904" cy="4000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2019 год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ОПИСАНИЕ ОБЪЕКТА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2286016"/>
          </a:xfrm>
        </p:spPr>
        <p:txBody>
          <a:bodyPr>
            <a:normAutofit/>
          </a:bodyPr>
          <a:lstStyle/>
          <a:p>
            <a:r>
              <a:rPr lang="ru-RU" sz="1700" dirty="0" smtClean="0"/>
              <a:t>Территория многоквартирного дома № 14 по ул. Нойбранденбургской, планируемая к благоустройству в рамках приоритетного проекта «Комфортная городская среда», находится в непосредственной близости к МОУ «Средняя общеобразовательная школа № 39» (ул. Нойбранденбургская, д. 15), торговому центру «Десяточка», ФОК Газпром.</a:t>
            </a:r>
          </a:p>
          <a:p>
            <a:r>
              <a:rPr lang="ru-RU" sz="1700" dirty="0" smtClean="0"/>
              <a:t>Территория указанного дома является проходной. Жители близлежащих многоквартирных домов, учащиеся школы № 39, их родители и работники школы используют территорию для прохождения к социально-значимым объектам.</a:t>
            </a:r>
          </a:p>
          <a:p>
            <a:endParaRPr lang="ru-RU" sz="1700" dirty="0"/>
          </a:p>
        </p:txBody>
      </p:sp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3071810"/>
            <a:ext cx="6286544" cy="3571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000" dirty="0" smtClean="0"/>
              <a:t>АНАЛИЗ ПРОБЛЕМ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178595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На территории многоквартирного дома № 14 по ул. Нойбранденбургской наблюдаются следующие проблемы:</a:t>
            </a:r>
          </a:p>
          <a:p>
            <a:r>
              <a:rPr lang="ru-RU" sz="1800" dirty="0" smtClean="0"/>
              <a:t>1. Неудовлетворительное состояние асфальтового покрытия дворового проезда.</a:t>
            </a:r>
          </a:p>
          <a:p>
            <a:r>
              <a:rPr lang="ru-RU" sz="1800" dirty="0" smtClean="0"/>
              <a:t>2. Отсутствие на придомовой территории скамеек и урн.</a:t>
            </a:r>
          </a:p>
          <a:p>
            <a:r>
              <a:rPr lang="ru-RU" sz="1800" dirty="0" smtClean="0"/>
              <a:t>3. Придомовая территория недостаточно освещена.</a:t>
            </a:r>
          </a:p>
          <a:p>
            <a:r>
              <a:rPr lang="ru-RU" sz="1800" dirty="0" smtClean="0"/>
              <a:t>4. Отсутствуют оборудованные места для парковки автомобилей.</a:t>
            </a:r>
          </a:p>
        </p:txBody>
      </p:sp>
      <p:pic>
        <p:nvPicPr>
          <p:cNvPr id="8" name="Рисунок 7" descr="IMG_5095-17-02-19-16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000372"/>
            <a:ext cx="8429652" cy="32147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57166"/>
            <a:ext cx="5286412" cy="2928958"/>
          </a:xfrm>
          <a:prstGeom prst="rect">
            <a:avLst/>
          </a:prstGeom>
        </p:spPr>
      </p:pic>
      <p:pic>
        <p:nvPicPr>
          <p:cNvPr id="4" name="Рисунок 3" descr="Безымянны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3429000"/>
            <a:ext cx="5286412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dirty="0" smtClean="0"/>
              <a:t>МЕРОПРИЯТИЯ, ПЛАНИРУЕМЫЕ В РАМКАХ БЛАГОУСТРОЙСТВА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Благоустройство придомовой территории многоквартирного дома № 14 по                        ул. Нойбранденбургской в рамках приоритетного проекта «Комфортная городская среда» включает в себя: </a:t>
            </a:r>
          </a:p>
          <a:p>
            <a:pPr>
              <a:buNone/>
            </a:pPr>
            <a:r>
              <a:rPr lang="ru-RU" sz="1800" dirty="0" smtClean="0"/>
              <a:t>	1. ремонт асфальтобетонного покрытия дворовой территорий,</a:t>
            </a:r>
          </a:p>
          <a:p>
            <a:pPr>
              <a:buNone/>
            </a:pPr>
            <a:r>
              <a:rPr lang="ru-RU" sz="1800" dirty="0" smtClean="0"/>
              <a:t>	2. установка скамеек, </a:t>
            </a:r>
          </a:p>
          <a:p>
            <a:pPr>
              <a:buNone/>
            </a:pPr>
            <a:r>
              <a:rPr lang="ru-RU" sz="1800" dirty="0" smtClean="0"/>
              <a:t>	3. установка урн,</a:t>
            </a:r>
          </a:p>
          <a:p>
            <a:pPr>
              <a:buNone/>
            </a:pPr>
            <a:r>
              <a:rPr lang="ru-RU" sz="1800" dirty="0" smtClean="0"/>
              <a:t>	4. обеспечение освещения дворовой территории, </a:t>
            </a:r>
          </a:p>
          <a:p>
            <a:pPr>
              <a:buNone/>
            </a:pPr>
            <a:r>
              <a:rPr lang="ru-RU" sz="1800" dirty="0" smtClean="0"/>
              <a:t>	5. устройство автомобильной парковки.</a:t>
            </a:r>
          </a:p>
          <a:p>
            <a:pPr>
              <a:buNone/>
            </a:pPr>
            <a:r>
              <a:rPr lang="ru-RU" sz="1800" dirty="0" smtClean="0"/>
              <a:t>	Собственниками помещений в указанном многоквартирном доме определена максимальная стоимость работ в размере                                            </a:t>
            </a:r>
            <a:r>
              <a:rPr lang="ru-RU" sz="1800" b="1" dirty="0" smtClean="0"/>
              <a:t>2 088 492 руб. </a:t>
            </a:r>
            <a:r>
              <a:rPr lang="ru-RU" sz="1800" dirty="0" smtClean="0"/>
              <a:t>Решение оформлено протоколом общего собрания собственников помещений от 29.01.2018. </a:t>
            </a:r>
          </a:p>
          <a:p>
            <a:pPr>
              <a:buNone/>
            </a:pPr>
            <a:r>
              <a:rPr lang="ru-RU" sz="2300" dirty="0" smtClean="0"/>
              <a:t>ЦЕЛЬ БЛАГОУСТРОЙСТВА ТЕРРИТОРИИ</a:t>
            </a:r>
          </a:p>
          <a:p>
            <a:pPr>
              <a:buNone/>
            </a:pPr>
            <a:r>
              <a:rPr lang="ru-RU" sz="2300" dirty="0" smtClean="0"/>
              <a:t>	</a:t>
            </a:r>
            <a:r>
              <a:rPr lang="ru-RU" sz="1800" dirty="0" smtClean="0"/>
              <a:t>Благоустройство придомовой территории создаст здоровые, безопасные,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3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 14 ПО УЛ. НОЙБРАНДЕНБУРГСКОЙ</a:t>
            </a:r>
            <a:endParaRPr lang="ru-RU" sz="2300" dirty="0"/>
          </a:p>
        </p:txBody>
      </p:sp>
      <p:sp>
        <p:nvSpPr>
          <p:cNvPr id="9" name="TextBox 8"/>
          <p:cNvSpPr txBox="1"/>
          <p:nvPr/>
        </p:nvSpPr>
        <p:spPr>
          <a:xfrm>
            <a:off x="4429125" y="1571612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схеме:</a:t>
            </a:r>
          </a:p>
          <a:p>
            <a:r>
              <a:rPr lang="ru-RU" dirty="0" smtClean="0"/>
              <a:t>Места установки урн обозначены на схеме черным кругом,</a:t>
            </a:r>
          </a:p>
          <a:p>
            <a:r>
              <a:rPr lang="ru-RU" dirty="0" smtClean="0"/>
              <a:t>Места установки скамейки обозначены черным прямоугольником,</a:t>
            </a:r>
          </a:p>
          <a:p>
            <a:r>
              <a:rPr lang="ru-RU" dirty="0" smtClean="0"/>
              <a:t>Место установки уличного прожектора обозначено желтым прямоугольником</a:t>
            </a:r>
          </a:p>
        </p:txBody>
      </p:sp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3622098" cy="504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14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/>
          <a:srcRect t="3125" r="6999" b="18750"/>
          <a:stretch>
            <a:fillRect/>
          </a:stretch>
        </p:blipFill>
        <p:spPr>
          <a:xfrm>
            <a:off x="1000100" y="214289"/>
            <a:ext cx="7358114" cy="59339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14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2"/>
          <a:srcRect l="15833" t="4166" b="28124"/>
          <a:stretch>
            <a:fillRect/>
          </a:stretch>
        </p:blipFill>
        <p:spPr>
          <a:xfrm>
            <a:off x="357158" y="285728"/>
            <a:ext cx="8547246" cy="55007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143644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Благоустройство придомовой территории многоквартирного дома № 14 по </a:t>
            </a:r>
            <a:br>
              <a:rPr lang="ru-RU" sz="1300" dirty="0" smtClean="0"/>
            </a:br>
            <a:r>
              <a:rPr lang="ru-RU" sz="1300" dirty="0" smtClean="0"/>
              <a:t>ул. Нойбранденбургской в г. Петрозаводске в рамках приоритетного проекта «Комфортная городская среда»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/>
          <a:srcRect t="13541" b="5208"/>
          <a:stretch>
            <a:fillRect/>
          </a:stretch>
        </p:blipFill>
        <p:spPr>
          <a:xfrm>
            <a:off x="285720" y="214290"/>
            <a:ext cx="8572500" cy="55721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215</Words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ДИЗАЙН-ПРОЕКТ БЛАГОУСТРОЙСТВО ПРИДОМОВОЙ ТЕРРИТОРИИ МНОГОКВАРТИРНОГО ДОМА № 14 ПО                      УЛ. НОЙБРАНДЕНБУРГСКОЙ В Г. ПЕТРОЗАВОДСКЕ В РАМКАХ ПРИОРИТЕТНОГО ПРОЕКТА «КОМФОРТНАЯ ГОРОДСКАЯ СРЕДА»</vt:lpstr>
      <vt:lpstr>ОПИСАНИЕ ОБЪЕКТА БЛАГОУСТРОЙСТВА</vt:lpstr>
      <vt:lpstr>АНАЛИЗ ПРОБЛЕМ БЛАГОУСТРОЙСТВА</vt:lpstr>
      <vt:lpstr>Слайд 4</vt:lpstr>
      <vt:lpstr>МЕРОПРИЯТИЯ, ПЛАНИРУЕМЫЕ В РАМКАХ БЛАГОУСТРОЙСТВА</vt:lpstr>
      <vt:lpstr>ВИЗУАЛИЗАЦИЯ БЛАГОУСТРОЕННОЙ В РАМКАХ ПРИОРИТЕТНОГО ПРОЕКТА «КОМФОРТНАЯ ГОРОДСКАЯ СРЕДА» ТЕРРИТОРИИ МНОГОКВАРТИРНОГО ДОМА № 14 ПО УЛ. НОЙБРАНДЕНБУРГСКОЙ</vt:lpstr>
      <vt:lpstr>   Благоустройство придомовой территории многоквартирного дома № 14 по  ул. Нойбранденбургской в г. Петрозаводске в рамках приоритетного проекта «Комфортная городская среда» </vt:lpstr>
      <vt:lpstr>   Благоустройство придомовой территории многоквартирного дома № 14 по  ул. Нойбранденбургской в г. Петрозаводске в рамках приоритетного проекта «Комфортная городская среда» </vt:lpstr>
      <vt:lpstr>   Благоустройство придомовой территории многоквартирного дома № 14 по  ул. Нойбранденбургской в г. Петрозаводске в рамках приоритетного проекта «Комфортная городская среда»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dc:title>
  <dc:creator>Василий</dc:creator>
  <cp:lastModifiedBy>Василий</cp:lastModifiedBy>
  <cp:revision>66</cp:revision>
  <dcterms:created xsi:type="dcterms:W3CDTF">2019-02-11T08:40:23Z</dcterms:created>
  <dcterms:modified xsi:type="dcterms:W3CDTF">2019-02-20T07:04:43Z</dcterms:modified>
</cp:coreProperties>
</file>