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5" r:id="rId6"/>
    <p:sldId id="260" r:id="rId7"/>
    <p:sldId id="261" r:id="rId8"/>
    <p:sldId id="262" r:id="rId9"/>
    <p:sldId id="264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ebo-gorod-doma-reka-mos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500034" y="357166"/>
            <a:ext cx="7772400" cy="120015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/>
              <a:t>	ДИЗАЙН-ПРОЕКТ</a:t>
            </a:r>
          </a:p>
          <a:p>
            <a:pPr>
              <a:buNone/>
            </a:pPr>
            <a:r>
              <a:rPr lang="ru-RU" sz="2400" dirty="0" smtClean="0"/>
              <a:t>	</a:t>
            </a:r>
            <a:r>
              <a:rPr lang="ru-RU" sz="2400" dirty="0" smtClean="0"/>
              <a:t>Благоустройство </a:t>
            </a:r>
            <a:r>
              <a:rPr lang="ru-RU" sz="2400" dirty="0" smtClean="0"/>
              <a:t>и озеленение придомовой территории многоквартирного дома №11  по ул.Петрова </a:t>
            </a:r>
            <a:br>
              <a:rPr lang="ru-RU" sz="2400" dirty="0" smtClean="0"/>
            </a:br>
            <a:r>
              <a:rPr lang="ru-RU" sz="2400" dirty="0" smtClean="0"/>
              <a:t>В </a:t>
            </a:r>
            <a:r>
              <a:rPr lang="ru-RU" sz="2400" dirty="0" smtClean="0"/>
              <a:t>рамках приоритетного проекта «Комфортная городская среда» </a:t>
            </a:r>
            <a:endParaRPr lang="ru-RU" sz="2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олностью.jpg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857892"/>
          </a:xfrm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85720" y="5643578"/>
            <a:ext cx="8715404" cy="1071570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chemeClr val="tx1"/>
                </a:solidFill>
              </a:rPr>
              <a:t/>
            </a:r>
            <a:br>
              <a:rPr lang="ru-RU" sz="1800" dirty="0" smtClean="0">
                <a:solidFill>
                  <a:schemeClr val="tx1"/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/>
            </a:r>
            <a:br>
              <a:rPr lang="ru-RU" sz="1800" dirty="0" smtClean="0">
                <a:solidFill>
                  <a:schemeClr val="tx1"/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/>
            </a:r>
            <a:br>
              <a:rPr lang="ru-RU" sz="1800" dirty="0" smtClean="0">
                <a:solidFill>
                  <a:schemeClr val="tx1"/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>Визуализация </a:t>
            </a:r>
            <a:r>
              <a:rPr lang="ru-RU" sz="1800" dirty="0" smtClean="0">
                <a:solidFill>
                  <a:schemeClr val="tx1"/>
                </a:solidFill>
              </a:rPr>
              <a:t>благоустроенной в рамках приоритетного проекта «Комфортная городская среда» территории многоквартирного дома №11 по ул. Петрова</a:t>
            </a:r>
            <a:endParaRPr lang="ru-RU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357158" y="285728"/>
            <a:ext cx="8534400" cy="758825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solidFill>
                  <a:schemeClr val="tx1"/>
                </a:solidFill>
              </a:rPr>
              <a:t>  ВВЕДЕНИЕ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quarter" idx="4294967295"/>
          </p:nvPr>
        </p:nvSpPr>
        <p:spPr>
          <a:xfrm>
            <a:off x="214282" y="1214422"/>
            <a:ext cx="8504238" cy="457200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Уютный и красивый двор – мечта многих домовладельцев. Ландшафтные дизайнеры утверждают, что любой участок прилегающей к дому территории можно оформить так, что он будет гармонично выглядеть круглый год. Продумать, обустроить и впоследствии поддерживать ухоженное состояние данной территории зачастую значительно сложнее, чем оформить интерьер помещений. Придомовая зона постоянно нуждается в уходе заботливого хозяина, проявляемом в виде работ по </a:t>
            </a:r>
            <a:r>
              <a:rPr lang="ru-RU" sz="1800" dirty="0" smtClean="0"/>
              <a:t>благоустройству.</a:t>
            </a:r>
            <a:endParaRPr lang="ru-RU" sz="1800" dirty="0" smtClean="0"/>
          </a:p>
          <a:p>
            <a:r>
              <a:rPr lang="ru-RU" sz="1800" dirty="0" smtClean="0"/>
              <a:t>С помощью </a:t>
            </a:r>
            <a:r>
              <a:rPr lang="ru-RU" sz="1800" dirty="0" smtClean="0"/>
              <a:t>благоустройства</a:t>
            </a:r>
            <a:r>
              <a:rPr lang="ru-RU" sz="1800" dirty="0" smtClean="0"/>
              <a:t> </a:t>
            </a:r>
            <a:r>
              <a:rPr lang="ru-RU" sz="1800" dirty="0" smtClean="0"/>
              <a:t>придомовой территории, независимо от типа постройки — многоквартирного либо частного дома, можно придать прилегающему пространству гармоничный вид, и при этом обеспечить комфортные условия проживания для жильцов.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357158" y="214290"/>
            <a:ext cx="8534400" cy="758825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ОПИСАНИЕ ОБЪЕКТА БЛАГОУСТРОЙСТВА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quarter" idx="4294967295"/>
          </p:nvPr>
        </p:nvSpPr>
        <p:spPr>
          <a:xfrm>
            <a:off x="285720" y="1000108"/>
            <a:ext cx="8504238" cy="1714512"/>
          </a:xfrm>
        </p:spPr>
        <p:txBody>
          <a:bodyPr>
            <a:normAutofit/>
          </a:bodyPr>
          <a:lstStyle/>
          <a:p>
            <a:r>
              <a:rPr lang="ru-RU" sz="1400" dirty="0" smtClean="0"/>
              <a:t>Территория многоквартирного дома № </a:t>
            </a:r>
            <a:r>
              <a:rPr lang="ru-RU" sz="1400" dirty="0" smtClean="0"/>
              <a:t>11 </a:t>
            </a:r>
            <a:r>
              <a:rPr lang="ru-RU" sz="1400" dirty="0" smtClean="0"/>
              <a:t>по </a:t>
            </a:r>
            <a:r>
              <a:rPr lang="ru-RU" sz="1400" dirty="0" smtClean="0"/>
              <a:t>ул. Петрова, </a:t>
            </a:r>
            <a:r>
              <a:rPr lang="ru-RU" sz="1400" dirty="0" smtClean="0"/>
              <a:t>планируемая к благоустройству в рамках приоритетного проекта «Комфортная городская среда</a:t>
            </a:r>
            <a:r>
              <a:rPr lang="ru-RU" sz="1400" dirty="0" smtClean="0"/>
              <a:t>», находится </a:t>
            </a:r>
            <a:r>
              <a:rPr lang="ru-RU" sz="1400" dirty="0" smtClean="0"/>
              <a:t>в непосредственной близости к Детскому саду №7 «</a:t>
            </a:r>
            <a:r>
              <a:rPr lang="ru-RU" sz="1400" dirty="0" err="1" smtClean="0"/>
              <a:t>Ауринко</a:t>
            </a:r>
            <a:r>
              <a:rPr lang="ru-RU" sz="1400" dirty="0" smtClean="0"/>
              <a:t>», МДОУ Детский сад №90 «Теремок», </a:t>
            </a:r>
            <a:r>
              <a:rPr lang="ru-RU" sz="1400" dirty="0" smtClean="0"/>
              <a:t>Почте </a:t>
            </a:r>
            <a:r>
              <a:rPr lang="ru-RU" sz="1400" dirty="0" smtClean="0"/>
              <a:t>России</a:t>
            </a:r>
            <a:r>
              <a:rPr lang="ru-RU" sz="1400" dirty="0" smtClean="0"/>
              <a:t>. Все </a:t>
            </a:r>
            <a:r>
              <a:rPr lang="ru-RU" sz="1400" dirty="0" smtClean="0"/>
              <a:t>необходимые </a:t>
            </a:r>
            <a:r>
              <a:rPr lang="ru-RU" sz="1400" dirty="0" smtClean="0"/>
              <a:t>продуктовые магазины </a:t>
            </a:r>
            <a:r>
              <a:rPr lang="ru-RU" sz="1400" dirty="0" smtClean="0"/>
              <a:t>и магазины промышленных товаров </a:t>
            </a:r>
            <a:r>
              <a:rPr lang="ru-RU" sz="1400" dirty="0" smtClean="0"/>
              <a:t>находятся </a:t>
            </a:r>
            <a:r>
              <a:rPr lang="ru-RU" sz="1400" dirty="0" smtClean="0"/>
              <a:t>в шаговой доступности (магазин «Магнит», аптека «</a:t>
            </a:r>
            <a:r>
              <a:rPr lang="ru-RU" sz="1400" dirty="0" err="1" smtClean="0"/>
              <a:t>Карелфарм</a:t>
            </a:r>
            <a:r>
              <a:rPr lang="ru-RU" sz="1400" dirty="0" smtClean="0"/>
              <a:t>»).</a:t>
            </a:r>
          </a:p>
          <a:p>
            <a:r>
              <a:rPr lang="ru-RU" sz="1400" dirty="0" smtClean="0"/>
              <a:t>Территория указанного жилого многоквартирного дома является проходной. Жители данного дома используют территорию для прохождения к социально-значимым объектам. </a:t>
            </a:r>
            <a:endParaRPr lang="ru-RU" sz="1400" dirty="0"/>
          </a:p>
        </p:txBody>
      </p:sp>
      <p:pic>
        <p:nvPicPr>
          <p:cNvPr id="4" name="Рисунок 3" descr="геолок петрова 1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2643182"/>
            <a:ext cx="5572164" cy="35719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28596" y="214291"/>
            <a:ext cx="8534400" cy="571504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АНАЛИЗ ПРОБЛЕМ БЛАГОУСТРОЙСТВА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quarter" idx="4294967295"/>
          </p:nvPr>
        </p:nvSpPr>
        <p:spPr>
          <a:xfrm>
            <a:off x="571472" y="714356"/>
            <a:ext cx="8229600" cy="2143140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На территории многоквартирного дома №11 по </a:t>
            </a:r>
            <a:r>
              <a:rPr lang="ru-RU" sz="1600" dirty="0" smtClean="0"/>
              <a:t>ул. </a:t>
            </a:r>
            <a:r>
              <a:rPr lang="ru-RU" sz="1600" dirty="0" smtClean="0"/>
              <a:t>Петрова наблюдаются следующие проблемы: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/>
              <a:t>Асфальтобетонное покрытие находится в неудовлетворительном состоянии, имеются ямы, во время дождей и таяния снега образуются лужи.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/>
              <a:t>Отсутствуют места для отдыха пожилых людей.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/>
              <a:t>Необходима установка урн у каждого подъезда.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/>
              <a:t>В связи с недостаточным количеством парковочных мест люди паркуют машины на газоне.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/>
              <a:t>Придомовая территория недостаточно освещена.</a:t>
            </a:r>
          </a:p>
          <a:p>
            <a:pPr>
              <a:buFont typeface="Arial" pitchFamily="34" charset="0"/>
              <a:buChar char="•"/>
            </a:pPr>
            <a:endParaRPr lang="ru-RU" sz="1400" dirty="0" smtClean="0"/>
          </a:p>
          <a:p>
            <a:pPr>
              <a:buFont typeface="Arial" pitchFamily="34" charset="0"/>
              <a:buChar char="•"/>
            </a:pPr>
            <a:endParaRPr lang="ru-RU" sz="1400" dirty="0"/>
          </a:p>
        </p:txBody>
      </p:sp>
      <p:pic>
        <p:nvPicPr>
          <p:cNvPr id="1026" name="Picture 2" descr="C:\Users\persi\Downloads\IMG_33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143248"/>
            <a:ext cx="4038610" cy="3028958"/>
          </a:xfrm>
          <a:prstGeom prst="rect">
            <a:avLst/>
          </a:prstGeom>
          <a:noFill/>
        </p:spPr>
      </p:pic>
      <p:pic>
        <p:nvPicPr>
          <p:cNvPr id="6" name="Рисунок 5" descr="IMG_338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4810116" y="2833694"/>
            <a:ext cx="3429024" cy="347662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57158" y="285729"/>
            <a:ext cx="8534400" cy="571504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	АНАЛИЗ ПРОБЛЕМ БЛАГОУСТРОЙСТВА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IMG_20190215_1214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57752" y="1142984"/>
            <a:ext cx="3460072" cy="4572032"/>
          </a:xfrm>
          <a:prstGeom prst="rect">
            <a:avLst/>
          </a:prstGeom>
        </p:spPr>
      </p:pic>
      <p:pic>
        <p:nvPicPr>
          <p:cNvPr id="6" name="Рисунок 5" descr="IMG_338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1142984"/>
            <a:ext cx="3921124" cy="457203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609600" y="285728"/>
            <a:ext cx="8534400" cy="758825"/>
          </a:xfrm>
        </p:spPr>
        <p:txBody>
          <a:bodyPr>
            <a:noAutofit/>
          </a:bodyPr>
          <a:lstStyle/>
          <a:p>
            <a:pPr algn="l"/>
            <a:r>
              <a:rPr lang="ru-RU" sz="2200" dirty="0" smtClean="0">
                <a:solidFill>
                  <a:schemeClr val="tx1"/>
                </a:solidFill>
              </a:rPr>
              <a:t>МЕРОПРИЯТИЯ, ПЛАНИРУЕМЫЕ В РАМКАХ БЛАГОУСТРОЙСТВА</a:t>
            </a: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quarter" idx="4294967295"/>
          </p:nvPr>
        </p:nvSpPr>
        <p:spPr>
          <a:xfrm>
            <a:off x="357158" y="1142984"/>
            <a:ext cx="8504238" cy="3500462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Благоустройство придомовой территории многоквартирного дома №11 по </a:t>
            </a:r>
            <a:r>
              <a:rPr lang="ru-RU" sz="1600" dirty="0" smtClean="0"/>
              <a:t>             ул. </a:t>
            </a:r>
            <a:r>
              <a:rPr lang="ru-RU" sz="1600" dirty="0" smtClean="0"/>
              <a:t>Петрова включает в себя проведение следующих мероприятий:</a:t>
            </a:r>
          </a:p>
          <a:p>
            <a:pPr marL="452628" indent="-342900">
              <a:buFont typeface="+mj-lt"/>
              <a:buAutoNum type="arabicPeriod"/>
            </a:pPr>
            <a:r>
              <a:rPr lang="ru-RU" sz="1600" dirty="0" smtClean="0"/>
              <a:t>Ремонт </a:t>
            </a:r>
            <a:r>
              <a:rPr lang="ru-RU" sz="1600" dirty="0" smtClean="0"/>
              <a:t>асфальтового </a:t>
            </a:r>
            <a:r>
              <a:rPr lang="ru-RU" sz="1600" dirty="0" smtClean="0"/>
              <a:t>покрытия дворовой </a:t>
            </a:r>
            <a:r>
              <a:rPr lang="ru-RU" sz="1600" dirty="0" smtClean="0"/>
              <a:t>территории.</a:t>
            </a:r>
            <a:endParaRPr lang="ru-RU" sz="1600" dirty="0" smtClean="0"/>
          </a:p>
          <a:p>
            <a:pPr marL="452628" indent="-342900">
              <a:buFont typeface="+mj-lt"/>
              <a:buAutoNum type="arabicPeriod"/>
            </a:pPr>
            <a:r>
              <a:rPr lang="ru-RU" sz="1600" dirty="0" smtClean="0"/>
              <a:t>Установка </a:t>
            </a:r>
            <a:r>
              <a:rPr lang="ru-RU" sz="1600" dirty="0" smtClean="0"/>
              <a:t>урн.</a:t>
            </a:r>
            <a:endParaRPr lang="ru-RU" sz="1600" dirty="0" smtClean="0"/>
          </a:p>
          <a:p>
            <a:pPr marL="452628" indent="-342900">
              <a:buFont typeface="+mj-lt"/>
              <a:buAutoNum type="arabicPeriod"/>
            </a:pPr>
            <a:r>
              <a:rPr lang="ru-RU" sz="1600" dirty="0" smtClean="0"/>
              <a:t>Установка </a:t>
            </a:r>
            <a:r>
              <a:rPr lang="ru-RU" sz="1600" dirty="0" smtClean="0"/>
              <a:t>скамеек.</a:t>
            </a:r>
            <a:endParaRPr lang="ru-RU" sz="1600" dirty="0" smtClean="0"/>
          </a:p>
          <a:p>
            <a:pPr marL="452628" indent="-342900">
              <a:buFont typeface="+mj-lt"/>
              <a:buAutoNum type="arabicPeriod"/>
            </a:pPr>
            <a:r>
              <a:rPr lang="ru-RU" sz="1600" dirty="0" smtClean="0"/>
              <a:t>Устройство автомобильной </a:t>
            </a:r>
            <a:r>
              <a:rPr lang="ru-RU" sz="1600" dirty="0" smtClean="0"/>
              <a:t>парковки.</a:t>
            </a:r>
          </a:p>
          <a:p>
            <a:pPr marL="452628" indent="-342900">
              <a:buFont typeface="+mj-lt"/>
              <a:buAutoNum type="arabicPeriod"/>
            </a:pPr>
            <a:r>
              <a:rPr lang="ru-RU" sz="1600" dirty="0" smtClean="0"/>
              <a:t>Обеспечение освещения дворовой территории.</a:t>
            </a:r>
            <a:endParaRPr lang="ru-RU" sz="1600" dirty="0" smtClean="0"/>
          </a:p>
          <a:p>
            <a:pPr marL="452628" indent="-342900">
              <a:buNone/>
            </a:pPr>
            <a:r>
              <a:rPr lang="ru-RU" sz="1600" dirty="0" smtClean="0"/>
              <a:t> Собственниками помещений в указанном многоквартирном доме определена максимальная стоимость работ в размере </a:t>
            </a:r>
            <a:r>
              <a:rPr lang="ru-RU" sz="1600" b="1" dirty="0" smtClean="0"/>
              <a:t>1 579 </a:t>
            </a:r>
            <a:r>
              <a:rPr lang="ru-RU" sz="1600" b="1" dirty="0" smtClean="0"/>
              <a:t>143 руб</a:t>
            </a:r>
            <a:r>
              <a:rPr lang="ru-RU" sz="1600" b="1" dirty="0" smtClean="0"/>
              <a:t>. </a:t>
            </a:r>
            <a:r>
              <a:rPr lang="ru-RU" sz="1600" dirty="0" smtClean="0"/>
              <a:t>Решение оформлено протоколом общего собрания собственников помещений от 12.12.2018.</a:t>
            </a:r>
            <a:endParaRPr lang="ru-RU" sz="1600" b="1" dirty="0" smtClean="0"/>
          </a:p>
          <a:p>
            <a:pPr marL="452628" indent="-342900">
              <a:buNone/>
            </a:pPr>
            <a:endParaRPr lang="ru-RU" sz="1600" b="1" dirty="0" smtClean="0"/>
          </a:p>
          <a:p>
            <a:pPr marL="452628" indent="-342900">
              <a:buNone/>
            </a:pPr>
            <a:endParaRPr lang="ru-RU" sz="1600" b="1" dirty="0" smtClean="0"/>
          </a:p>
          <a:p>
            <a:pPr marL="452628" indent="-342900">
              <a:buNone/>
            </a:pPr>
            <a:endParaRPr lang="ru-RU" sz="1600" b="1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28596" y="357166"/>
            <a:ext cx="8534400" cy="642942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ЦЕЛЬ БЛАГОУСТРОЙСТВА ТЕРРИТОРИИ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quarter" idx="4294967295"/>
          </p:nvPr>
        </p:nvSpPr>
        <p:spPr>
          <a:xfrm>
            <a:off x="357158" y="1142984"/>
            <a:ext cx="8504238" cy="4572000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Благоустройство и озеленение придомовой территории многоквартирного дома №11 </a:t>
            </a:r>
            <a:r>
              <a:rPr lang="ru-RU" sz="1600" dirty="0" smtClean="0"/>
              <a:t>по ул</a:t>
            </a:r>
            <a:r>
              <a:rPr lang="ru-RU" sz="1600" dirty="0" smtClean="0"/>
              <a:t>. Петрова создаст здоровые, безопасные и комфортные условия для проживания граждан и пользования гражданами территорией указанного многоквартирного дома.</a:t>
            </a:r>
          </a:p>
          <a:p>
            <a:pPr>
              <a:buNone/>
            </a:pPr>
            <a:r>
              <a:rPr lang="ru-RU" sz="1600" dirty="0" smtClean="0"/>
              <a:t>     В результате проведенных мероприятий по благоустройству указанной придомовой территории -благоустроенная, аккуратная, хорошо освещенная дворовая территория с достаточным количеством парковочных мест, оборудованная местами для отдыха людей.</a:t>
            </a:r>
          </a:p>
          <a:p>
            <a:pPr>
              <a:buNone/>
            </a:pPr>
            <a:endParaRPr lang="ru-RU" sz="1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18.02 парковка.jpg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609600" y="5715000"/>
            <a:ext cx="8534400" cy="758825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chemeClr val="bg1"/>
                </a:solidFill>
              </a:rPr>
              <a:t>Визуализация благоустроенной в рамках приоритетного проекта «Комфортная городская среда» территории многоквартирного дома №11 по ул. Петрова</a:t>
            </a:r>
            <a:endParaRPr lang="ru-RU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двор.jpg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609600" y="5643578"/>
            <a:ext cx="8534400" cy="758825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chemeClr val="bg1"/>
                </a:solidFill>
              </a:rPr>
              <a:t>Визуализация благоустроенной в рамках приоритетного проекта «Комфортная городская среда» территории многоквартирного дома №11 по ул. Петрова</a:t>
            </a:r>
            <a:endParaRPr lang="ru-RU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100</TotalTime>
  <Words>422</Words>
  <PresentationFormat>Экран (4:3)</PresentationFormat>
  <Paragraphs>31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Официальная</vt:lpstr>
      <vt:lpstr>Слайд 1</vt:lpstr>
      <vt:lpstr>  ВВЕДЕНИЕ</vt:lpstr>
      <vt:lpstr>ОПИСАНИЕ ОБЪЕКТА БЛАГОУСТРОЙСТВА</vt:lpstr>
      <vt:lpstr>АНАЛИЗ ПРОБЛЕМ БЛАГОУСТРОЙСТВА</vt:lpstr>
      <vt:lpstr> АНАЛИЗ ПРОБЛЕМ БЛАГОУСТРОЙСТВА</vt:lpstr>
      <vt:lpstr>МЕРОПРИЯТИЯ, ПЛАНИРУЕМЫЕ В РАМКАХ БЛАГОУСТРОЙСТВА</vt:lpstr>
      <vt:lpstr>ЦЕЛЬ БЛАГОУСТРОЙСТВА ТЕРРИТОРИИ</vt:lpstr>
      <vt:lpstr>Визуализация благоустроенной в рамках приоритетного проекта «Комфортная городская среда» территории многоквартирного дома №11 по ул. Петрова</vt:lpstr>
      <vt:lpstr>Визуализация благоустроенной в рамках приоритетного проекта «Комфортная городская среда» территории многоквартирного дома №11 по ул. Петрова</vt:lpstr>
      <vt:lpstr>   Визуализация благоустроенной в рамках приоритетного проекта «Комфортная городская среда» территории многоквартирного дома №11 по ул. Петрова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Дизайн-проект</dc:title>
  <dc:creator>Дарья Миллек</dc:creator>
  <cp:lastModifiedBy>Василий</cp:lastModifiedBy>
  <cp:revision>14</cp:revision>
  <dcterms:created xsi:type="dcterms:W3CDTF">2019-02-14T16:46:44Z</dcterms:created>
  <dcterms:modified xsi:type="dcterms:W3CDTF">2019-02-19T14:03:35Z</dcterms:modified>
</cp:coreProperties>
</file>