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2643206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dirty="0" smtClean="0"/>
              <a:t>ДИЗАЙН-ПРОЕКТ</a:t>
            </a:r>
            <a:br>
              <a:rPr lang="ru-RU" sz="3000" dirty="0" smtClean="0"/>
            </a:br>
            <a:r>
              <a:rPr lang="ru-RU" sz="3000" dirty="0" smtClean="0"/>
              <a:t>БЛАГОУСТРОЙСТВО ПРИДОМОВОЙ ТЕРРИТОРИИ МНОГОКВАРТИРНОГО ДОМА № 9 ПО УЛ. АНТОНОВА В Г. ПЕТРОЗАВОДСКЕ</a:t>
            </a:r>
            <a:br>
              <a:rPr lang="ru-RU" sz="3000" dirty="0" smtClean="0"/>
            </a:br>
            <a:r>
              <a:rPr lang="ru-RU" sz="3000" dirty="0" smtClean="0"/>
              <a:t>В РАМКАХ ПРИОРИТЕТНОГО ПРОЕКТА «КОМФОРТНАЯ ГОРОДСКАЯ СРЕДА»</a:t>
            </a: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l"/>
            <a:r>
              <a:rPr lang="ru-RU" sz="3000" dirty="0" smtClean="0"/>
              <a:t>ОПИСАНИЕ ОБЪЕКТА БЛАГОУСТРОЙСТВА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2286016"/>
          </a:xfrm>
        </p:spPr>
        <p:txBody>
          <a:bodyPr>
            <a:normAutofit/>
          </a:bodyPr>
          <a:lstStyle/>
          <a:p>
            <a:r>
              <a:rPr lang="ru-RU" sz="1700" dirty="0" smtClean="0"/>
              <a:t>Территория многоквартирного дома № 9 по ул. Антонова , планируемая к благоустройству в рамках приоритетного проекта «Комфортная городская среда», находится в непосредственной близости к МДОУ Детский сад № 61 «Золотой ключик», магазинам «Магнит», «Пятерочка», торговый центр (ООО «Авеста»). </a:t>
            </a:r>
          </a:p>
          <a:p>
            <a:r>
              <a:rPr lang="ru-RU" sz="1700" dirty="0" smtClean="0"/>
              <a:t>Территория указанного дома является проходной. Жители близлежащих многоквартирных домов, воспитанники детского сада № 61, их родители и работники сада используют территорию для прохождения к социально-значимым объектам.</a:t>
            </a:r>
          </a:p>
          <a:p>
            <a:endParaRPr lang="ru-RU" sz="1700" dirty="0"/>
          </a:p>
        </p:txBody>
      </p:sp>
      <p:pic>
        <p:nvPicPr>
          <p:cNvPr id="5" name="Рисунок 4" descr="Новый точечный рисунок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3143248"/>
            <a:ext cx="6500826" cy="31675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000" dirty="0" smtClean="0"/>
              <a:t>АНАЛИЗ ПРОБЛЕМ БЛАГОУСТРОЙСТВА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1785950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На территории многоквартирного дома № 9 по ул. Антонова наблюдаются следующие проблемы:</a:t>
            </a:r>
          </a:p>
          <a:p>
            <a:r>
              <a:rPr lang="ru-RU" sz="1800" dirty="0" smtClean="0"/>
              <a:t>1. Неудовлетворительное состояние асфальтового покрытия дворового проезда.</a:t>
            </a:r>
          </a:p>
          <a:p>
            <a:r>
              <a:rPr lang="ru-RU" sz="1800" dirty="0" smtClean="0"/>
              <a:t>2. Отсутствие на придомовой территории скамеек и урн.</a:t>
            </a:r>
          </a:p>
          <a:p>
            <a:r>
              <a:rPr lang="ru-RU" sz="1800" dirty="0" smtClean="0"/>
              <a:t>3. Придомовая территория недостаточно освещена.</a:t>
            </a:r>
          </a:p>
          <a:p>
            <a:r>
              <a:rPr lang="ru-RU" sz="1800" dirty="0" smtClean="0"/>
              <a:t>4. Недостаточное количество парковочных мест. </a:t>
            </a:r>
            <a:endParaRPr lang="ru-RU" sz="1800" dirty="0"/>
          </a:p>
        </p:txBody>
      </p:sp>
      <p:pic>
        <p:nvPicPr>
          <p:cNvPr id="4" name="Рисунок 3" descr="m4e_qPHIhB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071810"/>
            <a:ext cx="2486028" cy="3314704"/>
          </a:xfrm>
          <a:prstGeom prst="rect">
            <a:avLst/>
          </a:prstGeom>
        </p:spPr>
      </p:pic>
      <p:pic>
        <p:nvPicPr>
          <p:cNvPr id="5" name="Рисунок 4" descr="rxM_No5EK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3071810"/>
            <a:ext cx="2539607" cy="3357586"/>
          </a:xfrm>
          <a:prstGeom prst="rect">
            <a:avLst/>
          </a:prstGeom>
        </p:spPr>
      </p:pic>
      <p:pic>
        <p:nvPicPr>
          <p:cNvPr id="6" name="Рисунок 5" descr="20171215_1104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3429000"/>
            <a:ext cx="3214709" cy="24288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603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G_4971-09-02-19-19-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00108"/>
            <a:ext cx="8229600" cy="1809291"/>
          </a:xfrm>
        </p:spPr>
      </p:pic>
      <p:pic>
        <p:nvPicPr>
          <p:cNvPr id="5" name="Рисунок 4" descr="IMG_4972-09-02-19-19-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357562"/>
            <a:ext cx="8215370" cy="20182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ru-RU" sz="2500" dirty="0" smtClean="0"/>
              <a:t>МЕРОПРИЯТИЯ, ПЛАНИРУЕМЫЕ В РАМКАХ БЛАГОУСТРОЙСТВА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Благоустройство придомовой территории многоквартирного дома № 9 по                        ул. Антонова в рамках приоритетного проекта «Комфортная городская среда» включает в себя: </a:t>
            </a:r>
          </a:p>
          <a:p>
            <a:pPr>
              <a:buNone/>
            </a:pPr>
            <a:r>
              <a:rPr lang="ru-RU" sz="1800" dirty="0" smtClean="0"/>
              <a:t>	1. ремонт асфальтобетонного покрытия дворовой территорий,</a:t>
            </a:r>
          </a:p>
          <a:p>
            <a:pPr>
              <a:buNone/>
            </a:pPr>
            <a:r>
              <a:rPr lang="ru-RU" sz="1800" dirty="0" smtClean="0"/>
              <a:t>	2. установка скамеек, </a:t>
            </a:r>
          </a:p>
          <a:p>
            <a:pPr>
              <a:buNone/>
            </a:pPr>
            <a:r>
              <a:rPr lang="ru-RU" sz="1800" dirty="0" smtClean="0"/>
              <a:t>	3. установка урн,</a:t>
            </a:r>
          </a:p>
          <a:p>
            <a:pPr>
              <a:buNone/>
            </a:pPr>
            <a:r>
              <a:rPr lang="ru-RU" sz="1800" dirty="0" smtClean="0"/>
              <a:t>	4. обеспечение освещения дворовой территории, </a:t>
            </a:r>
          </a:p>
          <a:p>
            <a:pPr>
              <a:buNone/>
            </a:pPr>
            <a:r>
              <a:rPr lang="ru-RU" sz="1800" dirty="0" smtClean="0"/>
              <a:t>	5. устройство автомобильной парковки.</a:t>
            </a:r>
          </a:p>
          <a:p>
            <a:pPr>
              <a:buNone/>
            </a:pPr>
            <a:r>
              <a:rPr lang="ru-RU" sz="1800" dirty="0" smtClean="0"/>
              <a:t>	Собственниками помещений в указанном многоквартирном доме определена максимальная стоимость работ в размере </a:t>
            </a:r>
            <a:r>
              <a:rPr lang="ru-RU" sz="1800" b="1" dirty="0" smtClean="0"/>
              <a:t>1 676 648,00 руб. </a:t>
            </a:r>
            <a:r>
              <a:rPr lang="ru-RU" sz="1800" dirty="0" smtClean="0"/>
              <a:t>Решение оформлено протоколом общего собрания собственников помещений от 31.01.2018. </a:t>
            </a:r>
          </a:p>
          <a:p>
            <a:pPr>
              <a:buNone/>
            </a:pPr>
            <a:r>
              <a:rPr lang="ru-RU" sz="2300" dirty="0" smtClean="0"/>
              <a:t>ЦЕЛЬ БЛАГОУСТРОЙСТВА ТЕРРИТОРИИ</a:t>
            </a:r>
          </a:p>
          <a:p>
            <a:pPr>
              <a:buNone/>
            </a:pPr>
            <a:r>
              <a:rPr lang="ru-RU" sz="2300" dirty="0" smtClean="0"/>
              <a:t>	</a:t>
            </a:r>
            <a:r>
              <a:rPr lang="ru-RU" sz="1800" dirty="0" smtClean="0"/>
              <a:t>Благоустройство придомовой территории создаст здоровые, безопасные, комфортные условия для проживания граждан и пользования гражданами территорией указанного многоквартирного дома.</a:t>
            </a:r>
          </a:p>
          <a:p>
            <a:pPr>
              <a:buNone/>
            </a:pPr>
            <a:r>
              <a:rPr lang="ru-RU" sz="1800" dirty="0" smtClean="0"/>
              <a:t>       </a:t>
            </a:r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300" dirty="0" smtClean="0"/>
              <a:t>ВИЗУАЛИЗАЦИЯ БЛАГОУСТРОЕННОЙ В РАМКАХ ПРИОРИТЕТНОГО ПРОЕКТА «КОМФОРТНАЯ ГОРОДСКАЯ СРЕДА» ТЕРРИТОРИИ МНОГОКВАРТИРНОГО ДОМА № 9 ПО УЛ. АНТОНОВА</a:t>
            </a:r>
            <a:endParaRPr lang="ru-RU" sz="2300" dirty="0"/>
          </a:p>
        </p:txBody>
      </p:sp>
      <p:pic>
        <p:nvPicPr>
          <p:cNvPr id="8" name="Содержимое 7" descr="схем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428736"/>
            <a:ext cx="3589731" cy="4525963"/>
          </a:xfrm>
        </p:spPr>
      </p:pic>
      <p:sp>
        <p:nvSpPr>
          <p:cNvPr id="9" name="TextBox 8"/>
          <p:cNvSpPr txBox="1"/>
          <p:nvPr/>
        </p:nvSpPr>
        <p:spPr>
          <a:xfrm>
            <a:off x="4429125" y="1571612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схеме:</a:t>
            </a:r>
          </a:p>
          <a:p>
            <a:r>
              <a:rPr lang="ru-RU" dirty="0" smtClean="0"/>
              <a:t>Места установки урн обозначены на схеме черным кругом,</a:t>
            </a:r>
          </a:p>
          <a:p>
            <a:r>
              <a:rPr lang="ru-RU" dirty="0" smtClean="0"/>
              <a:t>Места установки скамейки обозначены черным прямоугольником,</a:t>
            </a:r>
          </a:p>
          <a:p>
            <a:r>
              <a:rPr lang="ru-RU" dirty="0" smtClean="0"/>
              <a:t>Место установки уличного прожектора обозначено желтым прямоугольником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63" y="260648"/>
            <a:ext cx="7872874" cy="59046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9738" y="6141392"/>
            <a:ext cx="7624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Благоустройство придомовой территории многоквартирного дома № 9 по </a:t>
            </a:r>
          </a:p>
          <a:p>
            <a:pPr algn="ctr"/>
            <a:r>
              <a:rPr lang="ru-RU" sz="1400" dirty="0" smtClean="0"/>
              <a:t>ул. Антонова в г. Петрозаводске в рамках приоритетного проекта «Комфортная городская среда»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8581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63" y="260648"/>
            <a:ext cx="7872874" cy="59046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9738" y="6141392"/>
            <a:ext cx="7624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Благоустройство придомовой территории многоквартирного дома № 9 по </a:t>
            </a:r>
          </a:p>
          <a:p>
            <a:pPr algn="ctr"/>
            <a:r>
              <a:rPr lang="ru-RU" sz="1400" dirty="0" smtClean="0"/>
              <a:t>ул. Антонова в г. Петрозаводске в рамках приоритетного проекта «Комфортная городская среда»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3066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658" y="260648"/>
            <a:ext cx="6150683" cy="59046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9738" y="6141392"/>
            <a:ext cx="7624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Благоустройство придомовой территории многоквартирного дома № 9 по </a:t>
            </a:r>
          </a:p>
          <a:p>
            <a:pPr algn="ctr"/>
            <a:r>
              <a:rPr lang="ru-RU" sz="1400" dirty="0" smtClean="0"/>
              <a:t>ул. Антонова в г. Петрозаводске в рамках приоритетного проекта «Комфортная городская среда»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3066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282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ДИЗАЙН-ПРОЕКТ БЛАГОУСТРОЙСТВО ПРИДОМОВОЙ ТЕРРИТОРИИ МНОГОКВАРТИРНОГО ДОМА № 9 ПО УЛ. АНТОНОВА В Г. ПЕТРОЗАВОДСКЕ В РАМКАХ ПРИОРИТЕТНОГО ПРОЕКТА «КОМФОРТНАЯ ГОРОДСКАЯ СРЕДА»</vt:lpstr>
      <vt:lpstr>ОПИСАНИЕ ОБЪЕКТА БЛАГОУСТРОЙСТВА</vt:lpstr>
      <vt:lpstr>АНАЛИЗ ПРОБЛЕМ БЛАГОУСТРОЙСТВА</vt:lpstr>
      <vt:lpstr>Презентация PowerPoint</vt:lpstr>
      <vt:lpstr>МЕРОПРИЯТИЯ, ПЛАНИРУЕМЫЕ В РАМКАХ БЛАГОУСТРОЙСТВА</vt:lpstr>
      <vt:lpstr>ВИЗУАЛИЗАЦИЯ БЛАГОУСТРОЕННОЙ В РАМКАХ ПРИОРИТЕТНОГО ПРОЕКТА «КОМФОРТНАЯ ГОРОДСКАЯ СРЕДА» ТЕРРИТОРИИ МНОГОКВАРТИРНОГО ДОМА № 9 ПО УЛ. АНТОНОВА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ДИЗАЙН-ПРОЕКТ БЛАГОУСТРОЙСТВО ПРИДОМОВОЙ ТЕРРИТОРИИ МНОГОКВАРТИРНОГО ДОМА № 9 ПО УЛ. АНТОНОВА В Г. ПЕТРОЗАВОДСКЕ В РАМКАХ ПРИОРИТЕТНОГО ПРОЕКТА «КОМФОРТНАЯ ГОРОДСКАЯ СРЕДА»</dc:title>
  <dc:creator>Василий</dc:creator>
  <cp:lastModifiedBy>Екатерина</cp:lastModifiedBy>
  <cp:revision>9</cp:revision>
  <dcterms:created xsi:type="dcterms:W3CDTF">2019-02-11T08:40:23Z</dcterms:created>
  <dcterms:modified xsi:type="dcterms:W3CDTF">2019-02-13T19:35:41Z</dcterms:modified>
</cp:coreProperties>
</file>