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01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bo-gorod-doma-reka-mo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7772400" cy="1829761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Дизайн-проект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643050"/>
            <a:ext cx="7772400" cy="1199704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Благоустройство придомовой территории многоквартирного дома №20  по ул.Судостроительной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 рамках приоритетного проекта «Комфортная городская среда»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28596" y="5857892"/>
            <a:ext cx="8143932" cy="857256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№20 по ул. Судостроительной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Содержимое 7" descr="СУД ПОДЪЕЗД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3687"/>
          <a:stretch>
            <a:fillRect/>
          </a:stretch>
        </p:blipFill>
        <p:spPr>
          <a:xfrm>
            <a:off x="500034" y="214290"/>
            <a:ext cx="8208433" cy="592933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Уютный и красивый двор – мечта многих домовладельцев. Ландшафтные дизайнеры утверждают, что любой участок прилегающей к дому территории можно оформить так, что он будет гармонично выглядеть круглый год. Продумать, обустроить и впоследствии поддерживать ухоженное состояние данной территории зачастую значительно сложнее, чем оформить интерьер помещений. Придомовая зона постоянно нуждается в уходе заботливого хозяина, проявляемом в виде работ по благоустройству.</a:t>
            </a:r>
          </a:p>
          <a:p>
            <a:r>
              <a:rPr lang="ru-RU" sz="1800" dirty="0" smtClean="0"/>
              <a:t>С помощью благоустройства придомовой территории, независимо от типа постройки — многоквартирного либо частного дома, можно придать прилегающему пространству гармоничный вид, и при этом обеспечить комфортные условия проживания для жильцов.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Описание объекта благоустройства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Территория многоквартирного дома № 20 по ул.Судостроительной, планируемая к благоустройству в рамках приоритетного проекта «Комфортная городская среда»,находится в непосредственной близости к Детскому саду №90 «Теремок», Почта России. Все необходимые продуктовые и магазины промышленных товаров находятся в шаговой доступности (магазин «Магнит», Магазин «</a:t>
            </a:r>
            <a:r>
              <a:rPr lang="en-US" sz="1400" dirty="0" smtClean="0"/>
              <a:t>SPAR</a:t>
            </a:r>
            <a:r>
              <a:rPr lang="ru-RU" sz="1400" dirty="0" smtClean="0"/>
              <a:t>»).</a:t>
            </a:r>
          </a:p>
          <a:p>
            <a:r>
              <a:rPr lang="ru-RU" sz="1400" dirty="0" smtClean="0"/>
              <a:t>Территория указанного жилого многоквартирного дома является проходной. Жители данного дома используют территорию для прохождения к социально-значимым объектам. </a:t>
            </a:r>
            <a:endParaRPr lang="ru-RU" sz="1400" dirty="0"/>
          </a:p>
        </p:txBody>
      </p:sp>
      <p:pic>
        <p:nvPicPr>
          <p:cNvPr id="5" name="Рисунок 4" descr="геолок судостроительная 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857496"/>
            <a:ext cx="5357850" cy="35004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Анализ проблем благоустройства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4357694"/>
            <a:ext cx="8229600" cy="17145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dirty="0" smtClean="0"/>
              <a:t>На территории многоквартирного дома №</a:t>
            </a:r>
            <a:r>
              <a:rPr lang="en-US" sz="1600" dirty="0" smtClean="0"/>
              <a:t>20</a:t>
            </a:r>
            <a:r>
              <a:rPr lang="ru-RU" sz="1600" dirty="0" smtClean="0"/>
              <a:t> по ул. Судостроительной наблюдаются следующие проблемы: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Асфальтобетонное покрытие находится в неудовлетворительном состоянии, имеются ямы, во время дождей и таяния снега образуются лужи.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Отсутствуют места для отдыха пожилых людей.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Необходима установка урн у каждого подъезда.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Придомовая территория недостаточно освещена.</a:t>
            </a:r>
          </a:p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  <p:pic>
        <p:nvPicPr>
          <p:cNvPr id="6" name="Рисунок 5" descr="20181119_0957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33918" y="1723414"/>
            <a:ext cx="2928928" cy="2196696"/>
          </a:xfrm>
          <a:prstGeom prst="rect">
            <a:avLst/>
          </a:prstGeom>
        </p:spPr>
      </p:pic>
      <p:pic>
        <p:nvPicPr>
          <p:cNvPr id="7" name="Рисунок 6" descr="20181119_0957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696756" y="1660906"/>
            <a:ext cx="3000364" cy="2250273"/>
          </a:xfrm>
          <a:prstGeom prst="rect">
            <a:avLst/>
          </a:prstGeom>
        </p:spPr>
      </p:pic>
      <p:pic>
        <p:nvPicPr>
          <p:cNvPr id="8" name="Рисунок 7" descr="IMG_20190215_1739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1785926"/>
            <a:ext cx="2857488" cy="21431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проблем благоустройства </a:t>
            </a:r>
            <a:endParaRPr lang="ru-RU" dirty="0"/>
          </a:p>
        </p:txBody>
      </p:sp>
      <p:pic>
        <p:nvPicPr>
          <p:cNvPr id="6" name="Содержимое 5" descr="20181119_09591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16200000" flipH="1">
            <a:off x="-68755" y="1783211"/>
            <a:ext cx="5121815" cy="3841361"/>
          </a:xfrm>
        </p:spPr>
      </p:pic>
      <p:pic>
        <p:nvPicPr>
          <p:cNvPr id="7" name="Рисунок 6" descr="20181119_1003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000496" y="1857367"/>
            <a:ext cx="5143535" cy="37147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Мероприятия планируемые в рамках благоустройства</a:t>
            </a:r>
            <a:endParaRPr lang="ru-RU" sz="2400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Благоустройство придомовой территории многоквартирного дома № 20 по ул.Судостроительной включает в себя проведение следующих мероприятий: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Ремонт асфальтового покрытия дворовой территории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Установка урн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Установка скамеек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Обеспечение освещения дворовой территории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Удаление аварийных деревьев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400" dirty="0" smtClean="0"/>
              <a:t>Установка ограждений (для маломобильной группы населения)</a:t>
            </a:r>
          </a:p>
          <a:p>
            <a:pPr marL="452628" indent="-342900">
              <a:buNone/>
            </a:pPr>
            <a:r>
              <a:rPr lang="ru-RU" sz="1400" dirty="0" smtClean="0"/>
              <a:t>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400" b="1" dirty="0" smtClean="0"/>
              <a:t>1 096 495,00 руб. </a:t>
            </a:r>
            <a:r>
              <a:rPr lang="ru-RU" sz="1400" dirty="0" smtClean="0"/>
              <a:t>Решение оформлено протоколом общего собрания собственников помещений от 12 декабря 2018.</a:t>
            </a:r>
            <a:endParaRPr lang="ru-RU" sz="1400" b="1" dirty="0" smtClean="0"/>
          </a:p>
          <a:p>
            <a:pPr marL="452628" indent="-342900">
              <a:buNone/>
            </a:pPr>
            <a:endParaRPr lang="ru-RU" sz="14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Цель благоустройства территории</a:t>
            </a:r>
            <a:endParaRPr lang="ru-RU" sz="2800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Благоустройство придомовой территории многоквартирного дома №20 по                           ул. Судостроительной создаст здоровые, безопасные и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600" dirty="0" smtClean="0"/>
              <a:t>     В результате проведенных мероприятий по благоустройству указанной придомовой территории - благоустроенная, аккуратная, хорошо освещенная дворовая территория, оборудованная местами для отдыха людей.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6224542"/>
            <a:ext cx="8143932" cy="633458"/>
          </a:xfrm>
        </p:spPr>
        <p:txBody>
          <a:bodyPr>
            <a:noAutofit/>
          </a:bodyPr>
          <a:lstStyle/>
          <a:p>
            <a:pPr algn="ctr"/>
            <a:r>
              <a:rPr lang="ru-RU" sz="1500" dirty="0" smtClean="0"/>
              <a:t>Визуализация благоустроенной в рамках приоритетного проекта «Комфортная городская среда» территории многоквартирного дома №20 по ул. Судостроительной</a:t>
            </a:r>
            <a:endParaRPr lang="ru-RU" sz="1500" dirty="0"/>
          </a:p>
        </p:txBody>
      </p:sp>
      <p:pic>
        <p:nvPicPr>
          <p:cNvPr id="4" name="Рисунок 3" descr="СУД 20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0"/>
            <a:ext cx="8286776" cy="62150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СУД 2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214290"/>
            <a:ext cx="7905773" cy="5929330"/>
          </a:xfr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28596" y="5857892"/>
            <a:ext cx="8143932" cy="857256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№20 по ул. Судостроительной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125</TotalTime>
  <Words>422</Words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Начальная</vt:lpstr>
      <vt:lpstr>Дизайн-проект</vt:lpstr>
      <vt:lpstr>Введение</vt:lpstr>
      <vt:lpstr>Описание объекта благоустройства</vt:lpstr>
      <vt:lpstr>Анализ проблем благоустройства</vt:lpstr>
      <vt:lpstr>Анализ проблем благоустройства </vt:lpstr>
      <vt:lpstr>Мероприятия планируемые в рамках благоустройства</vt:lpstr>
      <vt:lpstr>Цель благоустройства территории</vt:lpstr>
      <vt:lpstr>Визуализация благоустроенной в рамках приоритетного проекта «Комфортная городская среда» территории многоквартирного дома №20 по ул. Судостроительной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</dc:title>
  <dc:creator>Дарья Миллек</dc:creator>
  <cp:lastModifiedBy>Василий</cp:lastModifiedBy>
  <cp:revision>19</cp:revision>
  <dcterms:created xsi:type="dcterms:W3CDTF">2019-02-14T16:46:44Z</dcterms:created>
  <dcterms:modified xsi:type="dcterms:W3CDTF">2019-02-20T11:45:34Z</dcterms:modified>
</cp:coreProperties>
</file>