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ebo-gorod-doma-reka-mo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28604"/>
            <a:ext cx="7772400" cy="300039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ДИЗАЙН-ПРОЕКТ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Благоустройство придомовой </a:t>
            </a:r>
            <a:r>
              <a:rPr lang="ru-RU" sz="2400" dirty="0" smtClean="0">
                <a:solidFill>
                  <a:schemeClr val="tx1"/>
                </a:solidFill>
              </a:rPr>
              <a:t>территории многоквартирного дома №12 по </a:t>
            </a:r>
            <a:r>
              <a:rPr lang="ru-RU" sz="2400" dirty="0" smtClean="0">
                <a:solidFill>
                  <a:schemeClr val="tx1"/>
                </a:solidFill>
              </a:rPr>
              <a:t>                               ул. Нойбранденбургской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рамках приоритетного проекта «Комфортная городская среда»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весь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38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5643578"/>
            <a:ext cx="8183563" cy="1000132"/>
          </a:xfrm>
        </p:spPr>
        <p:txBody>
          <a:bodyPr>
            <a:noAutofit/>
          </a:bodyPr>
          <a:lstStyle/>
          <a:p>
            <a:pPr algn="ctr"/>
            <a:r>
              <a:rPr lang="ru-RU" sz="1780" b="0" dirty="0" smtClean="0">
                <a:solidFill>
                  <a:schemeClr val="tx1"/>
                </a:solidFill>
                <a:effectLst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 по ул. </a:t>
            </a:r>
            <a:r>
              <a:rPr lang="ru-RU" sz="1780" b="0" dirty="0" smtClean="0">
                <a:solidFill>
                  <a:schemeClr val="tx1"/>
                </a:solidFill>
                <a:effectLst/>
              </a:rPr>
              <a:t>Нойбранденбургской</a:t>
            </a:r>
            <a:endParaRPr lang="ru-RU" sz="1780" b="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38" y="500063"/>
            <a:ext cx="8183562" cy="500062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chemeClr val="tx1"/>
                </a:solidFill>
              </a:rPr>
              <a:t>ВВЕДЕНИЕ</a:t>
            </a:r>
            <a:endParaRPr lang="ru-RU" sz="2800" b="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42910" y="1142984"/>
            <a:ext cx="8183562" cy="418782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Уютный и красивый двор – мечта многих домовладельцев. Ландшафтные дизайнеры утверждают, что любой участок прилегающей к дому территории можно оформить так, что он будет гармонично выглядеть круглый год. Продумать, обустроить и впоследствии поддерживать ухоженное состояние данной территории зачастую значительно сложнее, чем оформить интерьер помещений. Придомовая зона постоянно нуждается в уходе заботливого хозяина, проявляемом в виде работ по </a:t>
            </a:r>
            <a:r>
              <a:rPr lang="ru-RU" sz="1800" dirty="0" smtClean="0"/>
              <a:t>благоустройству.</a:t>
            </a:r>
            <a:endParaRPr lang="ru-RU" sz="1800" dirty="0" smtClean="0"/>
          </a:p>
          <a:p>
            <a:r>
              <a:rPr lang="ru-RU" sz="1800" dirty="0" smtClean="0"/>
              <a:t>С помощью </a:t>
            </a:r>
            <a:r>
              <a:rPr lang="ru-RU" sz="1800" dirty="0" smtClean="0"/>
              <a:t>благоустройства </a:t>
            </a:r>
            <a:r>
              <a:rPr lang="ru-RU" sz="1800" dirty="0" smtClean="0"/>
              <a:t>придомовой территории, независимо от типа постройки — многоквартирного либо частного дома, можно придать прилегающему пространству гармоничный вид, и при этом обеспечить комфортные условия проживания для жильцов.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38" y="500042"/>
            <a:ext cx="8183562" cy="428625"/>
          </a:xfrm>
        </p:spPr>
        <p:txBody>
          <a:bodyPr>
            <a:normAutofit/>
          </a:bodyPr>
          <a:lstStyle/>
          <a:p>
            <a:r>
              <a:rPr lang="ru-RU" sz="2200" b="0" dirty="0" smtClean="0">
                <a:solidFill>
                  <a:schemeClr val="tx1"/>
                </a:solidFill>
              </a:rPr>
              <a:t> ОПИСАНИЕ ОБЪЕКТА БЛАГОУСТРОЙСТВА</a:t>
            </a:r>
            <a:endParaRPr lang="ru-RU" sz="2200" b="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714348" y="928670"/>
            <a:ext cx="8183562" cy="3687762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Территория многоквартирного дома № 12 по </a:t>
            </a:r>
            <a:r>
              <a:rPr lang="ru-RU" sz="1400" dirty="0" smtClean="0"/>
              <a:t>ул. Нойбранденбургской, </a:t>
            </a:r>
            <a:r>
              <a:rPr lang="ru-RU" sz="1400" dirty="0" smtClean="0"/>
              <a:t>планируемая к благоустройству в рамках приоритетного проекта «Комфортная городская среда»,находится в непосредственной близости к </a:t>
            </a:r>
            <a:r>
              <a:rPr lang="ru-RU" sz="1400" dirty="0" smtClean="0"/>
              <a:t>МБОУ «Средняя общеобразовательная школа №39</a:t>
            </a:r>
            <a:r>
              <a:rPr lang="ru-RU" sz="1400" dirty="0" smtClean="0"/>
              <a:t>», </a:t>
            </a:r>
            <a:r>
              <a:rPr lang="ru-RU" sz="1400" dirty="0" smtClean="0"/>
              <a:t>д</a:t>
            </a:r>
            <a:r>
              <a:rPr lang="ru-RU" sz="1400" dirty="0" smtClean="0"/>
              <a:t>етскому </a:t>
            </a:r>
            <a:r>
              <a:rPr lang="ru-RU" sz="1400" dirty="0" smtClean="0"/>
              <a:t>саду №7 «Ауринко</a:t>
            </a:r>
            <a:r>
              <a:rPr lang="ru-RU" sz="1400" dirty="0" smtClean="0"/>
              <a:t>», Детскому </a:t>
            </a:r>
            <a:r>
              <a:rPr lang="ru-RU" sz="1400" dirty="0" smtClean="0"/>
              <a:t>саду №</a:t>
            </a:r>
            <a:r>
              <a:rPr lang="ru-RU" sz="1400" dirty="0" smtClean="0"/>
              <a:t>15 </a:t>
            </a:r>
            <a:r>
              <a:rPr lang="ru-RU" sz="1400" dirty="0" smtClean="0"/>
              <a:t>«Ёлочка», </a:t>
            </a:r>
            <a:r>
              <a:rPr lang="ru-RU" sz="1400" dirty="0" smtClean="0"/>
              <a:t>Спортивному </a:t>
            </a:r>
            <a:r>
              <a:rPr lang="ru-RU" sz="1400" dirty="0" smtClean="0"/>
              <a:t>комплексу ФОК Газпром. Все необходимые продуктовые и магазины промышленных товаров </a:t>
            </a:r>
            <a:r>
              <a:rPr lang="ru-RU" sz="1400" dirty="0" smtClean="0"/>
              <a:t>находятся </a:t>
            </a:r>
            <a:r>
              <a:rPr lang="ru-RU" sz="1400" dirty="0" smtClean="0"/>
              <a:t>в шаговой доступности.</a:t>
            </a:r>
          </a:p>
          <a:p>
            <a:r>
              <a:rPr lang="ru-RU" sz="1400" dirty="0" smtClean="0"/>
              <a:t>Территория указанного жилого многоквартирного дома является проходной. Жители данного дома используют территорию для прохождения к социально-значимым </a:t>
            </a:r>
            <a:r>
              <a:rPr lang="ru-RU" sz="1400" dirty="0" smtClean="0"/>
              <a:t>объектам, в том числе к ГБУЗ </a:t>
            </a:r>
            <a:r>
              <a:rPr lang="ru-RU" sz="1400" dirty="0" smtClean="0"/>
              <a:t>Городская </a:t>
            </a:r>
            <a:r>
              <a:rPr lang="ru-RU" sz="1400" dirty="0" smtClean="0"/>
              <a:t>поликлиника </a:t>
            </a:r>
            <a:r>
              <a:rPr lang="ru-RU" sz="1400" dirty="0" smtClean="0"/>
              <a:t>№</a:t>
            </a:r>
            <a:r>
              <a:rPr lang="ru-RU" sz="1400" dirty="0" smtClean="0"/>
              <a:t>4.</a:t>
            </a:r>
            <a:endParaRPr lang="ru-RU" sz="1400" dirty="0"/>
          </a:p>
        </p:txBody>
      </p:sp>
      <p:pic>
        <p:nvPicPr>
          <p:cNvPr id="1026" name="Picture 2" descr="F:\геолок нойбранденбургская 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286124"/>
            <a:ext cx="5286412" cy="3060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285729"/>
            <a:ext cx="8183562" cy="571504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solidFill>
                  <a:schemeClr val="tx1"/>
                </a:solidFill>
              </a:rPr>
              <a:t>       АНАЛИЗ ПРОБЛЕМ БЛАГОУСТРОЙСТВА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4143375"/>
            <a:ext cx="8229600" cy="142875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1000108"/>
            <a:ext cx="71438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Асфальтобетонное покрытие находится в неудовлетворительном состоянии, имеются ямы, во время дождей и таяния снега у дома образуются лужи. В связи с недостаточностью парковочных мест люди </a:t>
            </a:r>
            <a:r>
              <a:rPr lang="ru-RU" sz="1400" dirty="0" smtClean="0"/>
              <a:t>паркуют </a:t>
            </a:r>
            <a:r>
              <a:rPr lang="ru-RU" sz="1400" dirty="0" smtClean="0"/>
              <a:t>машины на газоне, территория недостаточно освещена, отсутствуют места для отдыха </a:t>
            </a:r>
            <a:r>
              <a:rPr lang="ru-RU" sz="1400" dirty="0" smtClean="0"/>
              <a:t>людей. Отсутствуют урны у </a:t>
            </a:r>
            <a:r>
              <a:rPr lang="ru-RU" sz="1400" dirty="0" smtClean="0"/>
              <a:t>входов в подъезды.</a:t>
            </a:r>
            <a:r>
              <a:rPr lang="ru-RU" sz="1400" dirty="0" smtClean="0"/>
              <a:t> </a:t>
            </a:r>
            <a:r>
              <a:rPr lang="ru-RU" sz="1400" dirty="0" smtClean="0"/>
              <a:t>На основании вышеизложенного можно сделать вывод, что данная территория является неблагоустроенной.</a:t>
            </a:r>
            <a:endParaRPr lang="ru-RU" sz="1400" dirty="0"/>
          </a:p>
        </p:txBody>
      </p:sp>
      <p:pic>
        <p:nvPicPr>
          <p:cNvPr id="2051" name="Picture 3" descr="F:\20180629_100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77310" y="3166038"/>
            <a:ext cx="2974537" cy="2357454"/>
          </a:xfrm>
          <a:prstGeom prst="rect">
            <a:avLst/>
          </a:prstGeom>
          <a:noFill/>
        </p:spPr>
      </p:pic>
      <p:pic>
        <p:nvPicPr>
          <p:cNvPr id="9" name="Рисунок 8" descr="20180629_1005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2857496"/>
            <a:ext cx="4286280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80629_1005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571480"/>
            <a:ext cx="7000924" cy="2714644"/>
          </a:xfrm>
          <a:prstGeom prst="rect">
            <a:avLst/>
          </a:prstGeom>
        </p:spPr>
      </p:pic>
      <p:pic>
        <p:nvPicPr>
          <p:cNvPr id="3" name="Рисунок 2" descr="20180629_1005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500438"/>
            <a:ext cx="7000892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38" y="428604"/>
            <a:ext cx="8183562" cy="820738"/>
          </a:xfrm>
        </p:spPr>
        <p:txBody>
          <a:bodyPr>
            <a:normAutofit fontScale="90000"/>
          </a:bodyPr>
          <a:lstStyle/>
          <a:p>
            <a:r>
              <a:rPr lang="ru-RU" sz="2400" b="0" dirty="0" smtClean="0">
                <a:solidFill>
                  <a:schemeClr val="tx1"/>
                </a:solidFill>
              </a:rPr>
              <a:t>МЕРОПРИЯТИЯ, ПЛАНИРУЕМЫЕ В РАМКАХ БЛАГОУСТРОЙСТВА ТЕРРИТОРИИ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714348" y="1428736"/>
            <a:ext cx="8183562" cy="375602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Благоустройство придомовой территории многоквартирного дома №12 по </a:t>
            </a:r>
            <a:r>
              <a:rPr lang="ru-RU" sz="1400" dirty="0" smtClean="0"/>
              <a:t>        ул. Нойбранденбургской </a:t>
            </a:r>
            <a:r>
              <a:rPr lang="ru-RU" sz="1400" dirty="0" smtClean="0"/>
              <a:t>включает в себя проведение следующих мероприятий: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Ремонт асфальтового покрытия дворовой </a:t>
            </a:r>
            <a:r>
              <a:rPr lang="ru-RU" sz="1400" dirty="0" smtClean="0"/>
              <a:t>территории.</a:t>
            </a:r>
            <a:endParaRPr lang="ru-RU" sz="14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Установка </a:t>
            </a:r>
            <a:r>
              <a:rPr lang="ru-RU" sz="1400" dirty="0" smtClean="0"/>
              <a:t>скамеек.</a:t>
            </a:r>
            <a:endParaRPr lang="ru-RU" sz="14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Установка урн.</a:t>
            </a:r>
            <a:endParaRPr lang="ru-RU" sz="14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Устройство автомобильной </a:t>
            </a:r>
            <a:r>
              <a:rPr lang="ru-RU" sz="1400" dirty="0" smtClean="0"/>
              <a:t>парковки.</a:t>
            </a:r>
            <a:endParaRPr lang="ru-RU" sz="14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Обеспечение освещения дворовой </a:t>
            </a:r>
            <a:r>
              <a:rPr lang="ru-RU" sz="1400" dirty="0" smtClean="0"/>
              <a:t>территории.</a:t>
            </a:r>
            <a:endParaRPr lang="ru-RU" sz="14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Обустройство </a:t>
            </a:r>
            <a:r>
              <a:rPr lang="ru-RU" sz="1400" dirty="0" smtClean="0"/>
              <a:t>тротуара.</a:t>
            </a:r>
            <a:endParaRPr lang="ru-RU" sz="1400" dirty="0" smtClean="0"/>
          </a:p>
          <a:p>
            <a:pPr marL="452628" indent="-342900">
              <a:buNone/>
            </a:pPr>
            <a:endParaRPr lang="ru-RU" sz="1400" dirty="0" smtClean="0"/>
          </a:p>
          <a:p>
            <a:pPr marL="452628" indent="-342900">
              <a:buNone/>
            </a:pPr>
            <a:r>
              <a:rPr lang="ru-RU" sz="1400" dirty="0" smtClean="0"/>
              <a:t>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400" b="1" dirty="0" smtClean="0"/>
              <a:t>1 309 </a:t>
            </a:r>
            <a:r>
              <a:rPr lang="ru-RU" sz="1400" b="1" dirty="0" smtClean="0"/>
              <a:t>175 руб</a:t>
            </a:r>
            <a:r>
              <a:rPr lang="ru-RU" sz="1400" b="1" dirty="0" smtClean="0"/>
              <a:t>. </a:t>
            </a:r>
            <a:r>
              <a:rPr lang="ru-RU" sz="1400" dirty="0" smtClean="0"/>
              <a:t>Решение оформлено протоколом общего собрания собственников помещений от </a:t>
            </a:r>
            <a:r>
              <a:rPr lang="ru-RU" sz="1400" dirty="0" smtClean="0"/>
              <a:t>14.12.2018</a:t>
            </a:r>
            <a:r>
              <a:rPr lang="ru-RU" sz="1400" dirty="0" smtClean="0"/>
              <a:t>.</a:t>
            </a:r>
            <a:endParaRPr lang="ru-RU" sz="1400" b="1" dirty="0" smtClean="0"/>
          </a:p>
          <a:p>
            <a:pPr marL="452628" indent="-342900">
              <a:buNone/>
            </a:pPr>
            <a:endParaRPr lang="ru-RU" sz="1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38" y="428604"/>
            <a:ext cx="8183562" cy="606411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solidFill>
                  <a:schemeClr val="tx1"/>
                </a:solidFill>
              </a:rPr>
              <a:t>ЦЕЛЬ БЛАГОУСТРОЙСТВА ТЕРРИТОРИИ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42910" y="1214422"/>
            <a:ext cx="8183562" cy="418782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Благоустройство </a:t>
            </a:r>
            <a:r>
              <a:rPr lang="ru-RU" sz="1400" dirty="0" smtClean="0"/>
              <a:t>придомовой </a:t>
            </a:r>
            <a:r>
              <a:rPr lang="ru-RU" sz="1400" dirty="0" smtClean="0"/>
              <a:t>территории многоквартирного дома №12 по </a:t>
            </a:r>
            <a:r>
              <a:rPr lang="ru-RU" sz="1400" dirty="0" smtClean="0"/>
              <a:t>        ул</a:t>
            </a:r>
            <a:r>
              <a:rPr lang="ru-RU" sz="1400" dirty="0" smtClean="0"/>
              <a:t>. </a:t>
            </a:r>
            <a:r>
              <a:rPr lang="ru-RU" sz="1400" dirty="0" smtClean="0"/>
              <a:t>Нойбранденбургской </a:t>
            </a:r>
            <a:r>
              <a:rPr lang="ru-RU" sz="1400" dirty="0" smtClean="0"/>
              <a:t>создаст здоровые, безопасные и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400" dirty="0" smtClean="0"/>
              <a:t>     В результате проведенных мероприятий по благоустройству указанной придомовой территории- благоустроенная, </a:t>
            </a:r>
            <a:r>
              <a:rPr lang="ru-RU" sz="1400" dirty="0" smtClean="0"/>
              <a:t>безопасная, аккуратная</a:t>
            </a:r>
            <a:r>
              <a:rPr lang="ru-RU" sz="1400" dirty="0" smtClean="0"/>
              <a:t>, хорошо освещенная дворовая территория с достаточным количеством парковочных мест, оборудованная местами для отдыха людей.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одъезд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643563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5643578"/>
            <a:ext cx="8183563" cy="928693"/>
          </a:xfrm>
        </p:spPr>
        <p:txBody>
          <a:bodyPr>
            <a:noAutofit/>
          </a:bodyPr>
          <a:lstStyle/>
          <a:p>
            <a:pPr algn="ctr"/>
            <a:r>
              <a:rPr lang="ru-RU" sz="1800" b="0" dirty="0" smtClean="0">
                <a:solidFill>
                  <a:schemeClr val="tx1"/>
                </a:solidFill>
                <a:effectLst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 по ул. </a:t>
            </a:r>
            <a:r>
              <a:rPr lang="ru-RU" sz="1800" b="0" dirty="0" smtClean="0">
                <a:solidFill>
                  <a:schemeClr val="tx1"/>
                </a:solidFill>
                <a:effectLst/>
              </a:rPr>
              <a:t>Нойбранденбургской</a:t>
            </a:r>
            <a:endParaRPr lang="ru-RU" sz="1800" b="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арковка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5572141"/>
            <a:ext cx="8183563" cy="1000132"/>
          </a:xfrm>
        </p:spPr>
        <p:txBody>
          <a:bodyPr>
            <a:noAutofit/>
          </a:bodyPr>
          <a:lstStyle/>
          <a:p>
            <a:pPr algn="ctr"/>
            <a:r>
              <a:rPr lang="ru-RU" sz="1800" b="0" dirty="0" smtClean="0">
                <a:solidFill>
                  <a:schemeClr val="tx1"/>
                </a:solidFill>
                <a:effectLst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 по ул. </a:t>
            </a:r>
            <a:r>
              <a:rPr lang="ru-RU" sz="1800" b="0" dirty="0" smtClean="0">
                <a:solidFill>
                  <a:schemeClr val="tx1"/>
                </a:solidFill>
                <a:effectLst/>
              </a:rPr>
              <a:t>Нойбранденбургской</a:t>
            </a:r>
            <a:endParaRPr lang="ru-RU" sz="1800" b="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156</TotalTime>
  <Words>465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Слайд 1</vt:lpstr>
      <vt:lpstr>ВВЕДЕНИЕ</vt:lpstr>
      <vt:lpstr> ОПИСАНИЕ ОБЪЕКТА БЛАГОУСТРОЙСТВА</vt:lpstr>
      <vt:lpstr>       АНАЛИЗ ПРОБЛЕМ БЛАГОУСТРОЙСТВА</vt:lpstr>
      <vt:lpstr>Слайд 5</vt:lpstr>
      <vt:lpstr>МЕРОПРИЯТИЯ, ПЛАНИРУЕМЫЕ В РАМКАХ БЛАГОУСТРОЙСТВА ТЕРРИТОРИИ</vt:lpstr>
      <vt:lpstr>ЦЕЛЬ БЛАГОУСТРОЙСТВА ТЕРРИТОРИИ</vt:lpstr>
      <vt:lpstr>Визуализация благоустроенной в рамках приоритетного проекта «Комфортная городская среда» территории многоквартирного дома №12 по ул. Нойбранденбургской</vt:lpstr>
      <vt:lpstr>Визуализация благоустроенной в рамках приоритетного проекта «Комфортная городская среда» территории многоквартирного дома №12 по ул. Нойбранденбургской</vt:lpstr>
      <vt:lpstr>Визуализация благоустроенной в рамках приоритетного проекта «Комфортная городская среда» территории многоквартирного дома №12 по ул. Нойбранденбургской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</dc:title>
  <dc:creator>Дарья Миллек</dc:creator>
  <cp:lastModifiedBy>Василий</cp:lastModifiedBy>
  <cp:revision>19</cp:revision>
  <dcterms:created xsi:type="dcterms:W3CDTF">2019-02-14T16:46:44Z</dcterms:created>
  <dcterms:modified xsi:type="dcterms:W3CDTF">2019-02-19T13:46:17Z</dcterms:modified>
</cp:coreProperties>
</file>