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796" autoAdjust="0"/>
  </p:normalViewPr>
  <p:slideViewPr>
    <p:cSldViewPr>
      <p:cViewPr>
        <p:scale>
          <a:sx n="75" d="100"/>
          <a:sy n="75" d="100"/>
        </p:scale>
        <p:origin x="123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8000" r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357166"/>
            <a:ext cx="7772400" cy="2643206"/>
          </a:xfrm>
        </p:spPr>
        <p:txBody>
          <a:bodyPr>
            <a:normAutofit fontScale="90000"/>
          </a:bodyPr>
          <a:lstStyle/>
          <a:p>
            <a:pPr algn="l"/>
            <a:r>
              <a:rPr lang="ru-RU" sz="3000" dirty="0" smtClean="0"/>
              <a:t>ДИЗАЙН-ПРОЕКТ</a:t>
            </a:r>
            <a:br>
              <a:rPr lang="ru-RU" sz="3000" dirty="0" smtClean="0"/>
            </a:br>
            <a:r>
              <a:rPr lang="ru-RU" sz="3000" dirty="0" smtClean="0"/>
              <a:t>БЛАГОУСТРОЙСТВО ПРИДОМОВОЙ ТЕРРИТОРИИ МНОГОКВАРТИРНОГО ДОМА № </a:t>
            </a:r>
            <a:r>
              <a:rPr lang="ru-RU" sz="3000" dirty="0" smtClean="0"/>
              <a:t>8А </a:t>
            </a:r>
            <a:r>
              <a:rPr lang="ru-RU" sz="3000" dirty="0" smtClean="0"/>
              <a:t>ПО </a:t>
            </a:r>
            <a:r>
              <a:rPr lang="ru-RU" sz="3000" dirty="0" smtClean="0"/>
              <a:t>                    УЛ</a:t>
            </a:r>
            <a:r>
              <a:rPr lang="ru-RU" sz="3000" dirty="0" smtClean="0"/>
              <a:t>. АНТОНОВА В Г. ПЕТРОЗАВОДСКЕ</a:t>
            </a:r>
            <a:br>
              <a:rPr lang="ru-RU" sz="3000" dirty="0" smtClean="0"/>
            </a:br>
            <a:r>
              <a:rPr lang="ru-RU" sz="3000" dirty="0" smtClean="0"/>
              <a:t>В РАМКАХ ПРИОРИТЕТНОГО ПРОЕКТА «КОМФОРТНАЯ ГОРОДСКАЯ СРЕДА»</a:t>
            </a:r>
            <a:endParaRPr lang="ru-RU" sz="3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51920" y="6453336"/>
            <a:ext cx="6400800" cy="481608"/>
          </a:xfrm>
        </p:spPr>
        <p:txBody>
          <a:bodyPr>
            <a:normAutofit/>
          </a:bodyPr>
          <a:lstStyle/>
          <a:p>
            <a:r>
              <a:rPr lang="ru-RU" sz="1800" dirty="0" smtClean="0">
                <a:solidFill>
                  <a:schemeClr val="tx1"/>
                </a:solidFill>
              </a:rPr>
              <a:t>Срок реализации проекта 2019 год</a:t>
            </a:r>
            <a:endParaRPr lang="ru-RU" sz="1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/>
          </a:bodyPr>
          <a:lstStyle/>
          <a:p>
            <a:pPr algn="l"/>
            <a:r>
              <a:rPr lang="ru-RU" sz="3000" dirty="0" smtClean="0"/>
              <a:t>ОПИСАНИЕ ОБЪЕКТА БЛАГОУСТРОЙСТВА</a:t>
            </a:r>
            <a:endParaRPr lang="ru-RU" sz="3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928670"/>
            <a:ext cx="8229600" cy="1996274"/>
          </a:xfrm>
        </p:spPr>
        <p:txBody>
          <a:bodyPr>
            <a:normAutofit fontScale="85000" lnSpcReduction="10000"/>
          </a:bodyPr>
          <a:lstStyle/>
          <a:p>
            <a:r>
              <a:rPr lang="ru-RU" sz="1700" dirty="0" smtClean="0"/>
              <a:t>Территория многоквартирного дома № </a:t>
            </a:r>
            <a:r>
              <a:rPr lang="ru-RU" sz="1700" dirty="0" smtClean="0"/>
              <a:t>8А </a:t>
            </a:r>
            <a:r>
              <a:rPr lang="ru-RU" sz="1700" dirty="0" smtClean="0"/>
              <a:t>по ул. Антонова , планируемая к благоустройству в рамках приоритетного проекта «Комфортная городская среда», находится в непосредственной близости к </a:t>
            </a:r>
            <a:r>
              <a:rPr lang="ru-RU" sz="1700" dirty="0" smtClean="0"/>
              <a:t>Муниципальному бюджетному общеобразовательному учреждению Петрозаводского </a:t>
            </a:r>
            <a:r>
              <a:rPr lang="ru-RU" sz="1700" dirty="0"/>
              <a:t>городского округа «Средняя общеобразовательная школа №3 </a:t>
            </a:r>
            <a:r>
              <a:rPr lang="ru-RU" sz="1700" dirty="0" smtClean="0"/>
              <a:t>с углубленным </a:t>
            </a:r>
            <a:r>
              <a:rPr lang="ru-RU" sz="1700" dirty="0"/>
              <a:t>изучением иностранных языков, ассоциированная </a:t>
            </a:r>
            <a:r>
              <a:rPr lang="ru-RU" sz="1700" dirty="0" smtClean="0"/>
              <a:t>школа ЮНЕСКО» (</a:t>
            </a:r>
            <a:r>
              <a:rPr lang="ru-RU" sz="1700" dirty="0"/>
              <a:t>ул. Антонова, д. </a:t>
            </a:r>
            <a:r>
              <a:rPr lang="ru-RU" sz="1700" dirty="0" smtClean="0"/>
              <a:t>10А), Почте России (ул. Антонова, д. 6), </a:t>
            </a:r>
            <a:r>
              <a:rPr lang="ru-RU" sz="1700" dirty="0" smtClean="0"/>
              <a:t>магазин</a:t>
            </a:r>
            <a:r>
              <a:rPr lang="ru-RU" sz="1700" dirty="0" smtClean="0"/>
              <a:t>у «Родники</a:t>
            </a:r>
            <a:r>
              <a:rPr lang="ru-RU" sz="1700" dirty="0" smtClean="0"/>
              <a:t>», парикмахерской (ул. Антонова, д. 8А). </a:t>
            </a:r>
            <a:endParaRPr lang="ru-RU" sz="1700" dirty="0" smtClean="0"/>
          </a:p>
          <a:p>
            <a:r>
              <a:rPr lang="ru-RU" sz="1700" dirty="0" smtClean="0"/>
              <a:t>Территория указанного дома является проходной. Жители близлежащих многоквартирных домов, </a:t>
            </a:r>
            <a:r>
              <a:rPr lang="ru-RU" sz="1700" dirty="0" smtClean="0"/>
              <a:t>учащиеся школы № 3, </a:t>
            </a:r>
            <a:r>
              <a:rPr lang="ru-RU" sz="1700" dirty="0" smtClean="0"/>
              <a:t>их родители и работники </a:t>
            </a:r>
            <a:r>
              <a:rPr lang="ru-RU" sz="1700" dirty="0" smtClean="0"/>
              <a:t>школы </a:t>
            </a:r>
            <a:r>
              <a:rPr lang="ru-RU" sz="1700" dirty="0" smtClean="0"/>
              <a:t>используют территорию для прохождения к социально-значимым объектам.</a:t>
            </a:r>
          </a:p>
          <a:p>
            <a:endParaRPr lang="ru-RU" sz="17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4258" y="2924944"/>
            <a:ext cx="6515484" cy="38164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3000" dirty="0" smtClean="0"/>
              <a:t>АНАЛИЗ ПРОБЛЕМ БЛАГОУСТРОЙСТВА</a:t>
            </a:r>
            <a:endParaRPr lang="ru-RU" sz="3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214422"/>
            <a:ext cx="8229600" cy="1785950"/>
          </a:xfrm>
        </p:spPr>
        <p:txBody>
          <a:bodyPr>
            <a:normAutofit fontScale="85000" lnSpcReduction="10000"/>
          </a:bodyPr>
          <a:lstStyle/>
          <a:p>
            <a:r>
              <a:rPr lang="ru-RU" sz="1800" dirty="0" smtClean="0"/>
              <a:t>На территории многоквартирного дома № </a:t>
            </a:r>
            <a:r>
              <a:rPr lang="ru-RU" sz="1800" dirty="0" smtClean="0"/>
              <a:t>8А </a:t>
            </a:r>
            <a:r>
              <a:rPr lang="ru-RU" sz="1800" dirty="0" smtClean="0"/>
              <a:t>по ул. Антонова наблюдаются следующие проблемы:</a:t>
            </a:r>
          </a:p>
          <a:p>
            <a:pPr marL="0" indent="0">
              <a:buNone/>
            </a:pPr>
            <a:r>
              <a:rPr lang="ru-RU" sz="1800" dirty="0" smtClean="0"/>
              <a:t>	1</a:t>
            </a:r>
            <a:r>
              <a:rPr lang="ru-RU" sz="1800" dirty="0" smtClean="0"/>
              <a:t>. Неудовлетворительное состояние асфальтового покрытия дворового проезда.</a:t>
            </a:r>
          </a:p>
          <a:p>
            <a:pPr marL="0" indent="0">
              <a:buNone/>
            </a:pPr>
            <a:r>
              <a:rPr lang="ru-RU" sz="1800" dirty="0" smtClean="0"/>
              <a:t>	2</a:t>
            </a:r>
            <a:r>
              <a:rPr lang="ru-RU" sz="1800" dirty="0" smtClean="0"/>
              <a:t>. Отсутствие на придомовой территории скамеек и </a:t>
            </a:r>
            <a:r>
              <a:rPr lang="ru-RU" sz="1800" dirty="0" smtClean="0"/>
              <a:t>урн, оборудованного места для игр 	и отдыха с детьми.</a:t>
            </a:r>
            <a:endParaRPr lang="ru-RU" sz="1800" dirty="0" smtClean="0"/>
          </a:p>
          <a:p>
            <a:pPr marL="0" indent="0">
              <a:buNone/>
            </a:pPr>
            <a:r>
              <a:rPr lang="ru-RU" sz="1800" dirty="0" smtClean="0"/>
              <a:t>	3</a:t>
            </a:r>
            <a:r>
              <a:rPr lang="ru-RU" sz="1800" dirty="0" smtClean="0"/>
              <a:t>. Придомовая территория недостаточно освещена.</a:t>
            </a:r>
          </a:p>
          <a:p>
            <a:pPr marL="0" indent="0">
              <a:buNone/>
            </a:pPr>
            <a:r>
              <a:rPr lang="ru-RU" sz="1800" dirty="0" smtClean="0"/>
              <a:t>	4</a:t>
            </a:r>
            <a:r>
              <a:rPr lang="ru-RU" sz="1800" dirty="0" smtClean="0"/>
              <a:t>. Недостаточное количество парковочных мест. </a:t>
            </a:r>
            <a:endParaRPr lang="ru-RU" sz="18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828" y="3356992"/>
            <a:ext cx="4104456" cy="263349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3351188"/>
            <a:ext cx="4067944" cy="26392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357298"/>
            <a:ext cx="8229600" cy="6034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548680"/>
            <a:ext cx="3898776" cy="2813779"/>
          </a:xfr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3501007"/>
            <a:ext cx="4343400" cy="288578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548680"/>
            <a:ext cx="4343400" cy="280831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3506474"/>
            <a:ext cx="3898776" cy="2880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 fontScale="90000"/>
          </a:bodyPr>
          <a:lstStyle/>
          <a:p>
            <a:pPr algn="l"/>
            <a:r>
              <a:rPr lang="ru-RU" sz="2500" dirty="0" smtClean="0"/>
              <a:t>МЕРОПРИЯТИЯ, ПЛАНИРУЕМЫЕ В РАМКАХ БЛАГОУСТРОЙСТВА</a:t>
            </a:r>
            <a:endParaRPr lang="ru-RU" sz="25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40369"/>
          </a:xfrm>
        </p:spPr>
        <p:txBody>
          <a:bodyPr>
            <a:normAutofit fontScale="92500" lnSpcReduction="10000"/>
          </a:bodyPr>
          <a:lstStyle/>
          <a:p>
            <a:r>
              <a:rPr lang="ru-RU" sz="1800" dirty="0" smtClean="0"/>
              <a:t>Благоустройство придомовой территории многоквартирного дома № </a:t>
            </a:r>
            <a:r>
              <a:rPr lang="ru-RU" sz="1800" dirty="0" smtClean="0"/>
              <a:t>8А по                        </a:t>
            </a:r>
            <a:r>
              <a:rPr lang="ru-RU" sz="1800" dirty="0" smtClean="0"/>
              <a:t>ул. Антонова в рамках приоритетного проекта «Комфортная городская среда» включает в себя: </a:t>
            </a:r>
          </a:p>
          <a:p>
            <a:pPr>
              <a:buNone/>
            </a:pPr>
            <a:r>
              <a:rPr lang="ru-RU" sz="1800" dirty="0" smtClean="0"/>
              <a:t>	1. ремонт асфальтобетонного покрытия дворовой территорий,</a:t>
            </a:r>
          </a:p>
          <a:p>
            <a:pPr>
              <a:buNone/>
            </a:pPr>
            <a:r>
              <a:rPr lang="ru-RU" sz="1800" dirty="0" smtClean="0"/>
              <a:t>	2. установка скамеек, </a:t>
            </a:r>
          </a:p>
          <a:p>
            <a:pPr>
              <a:buNone/>
            </a:pPr>
            <a:r>
              <a:rPr lang="ru-RU" sz="1800" dirty="0" smtClean="0"/>
              <a:t>	3. установка урн,</a:t>
            </a:r>
          </a:p>
          <a:p>
            <a:pPr>
              <a:buNone/>
            </a:pPr>
            <a:r>
              <a:rPr lang="ru-RU" sz="1800" dirty="0" smtClean="0"/>
              <a:t>	4. обеспечение освещения дворовой территории, </a:t>
            </a:r>
          </a:p>
          <a:p>
            <a:pPr>
              <a:buNone/>
            </a:pPr>
            <a:r>
              <a:rPr lang="ru-RU" sz="1800" dirty="0" smtClean="0"/>
              <a:t>	5. устройство автомобильной </a:t>
            </a:r>
            <a:r>
              <a:rPr lang="ru-RU" sz="1800" dirty="0" smtClean="0"/>
              <a:t>парковки,</a:t>
            </a:r>
          </a:p>
          <a:p>
            <a:pPr>
              <a:buNone/>
            </a:pPr>
            <a:r>
              <a:rPr lang="ru-RU" sz="1800" dirty="0" smtClean="0"/>
              <a:t>	6</a:t>
            </a:r>
            <a:r>
              <a:rPr lang="ru-RU" sz="1800" dirty="0" smtClean="0"/>
              <a:t>. оборудование детской (игровой) площадки,</a:t>
            </a:r>
          </a:p>
          <a:p>
            <a:pPr>
              <a:buNone/>
            </a:pPr>
            <a:r>
              <a:rPr lang="ru-RU" sz="1800" dirty="0"/>
              <a:t>	</a:t>
            </a:r>
            <a:r>
              <a:rPr lang="ru-RU" sz="1800" dirty="0" smtClean="0"/>
              <a:t>7</a:t>
            </a:r>
            <a:r>
              <a:rPr lang="ru-RU" sz="1800" dirty="0" smtClean="0"/>
              <a:t>. установка газонных ограждений (ограждение детской площадки).</a:t>
            </a:r>
            <a:endParaRPr lang="ru-RU" sz="1800" dirty="0" smtClean="0"/>
          </a:p>
          <a:p>
            <a:pPr>
              <a:buNone/>
            </a:pPr>
            <a:r>
              <a:rPr lang="ru-RU" sz="1800" dirty="0" smtClean="0"/>
              <a:t>	Собственниками помещений в указанном многоквартирном доме определена максимальная стоимость работ в размере </a:t>
            </a:r>
            <a:r>
              <a:rPr lang="ru-RU" sz="1800" b="1" dirty="0"/>
              <a:t>1 574 564,00 </a:t>
            </a:r>
            <a:r>
              <a:rPr lang="ru-RU" sz="1800" b="1" dirty="0" smtClean="0"/>
              <a:t>руб.</a:t>
            </a:r>
            <a:r>
              <a:rPr lang="ru-RU" sz="1800" b="1" dirty="0" smtClean="0"/>
              <a:t> </a:t>
            </a:r>
            <a:r>
              <a:rPr lang="ru-RU" sz="1800" dirty="0" smtClean="0"/>
              <a:t>Решение оформлено протоколом общего собрания собственников помещений от </a:t>
            </a:r>
            <a:r>
              <a:rPr lang="ru-RU" sz="1800" dirty="0" smtClean="0"/>
              <a:t>22.10.2018</a:t>
            </a:r>
            <a:r>
              <a:rPr lang="ru-RU" sz="1800" dirty="0" smtClean="0"/>
              <a:t>. </a:t>
            </a:r>
          </a:p>
          <a:p>
            <a:pPr>
              <a:buNone/>
            </a:pPr>
            <a:r>
              <a:rPr lang="ru-RU" sz="2300" dirty="0" smtClean="0"/>
              <a:t>ЦЕЛЬ БЛАГОУСТРОЙСТВА ТЕРРИТОРИИ</a:t>
            </a:r>
          </a:p>
          <a:p>
            <a:pPr>
              <a:buNone/>
            </a:pPr>
            <a:r>
              <a:rPr lang="ru-RU" sz="2300" dirty="0" smtClean="0"/>
              <a:t>	</a:t>
            </a:r>
            <a:r>
              <a:rPr lang="ru-RU" sz="1800" dirty="0" smtClean="0"/>
              <a:t>Благоустройство придомовой территории создаст здоровые, безопасные, комфортные условия для проживания граждан и пользования гражданами территорией указанного многоквартирного дома.</a:t>
            </a:r>
          </a:p>
          <a:p>
            <a:pPr>
              <a:buNone/>
            </a:pPr>
            <a:r>
              <a:rPr lang="ru-RU" sz="1800" dirty="0" smtClean="0"/>
              <a:t>       </a:t>
            </a:r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sz="2300" dirty="0" smtClean="0"/>
              <a:t>ВИЗУАЛИЗАЦИЯ БЛАГОУСТРОЕННОЙ В РАМКАХ ПРИОРИТЕТНОГО ПРОЕКТА «КОМФОРТНАЯ ГОРОДСКАЯ СРЕДА» ТЕРРИТОРИИ МНОГОКВАРТИРНОГО ДОМА № </a:t>
            </a:r>
            <a:r>
              <a:rPr lang="ru-RU" sz="2300" dirty="0" smtClean="0"/>
              <a:t>8А </a:t>
            </a:r>
            <a:r>
              <a:rPr lang="ru-RU" sz="2300" dirty="0" smtClean="0"/>
              <a:t>ПО УЛ. АНТОНОВА</a:t>
            </a:r>
            <a:endParaRPr lang="ru-RU" sz="2300" dirty="0"/>
          </a:p>
        </p:txBody>
      </p:sp>
      <p:sp>
        <p:nvSpPr>
          <p:cNvPr id="9" name="TextBox 8"/>
          <p:cNvSpPr txBox="1"/>
          <p:nvPr/>
        </p:nvSpPr>
        <p:spPr>
          <a:xfrm>
            <a:off x="4429125" y="1571612"/>
            <a:ext cx="43577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На схеме:</a:t>
            </a:r>
          </a:p>
          <a:p>
            <a:r>
              <a:rPr lang="ru-RU" dirty="0" smtClean="0"/>
              <a:t>Места установки урн обозначены на схеме черным кругом,</a:t>
            </a:r>
          </a:p>
          <a:p>
            <a:r>
              <a:rPr lang="ru-RU" dirty="0" smtClean="0"/>
              <a:t>Места установки скамейки обозначены черным прямоугольником,</a:t>
            </a:r>
          </a:p>
          <a:p>
            <a:r>
              <a:rPr lang="ru-RU" dirty="0" smtClean="0"/>
              <a:t>Место установки уличного прожектора обозначено желтым прямоугольником</a:t>
            </a:r>
            <a:endParaRPr lang="ru-RU" dirty="0"/>
          </a:p>
        </p:txBody>
      </p:sp>
      <p:pic>
        <p:nvPicPr>
          <p:cNvPr id="10" name="Объект 9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571612"/>
            <a:ext cx="3258640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60648"/>
            <a:ext cx="8640960" cy="590465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59738" y="6141392"/>
            <a:ext cx="76245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dirty="0" smtClean="0"/>
              <a:t>Благоустройство придомовой территории многоквартирного дома № 8 А по </a:t>
            </a:r>
          </a:p>
          <a:p>
            <a:pPr algn="ctr"/>
            <a:r>
              <a:rPr lang="ru-RU" sz="1400" dirty="0" smtClean="0"/>
              <a:t>ул. Антонова в г. Петрозаводске в рамках приоритетного проекта «Комфортная городская среда»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596341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60648"/>
            <a:ext cx="8640960" cy="590465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59738" y="6141392"/>
            <a:ext cx="76245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dirty="0" smtClean="0"/>
              <a:t>Благоустройство придомовой территории многоквартирного дома № 8 А по </a:t>
            </a:r>
          </a:p>
          <a:p>
            <a:pPr algn="ctr"/>
            <a:r>
              <a:rPr lang="ru-RU" sz="1400" dirty="0" smtClean="0"/>
              <a:t>ул. Антонова в г. Петрозаводске в рамках приоритетного проекта «Комфортная городская среда»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4034309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60648"/>
            <a:ext cx="8568952" cy="597666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23734" y="6237312"/>
            <a:ext cx="76245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dirty="0" smtClean="0"/>
              <a:t>Благоустройство придомовой территории многоквартирного дома № 8 А по </a:t>
            </a:r>
          </a:p>
          <a:p>
            <a:pPr algn="ctr"/>
            <a:r>
              <a:rPr lang="ru-RU" sz="1400" dirty="0" smtClean="0"/>
              <a:t>ул. Антонова в г. Петрозаводске в рамках приоритетного проекта «Комфортная городская среда»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423524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290</Words>
  <Application>Microsoft Office PowerPoint</Application>
  <PresentationFormat>Экран (4:3)</PresentationFormat>
  <Paragraphs>35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2" baseType="lpstr">
      <vt:lpstr>Arial</vt:lpstr>
      <vt:lpstr>Calibri</vt:lpstr>
      <vt:lpstr>Тема Office</vt:lpstr>
      <vt:lpstr>ДИЗАЙН-ПРОЕКТ БЛАГОУСТРОЙСТВО ПРИДОМОВОЙ ТЕРРИТОРИИ МНОГОКВАРТИРНОГО ДОМА № 8А ПО                     УЛ. АНТОНОВА В Г. ПЕТРОЗАВОДСКЕ В РАМКАХ ПРИОРИТЕТНОГО ПРОЕКТА «КОМФОРТНАЯ ГОРОДСКАЯ СРЕДА»</vt:lpstr>
      <vt:lpstr>ОПИСАНИЕ ОБЪЕКТА БЛАГОУСТРОЙСТВА</vt:lpstr>
      <vt:lpstr>АНАЛИЗ ПРОБЛЕМ БЛАГОУСТРОЙСТВА</vt:lpstr>
      <vt:lpstr>Презентация PowerPoint</vt:lpstr>
      <vt:lpstr>МЕРОПРИЯТИЯ, ПЛАНИРУЕМЫЕ В РАМКАХ БЛАГОУСТРОЙСТВА</vt:lpstr>
      <vt:lpstr>ВИЗУАЛИЗАЦИЯ БЛАГОУСТРОЕННОЙ В РАМКАХ ПРИОРИТЕТНОГО ПРОЕКТА «КОМФОРТНАЯ ГОРОДСКАЯ СРЕДА» ТЕРРИТОРИИ МНОГОКВАРТИРНОГО ДОМА № 8А ПО УЛ. АНТОНОВА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ДИЗАЙН-ПРОЕКТ БЛАГОУСТРОЙСТВО ПРИДОМОВОЙ ТЕРРИТОРИИ МНОГОКВАРТИРНОГО ДОМА № 9 ПО УЛ. АНТОНОВА В Г. ПЕТРОЗАВОДСКЕ В РАМКАХ ПРИОРИТЕТНОГО ПРОЕКТА «КОМФОРТНАЯ ГОРОДСКАЯ СРЕДА»</dc:title>
  <dc:creator>Василий</dc:creator>
  <cp:lastModifiedBy>argum</cp:lastModifiedBy>
  <cp:revision>14</cp:revision>
  <dcterms:created xsi:type="dcterms:W3CDTF">2019-02-11T08:40:23Z</dcterms:created>
  <dcterms:modified xsi:type="dcterms:W3CDTF">2019-02-11T20:09:14Z</dcterms:modified>
</cp:coreProperties>
</file>