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ebo-gorod-doma-reka-mo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57166"/>
            <a:ext cx="7772400" cy="2428892"/>
          </a:xfrm>
        </p:spPr>
        <p:txBody>
          <a:bodyPr>
            <a:noAutofit/>
          </a:bodyPr>
          <a:lstStyle/>
          <a:p>
            <a:r>
              <a:rPr lang="ru-RU" dirty="0" smtClean="0"/>
              <a:t>ДИЗАЙН-ПРОЕКТ</a:t>
            </a:r>
          </a:p>
          <a:p>
            <a:r>
              <a:rPr lang="ru-RU" dirty="0" smtClean="0"/>
              <a:t>Б</a:t>
            </a:r>
            <a:r>
              <a:rPr lang="ru-RU" sz="2400" dirty="0" smtClean="0"/>
              <a:t>лагоустройство и озеленение придомовой территории многоквартирного дома </a:t>
            </a:r>
            <a:r>
              <a:rPr lang="ru-RU" dirty="0" smtClean="0"/>
              <a:t>№27 по                       ул. Нойбранденбургской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рамках приоритетного проекта «Комфортная городская среда» 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5016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Визуализация благоустроенной в рамках приоритетного проекта «Комфортная городская среда» территории многоквартирного дома </a:t>
            </a:r>
            <a:r>
              <a:rPr lang="ru-RU" sz="1800" dirty="0" smtClean="0">
                <a:solidFill>
                  <a:schemeClr val="tx1"/>
                </a:solidFill>
              </a:rPr>
              <a:t>№</a:t>
            </a:r>
            <a:r>
              <a:rPr lang="en-US" sz="1800" dirty="0" smtClean="0">
                <a:solidFill>
                  <a:schemeClr val="tx1"/>
                </a:solidFill>
              </a:rPr>
              <a:t>27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ул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НОЙБРАНДЕНБУРГСКОЙ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ПАРКОВКА НОЙБ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642918"/>
            <a:ext cx="8046155" cy="452596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Введение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285720" y="1571612"/>
            <a:ext cx="8686800" cy="452596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Уютный и красивый двор – мечта многих домовладельцев. Ландшафтные дизайнеры утверждают, что любой участок прилегающей к дому территории можно оформить так, что он будет гармонично выглядеть круглый год. Продумать, обустроить и впоследствии поддерживать ухоженное состояние данной территории зачастую значительно сложнее, чем оформить интерьер помещений. Придомовая зона постоянно нуждается в уходе заботливого хозяина, проявляемом в виде работ по благоустройству.</a:t>
            </a:r>
          </a:p>
          <a:p>
            <a:r>
              <a:rPr lang="ru-RU" sz="1800" dirty="0" smtClean="0"/>
              <a:t>С помощью благоустройства придомовой территории, независимо от типа постройки — многоквартирного либо частного дома, можно придать прилегающему пространству гармоничный вид, и при этом обеспечить комфортные условия проживания для жильцов.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Описание объекта благоустройства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14422"/>
            <a:ext cx="8686800" cy="4525963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Территория многоквартирного дома №27 по ул. Нойбранденбургской, планируемая к благоустройству в рамках приоритетного проекта «Комфортная городская среда», находится в непосредственной близости к Детскому саду №90 «Теремок», недалеко Почта России, аптека «</a:t>
            </a:r>
            <a:r>
              <a:rPr lang="ru-RU" sz="1400" dirty="0" err="1" smtClean="0"/>
              <a:t>Карелфарм</a:t>
            </a:r>
            <a:r>
              <a:rPr lang="ru-RU" sz="1400" dirty="0" smtClean="0"/>
              <a:t>». Все необходимые продуктовые и магазины промышленных товаров находятся в шаговой доступности.</a:t>
            </a:r>
          </a:p>
          <a:p>
            <a:r>
              <a:rPr lang="ru-RU" sz="1400" dirty="0" smtClean="0"/>
              <a:t>Территория указанного жилого многоквартирного дома является проходной. Жители данного дома используют территорию для прохождения к социально-значимым объектам. </a:t>
            </a:r>
            <a:endParaRPr lang="ru-RU" sz="1400" dirty="0"/>
          </a:p>
        </p:txBody>
      </p:sp>
      <p:pic>
        <p:nvPicPr>
          <p:cNvPr id="4" name="Рисунок 3" descr="геолок нойбранденбургская 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928934"/>
            <a:ext cx="5816446" cy="35164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Анализ проблем благоустройства</a:t>
            </a:r>
            <a:endParaRPr lang="ru-RU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2071702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На территории многоквартирного дома №27 по ул. Нойбранденбургской наблюдаются следующие проблемы: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Асфальтобетонное покрытие находится в неудовлетворительном состоянии, имеются ямы, во время дождей и таяния снега образуются лужи.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Отсутствуют места для отдыха пожилых людей.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Необходима установка урн у каждого подъезда.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В связи с недостаточным количеством парковочных мест люди паркуют машины на газоне.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Придомовая территория недостаточно освещена.</a:t>
            </a:r>
          </a:p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  <p:pic>
        <p:nvPicPr>
          <p:cNvPr id="6" name="Рисунок 5" descr="20180116_142216(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893195" y="3250152"/>
            <a:ext cx="3499955" cy="3143272"/>
          </a:xfrm>
          <a:prstGeom prst="rect">
            <a:avLst/>
          </a:prstGeom>
        </p:spPr>
      </p:pic>
      <p:pic>
        <p:nvPicPr>
          <p:cNvPr id="7" name="Рисунок 6" descr="20180116_1422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631531" y="3226595"/>
            <a:ext cx="3524275" cy="32147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Анализ проблем благоустройства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20180116_142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97691" y="1869270"/>
            <a:ext cx="5238787" cy="3929090"/>
          </a:xfrm>
          <a:prstGeom prst="rect">
            <a:avLst/>
          </a:prstGeom>
        </p:spPr>
      </p:pic>
      <p:pic>
        <p:nvPicPr>
          <p:cNvPr id="8" name="Рисунок 7" descr="20180116_1422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964777" y="1821645"/>
            <a:ext cx="5286412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Мероприятия, планируемые в рамках благоустройства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Благоустройство придомовой территории многоквартирного дома №27 по                           ул. Нойбранденбургской включает в себя проведение следующих мероприятий: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Ремонт асфальтового покрытия.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Установка скамеек.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Установка урн.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Обеспечение освещения дворовых территорий.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Устройство автомобильной парковки.</a:t>
            </a:r>
          </a:p>
          <a:p>
            <a:pPr marL="452628">
              <a:buNone/>
            </a:pPr>
            <a:r>
              <a:rPr lang="ru-RU" sz="1600" dirty="0" smtClean="0"/>
              <a:t>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600" b="1" dirty="0" smtClean="0"/>
              <a:t>1 757 947 руб. </a:t>
            </a:r>
            <a:r>
              <a:rPr lang="ru-RU" sz="1600" dirty="0" smtClean="0"/>
              <a:t>Решение оформлено протоколом общего собрания собственников помещений от 31.01.2018.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57200"/>
            <a:ext cx="8491566" cy="8382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Цель благоустройства территории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	</a:t>
            </a:r>
            <a:r>
              <a:rPr lang="ru-RU" sz="1600" dirty="0" smtClean="0"/>
              <a:t>Благоустройство придомовой территории многоквартирного дома №27 по                                                   ул. Нойбранденбургской создаст здоровые, безопасные и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600" dirty="0" smtClean="0"/>
              <a:t>       В результате проведенных мероприятий по благоустройству указанной придомовой территории - благоустроенная, аккуратная, хорошо освещенная дворовая территория с достаточным количеством парковочных мест, оборудованная местами для отдыха людей.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5016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Визуализация благоустроенной в рамках приоритетного проекта «Комфортная городская среда» территории многоквартирного дома </a:t>
            </a:r>
            <a:r>
              <a:rPr lang="ru-RU" sz="1800" dirty="0" smtClean="0">
                <a:solidFill>
                  <a:schemeClr val="tx1"/>
                </a:solidFill>
              </a:rPr>
              <a:t>№</a:t>
            </a:r>
            <a:r>
              <a:rPr lang="en-US" sz="1800" dirty="0" smtClean="0">
                <a:solidFill>
                  <a:schemeClr val="tx1"/>
                </a:solidFill>
              </a:rPr>
              <a:t>27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ул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НОЙБРАНДЕНБУРГСКОЙ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НОЙБР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406431" cy="500066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5016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Визуализация благоустроенной в рамках приоритетного проекта «Комфортная городская среда» территории многоквартирного дома </a:t>
            </a:r>
            <a:r>
              <a:rPr lang="ru-RU" sz="1800" dirty="0" smtClean="0">
                <a:solidFill>
                  <a:schemeClr val="tx1"/>
                </a:solidFill>
              </a:rPr>
              <a:t>№</a:t>
            </a:r>
            <a:r>
              <a:rPr lang="en-US" sz="1800" dirty="0" smtClean="0">
                <a:solidFill>
                  <a:schemeClr val="tx1"/>
                </a:solidFill>
              </a:rPr>
              <a:t>27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ул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НОЙБРАНДЕНБУРГСКОЙ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ПОДЪЕЗД НОЙБР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85728"/>
            <a:ext cx="7000924" cy="5250693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121</TotalTime>
  <Words>381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Введение</vt:lpstr>
      <vt:lpstr>Описание объекта благоустройства</vt:lpstr>
      <vt:lpstr>Анализ проблем благоустройства</vt:lpstr>
      <vt:lpstr>Анализ проблем благоустройства</vt:lpstr>
      <vt:lpstr>Мероприятия, планируемые в рамках благоустройства</vt:lpstr>
      <vt:lpstr>Цель благоустройства территории</vt:lpstr>
      <vt:lpstr>Визуализация благоустроенной в рамках приоритетного проекта «Комфортная городская среда» территории многоквартирного дома №27 по ул. НОЙБРАНДЕНБУРГСКОЙ</vt:lpstr>
      <vt:lpstr>Визуализация благоустроенной в рамках приоритетного проекта «Комфортная городская среда» территории многоквартирного дома №27 по ул. НОЙБРАНДЕНБУРГСКОЙ</vt:lpstr>
      <vt:lpstr>Визуализация благоустроенной в рамках приоритетного проекта «Комфортная городская среда» территории многоквартирного дома №27 по ул. НОЙБРАНДЕНБУРГСКОЙ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</dc:title>
  <dc:creator>Дарья Миллек</dc:creator>
  <cp:lastModifiedBy>Василий</cp:lastModifiedBy>
  <cp:revision>18</cp:revision>
  <dcterms:created xsi:type="dcterms:W3CDTF">2019-02-14T16:46:44Z</dcterms:created>
  <dcterms:modified xsi:type="dcterms:W3CDTF">2019-02-20T11:43:06Z</dcterms:modified>
</cp:coreProperties>
</file>