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516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4320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dirty="0" smtClean="0"/>
              <a:t>ДИЗАЙН-ПРОЕКТ</a:t>
            </a:r>
            <a:br>
              <a:rPr lang="ru-RU" sz="3000" dirty="0" smtClean="0"/>
            </a:br>
            <a:r>
              <a:rPr lang="ru-RU" sz="3000" dirty="0" smtClean="0"/>
              <a:t>БЛАГОУСТРОЙСТВО ПРИДОМОВОЙ ТЕРРИТОРИИ МНОГОКВАРТИРНОГО ДОМА № 27 ПО                      УЛ. ГВАРДЕЙСКОЙ В Г. ПЕТРОЗАВОДСКЕ</a:t>
            </a:r>
            <a:br>
              <a:rPr lang="ru-RU" sz="3000" dirty="0" smtClean="0"/>
            </a:br>
            <a:r>
              <a:rPr lang="ru-RU" sz="3000" dirty="0" smtClean="0"/>
              <a:t>В РАМКАХ ПРИОРИТЕТНОГО ПРОЕКТА «КОМФОРТНАЯ ГОРОДСКАЯ СРЕДА»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6286520"/>
            <a:ext cx="3771904" cy="4000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2019 год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/>
              <a:t>ОПИСАНИЕ ОБЪЕКТА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2286016"/>
          </a:xfrm>
        </p:spPr>
        <p:txBody>
          <a:bodyPr>
            <a:normAutofit/>
          </a:bodyPr>
          <a:lstStyle/>
          <a:p>
            <a:r>
              <a:rPr lang="ru-RU" sz="1700" dirty="0" smtClean="0"/>
              <a:t>Территория многоквартирного дома № 27 по ул. Гвардейской , планируемая к благоустройству в рамках приоритетного проекта «Комфортная городская среда», находится в непосредственной близости к МДОУ Детский сад № 35 «Кораблик», магазинам «Магнит», «</a:t>
            </a:r>
            <a:r>
              <a:rPr lang="ru-RU" sz="1700" dirty="0" err="1" smtClean="0"/>
              <a:t>Олония</a:t>
            </a:r>
            <a:r>
              <a:rPr lang="ru-RU" sz="1700" dirty="0" smtClean="0"/>
              <a:t>». </a:t>
            </a:r>
          </a:p>
          <a:p>
            <a:r>
              <a:rPr lang="ru-RU" sz="1700" dirty="0" smtClean="0"/>
              <a:t>Территория указанного дома является проходной. Жители близлежащих многоквартирных домов, воспитанники детского сада № 35, их родители и работники сада используют территорию для прохождения к социально-значимым объектам.</a:t>
            </a:r>
          </a:p>
          <a:p>
            <a:endParaRPr lang="ru-RU" sz="1700" dirty="0"/>
          </a:p>
        </p:txBody>
      </p:sp>
      <p:pic>
        <p:nvPicPr>
          <p:cNvPr id="6" name="Рисунок 5" descr="схем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143248"/>
            <a:ext cx="6786611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000" dirty="0" smtClean="0"/>
              <a:t>АНАЛИЗ ПРОБЛЕМ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1785950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 smtClean="0"/>
              <a:t>На территории многоквартирного дома № 27 по ул. Гвардейской наблюдаются следующие проблемы:</a:t>
            </a:r>
          </a:p>
          <a:p>
            <a:r>
              <a:rPr lang="ru-RU" sz="1800" dirty="0" smtClean="0"/>
              <a:t>1. Неудовлетворительное состояние асфальтового покрытия дворового проезда.</a:t>
            </a:r>
          </a:p>
          <a:p>
            <a:r>
              <a:rPr lang="ru-RU" sz="1800" dirty="0" smtClean="0"/>
              <a:t>2. Отсутствие на придомовой территории скамеек и урн.</a:t>
            </a:r>
          </a:p>
          <a:p>
            <a:r>
              <a:rPr lang="ru-RU" sz="1800" dirty="0" smtClean="0"/>
              <a:t>3. Придомовая территория недостаточно освещена со стороны дворовой части фасада.</a:t>
            </a:r>
          </a:p>
          <a:p>
            <a:r>
              <a:rPr lang="ru-RU" sz="1800" dirty="0" smtClean="0"/>
              <a:t>4. Недостаточное количество парковочных мест (машины паркуют на газоне). </a:t>
            </a:r>
            <a:endParaRPr lang="ru-RU" sz="1800" dirty="0"/>
          </a:p>
        </p:txBody>
      </p:sp>
      <p:pic>
        <p:nvPicPr>
          <p:cNvPr id="8" name="Рисунок 7" descr="IMG_5055-17-02-19-16-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85786" y="3214686"/>
            <a:ext cx="3714776" cy="3143272"/>
          </a:xfrm>
          <a:prstGeom prst="rect">
            <a:avLst/>
          </a:prstGeom>
        </p:spPr>
      </p:pic>
      <p:pic>
        <p:nvPicPr>
          <p:cNvPr id="9" name="Рисунок 8" descr="IMG_5057-17-02-19-16-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429124" y="3214686"/>
            <a:ext cx="3714776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603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Рисунок 6" descr="20180112_140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4214842" cy="3071834"/>
          </a:xfrm>
          <a:prstGeom prst="rect">
            <a:avLst/>
          </a:prstGeom>
        </p:spPr>
      </p:pic>
      <p:pic>
        <p:nvPicPr>
          <p:cNvPr id="8" name="Рисунок 7" descr="20180112_1413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57166"/>
            <a:ext cx="4286248" cy="3071834"/>
          </a:xfrm>
          <a:prstGeom prst="rect">
            <a:avLst/>
          </a:prstGeom>
        </p:spPr>
      </p:pic>
      <p:pic>
        <p:nvPicPr>
          <p:cNvPr id="9" name="Рисунок 8" descr="IMG_5054-17-02-19-16-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857628"/>
            <a:ext cx="8572528" cy="20192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dirty="0" smtClean="0"/>
              <a:t>МЕРОПРИЯТИЯ, ПЛАНИРУЕМЫЕ В РАМКАХ БЛАГОУСТРОЙСТВА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Благоустройство придомовой территории многоквартирного дома № </a:t>
            </a:r>
            <a:r>
              <a:rPr lang="en-US" sz="1800" dirty="0" smtClean="0"/>
              <a:t>27</a:t>
            </a:r>
            <a:r>
              <a:rPr lang="ru-RU" sz="1800" dirty="0" smtClean="0"/>
              <a:t> по                        ул. Гвардейской в рамках приоритетного проекта «Комфортная городская среда» включает в себя: </a:t>
            </a:r>
          </a:p>
          <a:p>
            <a:pPr>
              <a:buNone/>
            </a:pPr>
            <a:r>
              <a:rPr lang="ru-RU" sz="1800" dirty="0" smtClean="0"/>
              <a:t>	1. ремонт асфальтобетонного покрытия дворовой территорий,</a:t>
            </a:r>
          </a:p>
          <a:p>
            <a:pPr>
              <a:buNone/>
            </a:pPr>
            <a:r>
              <a:rPr lang="ru-RU" sz="1800" dirty="0" smtClean="0"/>
              <a:t>	2. установка скамеек, </a:t>
            </a:r>
          </a:p>
          <a:p>
            <a:pPr>
              <a:buNone/>
            </a:pPr>
            <a:r>
              <a:rPr lang="ru-RU" sz="1800" dirty="0" smtClean="0"/>
              <a:t>	3. установка урн,</a:t>
            </a:r>
          </a:p>
          <a:p>
            <a:pPr>
              <a:buNone/>
            </a:pPr>
            <a:r>
              <a:rPr lang="ru-RU" sz="1800" dirty="0" smtClean="0"/>
              <a:t>	4. обеспечение освещения дворовой территории, </a:t>
            </a:r>
          </a:p>
          <a:p>
            <a:pPr>
              <a:buNone/>
            </a:pPr>
            <a:r>
              <a:rPr lang="ru-RU" sz="1800" dirty="0" smtClean="0"/>
              <a:t>	5. устройство автомобильной парковки.</a:t>
            </a:r>
          </a:p>
          <a:p>
            <a:pPr>
              <a:buNone/>
            </a:pPr>
            <a:r>
              <a:rPr lang="ru-RU" sz="1800" dirty="0" smtClean="0"/>
              <a:t>	Собственниками помещений в указанном многоквартирном доме определена максимальная стоимость работ в размере                                            </a:t>
            </a:r>
            <a:r>
              <a:rPr lang="ru-RU" sz="1800" b="1" dirty="0" smtClean="0"/>
              <a:t>1 252 695,00 руб. </a:t>
            </a:r>
            <a:r>
              <a:rPr lang="ru-RU" sz="1800" dirty="0" smtClean="0"/>
              <a:t>Решение оформлено протоколом общего собрания собственников помещений от 31.01.2018. </a:t>
            </a:r>
          </a:p>
          <a:p>
            <a:pPr>
              <a:buNone/>
            </a:pPr>
            <a:r>
              <a:rPr lang="ru-RU" sz="2300" dirty="0" smtClean="0"/>
              <a:t>ЦЕЛЬ БЛАГОУСТРОЙСТВА ТЕРРИТОРИИ</a:t>
            </a:r>
          </a:p>
          <a:p>
            <a:pPr>
              <a:buNone/>
            </a:pPr>
            <a:r>
              <a:rPr lang="ru-RU" sz="2300" dirty="0" smtClean="0"/>
              <a:t>	</a:t>
            </a:r>
            <a:r>
              <a:rPr lang="ru-RU" sz="1800" dirty="0" smtClean="0"/>
              <a:t>Благоустройство придомовой территории создаст здоровые, безопасные,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800" dirty="0" smtClean="0"/>
              <a:t>       </a:t>
            </a:r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300" dirty="0" smtClean="0"/>
              <a:t>ВИЗУАЛИЗАЦИЯ БЛАГОУСТРОЕННОЙ В РАМКАХ ПРИОРИТЕТНОГО ПРОЕКТА «КОМФОРТНАЯ ГОРОДСКАЯ СРЕДА» ТЕРРИТОРИИ МНОГОКВАРТИРНОГО ДОМА № 27 ПО УЛ. ГВАРДЕЙСКОЙ</a:t>
            </a:r>
            <a:endParaRPr lang="ru-RU" sz="2300" dirty="0"/>
          </a:p>
        </p:txBody>
      </p:sp>
      <p:sp>
        <p:nvSpPr>
          <p:cNvPr id="9" name="TextBox 8"/>
          <p:cNvSpPr txBox="1"/>
          <p:nvPr/>
        </p:nvSpPr>
        <p:spPr>
          <a:xfrm>
            <a:off x="4429125" y="1571612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схеме:</a:t>
            </a:r>
          </a:p>
          <a:p>
            <a:r>
              <a:rPr lang="ru-RU" dirty="0" smtClean="0"/>
              <a:t>Места установки урн обозначены на схеме черным кругом,</a:t>
            </a:r>
          </a:p>
          <a:p>
            <a:r>
              <a:rPr lang="ru-RU" dirty="0" smtClean="0"/>
              <a:t>Места установки скамейки обозначены черным прямоугольником,</a:t>
            </a:r>
          </a:p>
          <a:p>
            <a:r>
              <a:rPr lang="ru-RU" dirty="0" smtClean="0"/>
              <a:t>Место установки уличного прожектора обозначено желтым прямоугольником</a:t>
            </a:r>
            <a:endParaRPr lang="ru-RU" dirty="0"/>
          </a:p>
        </p:txBody>
      </p:sp>
      <p:pic>
        <p:nvPicPr>
          <p:cNvPr id="6" name="Содержимое 5" descr="схема к презент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571612"/>
            <a:ext cx="2929698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28" y="260648"/>
            <a:ext cx="6150683" cy="5904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1083" y="6141392"/>
            <a:ext cx="7861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Благоустройство придомовой территории многоквартирного дома № 27 по </a:t>
            </a:r>
            <a:br>
              <a:rPr lang="ru-RU" sz="1400" dirty="0"/>
            </a:br>
            <a:r>
              <a:rPr lang="ru-RU" sz="1400" dirty="0"/>
              <a:t>ул. Гвардейской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893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58" y="260648"/>
            <a:ext cx="6150683" cy="59046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1083" y="6141392"/>
            <a:ext cx="7861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Благоустройство придомовой территории многоквартирного дома № 27 по </a:t>
            </a:r>
            <a:br>
              <a:rPr lang="ru-RU" sz="1400" dirty="0"/>
            </a:br>
            <a:r>
              <a:rPr lang="ru-RU" sz="1400" dirty="0"/>
              <a:t>ул. Гвардейской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491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58" y="260648"/>
            <a:ext cx="6150683" cy="59046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1083" y="6141392"/>
            <a:ext cx="7861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Благоустройство придомовой территории многоквартирного дома № 27 по </a:t>
            </a:r>
            <a:br>
              <a:rPr lang="ru-RU" sz="1400" dirty="0"/>
            </a:br>
            <a:r>
              <a:rPr lang="ru-RU" sz="1400" dirty="0"/>
              <a:t>ул. Гвардейской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9629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238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ДИЗАЙН-ПРОЕКТ БЛАГОУСТРОЙСТВО ПРИДОМОВОЙ ТЕРРИТОРИИ МНОГОКВАРТИРНОГО ДОМА № 27 ПО                      УЛ. ГВАРДЕЙСКОЙ В Г. ПЕТРОЗАВОДСКЕ В РАМКАХ ПРИОРИТЕТНОГО ПРОЕКТА «КОМФОРТНАЯ ГОРОДСКАЯ СРЕДА»</vt:lpstr>
      <vt:lpstr>ОПИСАНИЕ ОБЪЕКТА БЛАГОУСТРОЙСТВА</vt:lpstr>
      <vt:lpstr>АНАЛИЗ ПРОБЛЕМ БЛАГОУСТРОЙСТВА</vt:lpstr>
      <vt:lpstr>Презентация PowerPoint</vt:lpstr>
      <vt:lpstr>МЕРОПРИЯТИЯ, ПЛАНИРУЕМЫЕ В РАМКАХ БЛАГОУСТРОЙСТВА</vt:lpstr>
      <vt:lpstr>ВИЗУАЛИЗАЦИЯ БЛАГОУСТРОЕННОЙ В РАМКАХ ПРИОРИТЕТНОГО ПРОЕКТА «КОМФОРТНАЯ ГОРОДСКАЯ СРЕДА» ТЕРРИТОРИИ МНОГОКВАРТИРНОГО ДОМА № 27 ПО УЛ. ГВАРДЕЙСКОЙ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 БЛАГОУСТРОЙСТВО ПРИДОМОВОЙ ТЕРРИТОРИИ МНОГОКВАРТИРНОГО ДОМА № 9 ПО УЛ. АНТОНОВА В Г. ПЕТРОЗАВОДСКЕ В РАМКАХ ПРИОРИТЕТНОГО ПРОЕКТА «КОМФОРТНАЯ ГОРОДСКАЯ СРЕДА»</dc:title>
  <dc:creator>Василий</dc:creator>
  <cp:lastModifiedBy>argum</cp:lastModifiedBy>
  <cp:revision>15</cp:revision>
  <dcterms:created xsi:type="dcterms:W3CDTF">2019-02-11T08:40:23Z</dcterms:created>
  <dcterms:modified xsi:type="dcterms:W3CDTF">2019-02-18T19:50:10Z</dcterms:modified>
</cp:coreProperties>
</file>