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000108"/>
            <a:ext cx="7772400" cy="1544009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Дизайн-проект</a:t>
            </a:r>
            <a:endParaRPr lang="ru-RU" sz="5400" dirty="0"/>
          </a:p>
        </p:txBody>
      </p:sp>
      <p:pic>
        <p:nvPicPr>
          <p:cNvPr id="4" name="Рисунок 3" descr="nebo-gorod-doma-reka-mo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28604"/>
            <a:ext cx="7772400" cy="857256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Благоустройство </a:t>
            </a:r>
            <a:r>
              <a:rPr lang="ru-RU" sz="2400" dirty="0" smtClean="0">
                <a:solidFill>
                  <a:schemeClr val="bg1"/>
                </a:solidFill>
              </a:rPr>
              <a:t>придомовой </a:t>
            </a:r>
            <a:r>
              <a:rPr lang="ru-RU" sz="2400" dirty="0" smtClean="0">
                <a:solidFill>
                  <a:schemeClr val="bg1"/>
                </a:solidFill>
              </a:rPr>
              <a:t>территории многоквартирного дома №12Б по </a:t>
            </a:r>
            <a:r>
              <a:rPr lang="ru-RU" sz="2400" dirty="0" smtClean="0">
                <a:solidFill>
                  <a:schemeClr val="bg1"/>
                </a:solidFill>
              </a:rPr>
              <a:t>ул.Судостроительной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в </a:t>
            </a:r>
            <a:r>
              <a:rPr lang="ru-RU" sz="2400" dirty="0" smtClean="0">
                <a:solidFill>
                  <a:schemeClr val="bg1"/>
                </a:solidFill>
              </a:rPr>
              <a:t>рамках приоритетного проекта «Комфортная городская среда»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посл подъез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857892"/>
          </a:xfrm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428596" y="5786454"/>
            <a:ext cx="8229600" cy="92869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Визуализация благоустроенной в рамках приоритетного проекта «Комфортная городская среда» территории многоквартирного дома №12Б по ул.Судостроительной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Уютный и красивый двор – мечта многих домовладельцев. Ландшафтные дизайнеры утверждают, что любой участок прилегающей к дому территории можно оформить так, что он будет гармонично выглядеть круглый год. Продумать, обустроить и впоследствии поддерживать ухоженное состояние данной территории зачастую значительно сложнее, чем оформить интерьер помещений. Придомовая зона постоянно нуждается в уходе заботливого хозяина, проявляемом в виде работ по </a:t>
            </a:r>
            <a:r>
              <a:rPr lang="ru-RU" sz="1800" dirty="0" smtClean="0"/>
              <a:t>благоустройству.</a:t>
            </a:r>
            <a:endParaRPr lang="ru-RU" sz="1800" dirty="0" smtClean="0"/>
          </a:p>
          <a:p>
            <a:r>
              <a:rPr lang="ru-RU" sz="1800" dirty="0" smtClean="0"/>
              <a:t>С помощью </a:t>
            </a:r>
            <a:r>
              <a:rPr lang="ru-RU" sz="1800" dirty="0" smtClean="0"/>
              <a:t>благоустройства</a:t>
            </a:r>
            <a:r>
              <a:rPr lang="ru-RU" sz="1800" dirty="0" smtClean="0"/>
              <a:t> </a:t>
            </a:r>
            <a:r>
              <a:rPr lang="ru-RU" sz="1800" dirty="0" smtClean="0"/>
              <a:t>придомовой территории, независимо от типа постройки — многоквартирного либо частного дома, можно придать прилегающему пространству гармоничный вид, и при этом обеспечить комфортные условия проживания для жильцов.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Описание объекта благоустройства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Территория многоквартирного дома № 12Б по </a:t>
            </a:r>
            <a:r>
              <a:rPr lang="ru-RU" sz="1400" dirty="0" smtClean="0"/>
              <a:t>ул.Судостроительной, </a:t>
            </a:r>
            <a:r>
              <a:rPr lang="ru-RU" sz="1400" dirty="0" smtClean="0"/>
              <a:t>планируемая к благоустройству в рамках приоритетного проекта «Комфортная городская среда»,находится в непосредственной близости к Муниципальному бюджетному дошкольному учреждению Петрозаводского округа «Центр развития ребенка- детский сад №15 «Ёлочка»», недалеко МБОУ «Средняя общеобразовательная школа №39».Все необходимые продуктовые и магазины промышленных товаров находятся в шаговой доступности (Магазин «</a:t>
            </a:r>
            <a:r>
              <a:rPr lang="ru-RU" sz="1400" dirty="0" err="1" smtClean="0"/>
              <a:t>Онего</a:t>
            </a:r>
            <a:r>
              <a:rPr lang="ru-RU" sz="1400" dirty="0" smtClean="0"/>
              <a:t>», Магазин «</a:t>
            </a:r>
            <a:r>
              <a:rPr lang="ru-RU" sz="1400" dirty="0" err="1" smtClean="0"/>
              <a:t>Олония</a:t>
            </a:r>
            <a:r>
              <a:rPr lang="ru-RU" sz="1400" dirty="0" smtClean="0"/>
              <a:t>»).</a:t>
            </a:r>
            <a:endParaRPr lang="ru-RU" sz="1400" dirty="0" smtClean="0"/>
          </a:p>
          <a:p>
            <a:r>
              <a:rPr lang="ru-RU" sz="1400" dirty="0" smtClean="0"/>
              <a:t>Территория указанного жилого многоквартирного дома является проходной. Жители данного дома используют территорию для прохождения к социально-значимым объектам. </a:t>
            </a:r>
            <a:endParaRPr lang="ru-RU" sz="1400" dirty="0"/>
          </a:p>
        </p:txBody>
      </p:sp>
      <p:pic>
        <p:nvPicPr>
          <p:cNvPr id="4" name="Рисунок 3" descr="геолок судостроительная 12б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4000504"/>
            <a:ext cx="3929058" cy="267026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Анализ проблем благоустройства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7145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dirty="0" smtClean="0"/>
              <a:t>На территории многоквартирного дома №12б по </a:t>
            </a:r>
            <a:r>
              <a:rPr lang="ru-RU" sz="1600" dirty="0" smtClean="0"/>
              <a:t>ул.Судостроительной </a:t>
            </a:r>
            <a:r>
              <a:rPr lang="ru-RU" sz="1600" dirty="0" smtClean="0"/>
              <a:t>наблюдаются следующие проблемы: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Асфальтобетонное покрытие находится в неудовлетворительном состоянии, имеются ямы, во время дождей и таяния снега образуются лужи.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Отсутствуют места для отдыха пожилых людей.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Необходима установка урн у каждого подъезда.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Придомовая территория недостаточно освещена.</a:t>
            </a:r>
          </a:p>
          <a:p>
            <a:pPr>
              <a:buFont typeface="Arial" pitchFamily="34" charset="0"/>
              <a:buChar char="•"/>
            </a:pPr>
            <a:endParaRPr lang="ru-RU" sz="1400" dirty="0" smtClean="0"/>
          </a:p>
          <a:p>
            <a:pPr>
              <a:buFont typeface="Arial" pitchFamily="34" charset="0"/>
              <a:buChar char="•"/>
            </a:pPr>
            <a:endParaRPr lang="ru-RU" sz="1400" dirty="0"/>
          </a:p>
        </p:txBody>
      </p:sp>
      <p:pic>
        <p:nvPicPr>
          <p:cNvPr id="6" name="Рисунок 5" descr="IMG_33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214422"/>
            <a:ext cx="3968749" cy="2976562"/>
          </a:xfrm>
          <a:prstGeom prst="rect">
            <a:avLst/>
          </a:prstGeom>
        </p:spPr>
      </p:pic>
      <p:pic>
        <p:nvPicPr>
          <p:cNvPr id="8" name="Рисунок 7" descr="IMG_33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1214422"/>
            <a:ext cx="4349752" cy="30003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Анализ проблем благоустройства</a:t>
            </a:r>
            <a:endParaRPr lang="ru-RU" dirty="0"/>
          </a:p>
        </p:txBody>
      </p:sp>
      <p:pic>
        <p:nvPicPr>
          <p:cNvPr id="5" name="Рисунок 4" descr="IMG_33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428868"/>
            <a:ext cx="4286280" cy="3071834"/>
          </a:xfrm>
          <a:prstGeom prst="rect">
            <a:avLst/>
          </a:prstGeom>
        </p:spPr>
      </p:pic>
      <p:pic>
        <p:nvPicPr>
          <p:cNvPr id="6" name="Рисунок 5" descr="IMG_33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619620" y="2452686"/>
            <a:ext cx="4143404" cy="33813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Мероприятия планируемые в рамках благоустройства</a:t>
            </a:r>
            <a:endParaRPr lang="ru-RU" sz="24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Благоустройство придомовой территории многоквартирного дома №12Б по </a:t>
            </a:r>
            <a:r>
              <a:rPr lang="ru-RU" sz="1600" dirty="0" smtClean="0"/>
              <a:t>                ул. Судостроительной включает </a:t>
            </a:r>
            <a:r>
              <a:rPr lang="ru-RU" sz="1600" dirty="0" smtClean="0"/>
              <a:t>в себя проведение следующих мероприятий:</a:t>
            </a:r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/>
              <a:t>Ремонт асфальтового покрытия дворовой </a:t>
            </a:r>
            <a:r>
              <a:rPr lang="ru-RU" sz="1600" dirty="0" smtClean="0"/>
              <a:t>территории.</a:t>
            </a:r>
            <a:endParaRPr lang="ru-RU" sz="16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/>
              <a:t>Установка </a:t>
            </a:r>
            <a:r>
              <a:rPr lang="ru-RU" sz="1600" dirty="0" smtClean="0"/>
              <a:t>скамеек.</a:t>
            </a:r>
            <a:endParaRPr lang="ru-RU" sz="16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/>
              <a:t>Установка </a:t>
            </a:r>
            <a:r>
              <a:rPr lang="ru-RU" sz="1600" dirty="0" smtClean="0"/>
              <a:t>урн.</a:t>
            </a:r>
            <a:endParaRPr lang="ru-RU" sz="16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/>
              <a:t>Обеспечение освещения дворовой </a:t>
            </a:r>
            <a:r>
              <a:rPr lang="ru-RU" sz="1600" dirty="0" smtClean="0"/>
              <a:t>территории.</a:t>
            </a:r>
            <a:endParaRPr lang="ru-RU" sz="1600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600" dirty="0" smtClean="0"/>
              <a:t>Установка </a:t>
            </a:r>
            <a:r>
              <a:rPr lang="ru-RU" sz="1600" dirty="0" smtClean="0"/>
              <a:t>ограждений.</a:t>
            </a:r>
            <a:endParaRPr lang="ru-RU" sz="1600" dirty="0" smtClean="0"/>
          </a:p>
          <a:p>
            <a:pPr marL="452628" indent="-342900">
              <a:buNone/>
            </a:pPr>
            <a:endParaRPr lang="ru-RU" sz="1600" dirty="0" smtClean="0"/>
          </a:p>
          <a:p>
            <a:pPr marL="452628" indent="-342900">
              <a:buNone/>
            </a:pPr>
            <a:r>
              <a:rPr lang="ru-RU" sz="1600" dirty="0" smtClean="0"/>
              <a:t> </a:t>
            </a:r>
            <a:r>
              <a:rPr lang="ru-RU" sz="1600" dirty="0" smtClean="0"/>
              <a:t>Собственниками помещений в указанном многоквартирном доме определена максимальная стоимость работ в размере </a:t>
            </a:r>
            <a:r>
              <a:rPr lang="ru-RU" sz="1600" b="1" dirty="0" smtClean="0"/>
              <a:t>985 669,00 </a:t>
            </a:r>
            <a:r>
              <a:rPr lang="ru-RU" sz="1600" b="1" dirty="0" smtClean="0"/>
              <a:t>руб. </a:t>
            </a:r>
            <a:r>
              <a:rPr lang="ru-RU" sz="1600" dirty="0" smtClean="0"/>
              <a:t>Решение оформлено протоколом общего собрания собственников помещений от </a:t>
            </a:r>
            <a:r>
              <a:rPr lang="ru-RU" sz="1600" dirty="0" smtClean="0"/>
              <a:t>12.12.2018</a:t>
            </a:r>
            <a:r>
              <a:rPr lang="ru-RU" sz="1600" dirty="0" smtClean="0"/>
              <a:t>.</a:t>
            </a:r>
            <a:endParaRPr lang="ru-RU" sz="1600" b="1" dirty="0" smtClean="0"/>
          </a:p>
          <a:p>
            <a:pPr marL="452628" indent="-342900"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Цель благоустройства территории</a:t>
            </a:r>
            <a:endParaRPr lang="ru-RU" sz="28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Благоустройство </a:t>
            </a:r>
            <a:r>
              <a:rPr lang="ru-RU" sz="1600" dirty="0" smtClean="0"/>
              <a:t>придомовой </a:t>
            </a:r>
            <a:r>
              <a:rPr lang="ru-RU" sz="1600" dirty="0" smtClean="0"/>
              <a:t>территории многоквартирного дома №12Б по </a:t>
            </a:r>
            <a:r>
              <a:rPr lang="ru-RU" sz="1600" dirty="0" smtClean="0"/>
              <a:t>                                 ул</a:t>
            </a:r>
            <a:r>
              <a:rPr lang="ru-RU" sz="1600" dirty="0" smtClean="0"/>
              <a:t>. </a:t>
            </a:r>
            <a:r>
              <a:rPr lang="ru-RU" sz="1600" dirty="0" smtClean="0"/>
              <a:t>Судостроительной </a:t>
            </a:r>
            <a:r>
              <a:rPr lang="ru-RU" sz="1600" dirty="0" smtClean="0"/>
              <a:t>создаст здоровые, безопасные и комфортные условия для проживания граждан и пользования гражданами территорией указанного многоквартирного дома.</a:t>
            </a:r>
          </a:p>
          <a:p>
            <a:pPr>
              <a:buNone/>
            </a:pPr>
            <a:r>
              <a:rPr lang="ru-RU" sz="1600" dirty="0" smtClean="0"/>
              <a:t>     В результате проведенных мероприятий по благоустройству указанной придомовой территории -благоустроенная, аккуратная, хорошо освещенная дворовая </a:t>
            </a:r>
            <a:r>
              <a:rPr lang="ru-RU" sz="1600" dirty="0" smtClean="0"/>
              <a:t>территория, оборудованная </a:t>
            </a:r>
            <a:r>
              <a:rPr lang="ru-RU" sz="1600" dirty="0" smtClean="0"/>
              <a:t>местами для отдыха людей.</a:t>
            </a:r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подъез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78647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5016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Визуализация благоустроенной в рамках приоритетного проекта «Комфортная городская среда» территории многоквартирного дома №12Б по </a:t>
            </a:r>
            <a:r>
              <a:rPr lang="ru-RU" sz="1800" dirty="0" smtClean="0">
                <a:solidFill>
                  <a:schemeClr val="tx1"/>
                </a:solidFill>
              </a:rPr>
              <a:t>ул.Судостроительной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полностью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5857892"/>
          </a:xfrm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357158" y="5786454"/>
            <a:ext cx="8229600" cy="92869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Визуализация благоустроенной в рамках приоритетного проекта «Комфортная городская среда» территории многоквартирного дома №12Б по ул.Судостроительной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</TotalTime>
  <Words>432</Words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Дизайн-проект</vt:lpstr>
      <vt:lpstr>Введение</vt:lpstr>
      <vt:lpstr>Описание объекта благоустройства</vt:lpstr>
      <vt:lpstr>Анализ проблем благоустройства</vt:lpstr>
      <vt:lpstr>Анализ проблем благоустройства</vt:lpstr>
      <vt:lpstr>Мероприятия планируемые в рамках благоустройства</vt:lpstr>
      <vt:lpstr>Цель благоустройства территории</vt:lpstr>
      <vt:lpstr>Визуализация благоустроенной в рамках приоритетного проекта «Комфортная городская среда» территории многоквартирного дома №12Б по ул.Судостроительной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Дизайн-проект</dc:title>
  <dc:creator>Дарья Миллек</dc:creator>
  <cp:lastModifiedBy>Василий</cp:lastModifiedBy>
  <cp:revision>13</cp:revision>
  <dcterms:created xsi:type="dcterms:W3CDTF">2019-02-14T16:46:44Z</dcterms:created>
  <dcterms:modified xsi:type="dcterms:W3CDTF">2019-02-19T13:23:55Z</dcterms:modified>
</cp:coreProperties>
</file>