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F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81" autoAdjust="0"/>
  </p:normalViewPr>
  <p:slideViewPr>
    <p:cSldViewPr>
      <p:cViewPr>
        <p:scale>
          <a:sx n="153" d="100"/>
          <a:sy n="153" d="100"/>
        </p:scale>
        <p:origin x="1544" y="15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22C9A-367C-4F0B-90AD-E71A62BBB81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40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F93CD-F7EA-464E-825E-BAB6001CC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75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32000" y="746125"/>
            <a:ext cx="27940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F93CD-F7EA-464E-825E-BAB6001CC95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F93CD-F7EA-464E-825E-BAB6001CC95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1264B36-170B-4A58-B6E3-05E864613E92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D23670-799D-4FED-80C4-F05BC5854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etek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6632" y="366185"/>
            <a:ext cx="6398468" cy="3629752"/>
          </a:xfrm>
        </p:spPr>
        <p:txBody>
          <a:bodyPr>
            <a:normAutofit/>
          </a:bodyPr>
          <a:lstStyle/>
          <a:p>
            <a:pPr algn="ctr"/>
            <a:br>
              <a:rPr lang="ru-RU" sz="3200" b="1" dirty="0"/>
            </a:br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Ремонтный состав для бетона</a:t>
            </a:r>
            <a:b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тиксотропного</a:t>
            </a:r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типа </a:t>
            </a:r>
            <a:b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для финишного выравнивания</a:t>
            </a:r>
            <a:b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бетонной поверхности</a:t>
            </a:r>
            <a:b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Repair</a:t>
            </a:r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Thixotropic</a:t>
            </a:r>
            <a:b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LEETEK 722-0,5-T-N-50-G</a:t>
            </a:r>
            <a:b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b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ТУ 5745-001-74493303-05 </a:t>
            </a:r>
            <a:r>
              <a:rPr lang="en-US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br>
              <a:rPr lang="ru-RU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br>
              <a:rPr lang="ru-RU" sz="11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20 кг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1700808" y="16137"/>
            <a:ext cx="352839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15" descr="ремонт бетона 6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052736" y="4355976"/>
            <a:ext cx="5062313" cy="378407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88640" y="251520"/>
            <a:ext cx="6480720" cy="8486080"/>
          </a:xfrm>
          <a:solidFill>
            <a:srgbClr val="C7FDD1"/>
          </a:solidFill>
          <a:ln>
            <a:noFill/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LEETEK-722-0,5-T-N-50-G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Ремонтная </a:t>
            </a:r>
            <a:r>
              <a:rPr lang="ru-RU" sz="1700" b="1" dirty="0" err="1">
                <a:solidFill>
                  <a:schemeClr val="bg1"/>
                </a:solidFill>
              </a:rPr>
              <a:t>тиксотропная</a:t>
            </a:r>
            <a:r>
              <a:rPr lang="ru-RU" sz="1700" b="1" dirty="0">
                <a:solidFill>
                  <a:schemeClr val="bg1"/>
                </a:solidFill>
              </a:rPr>
              <a:t> смесь с набором прочности не менее </a:t>
            </a:r>
            <a:r>
              <a:rPr lang="en-US" sz="1700" b="1" dirty="0">
                <a:solidFill>
                  <a:schemeClr val="bg1"/>
                </a:solidFill>
              </a:rPr>
              <a:t>50</a:t>
            </a:r>
            <a:r>
              <a:rPr lang="ru-RU" sz="1700" b="1" dirty="0">
                <a:solidFill>
                  <a:schemeClr val="bg1"/>
                </a:solidFill>
              </a:rPr>
              <a:t> МПа для внутренних, наружных, подземных, фундаментных работ, в том числе, ремонта поврежденных элементов бетонных и армированных конструкций, бетонных труб, эстакад, виадуков, тоннелей, пр.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b="1" dirty="0">
                <a:solidFill>
                  <a:schemeClr val="bg1"/>
                </a:solidFill>
              </a:rPr>
              <a:t>Не требует применения опалубки, не сползает с вертикальных поверхностей и потолков.</a:t>
            </a: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Используется также для финишной (чистовой) отделки, восстановления и придания защитных свойств бетонным поверхностям (как высокопрочная шпатлевка).</a:t>
            </a: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Быстро схватывается. Безусадочная. Водонепроницаемая.  </a:t>
            </a:r>
            <a:endParaRPr lang="ru-RU" sz="1700" dirty="0">
              <a:solidFill>
                <a:schemeClr val="bg1"/>
              </a:solidFill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</a:rPr>
              <a:t>Подготовка основания</a:t>
            </a:r>
            <a:r>
              <a:rPr lang="ru-RU" sz="1600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Удалите разрушенный и ослабленный бетон, очистите поверхность от пыли, лака, краски, жира, грязи, ржавчины. Несколько раз смочите поверхность, добиваясь ее насыщения влагой. Излишки воды удалите струей воздуха или губкой.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</a:rPr>
              <a:t>Приготовление раствора</a:t>
            </a:r>
            <a:r>
              <a:rPr lang="ru-RU" sz="1600" dirty="0">
                <a:solidFill>
                  <a:schemeClr val="bg1"/>
                </a:solidFill>
              </a:rPr>
              <a:t>: </a:t>
            </a:r>
            <a:r>
              <a:rPr lang="ru-RU" dirty="0">
                <a:solidFill>
                  <a:schemeClr val="bg1"/>
                </a:solidFill>
              </a:rPr>
              <a:t>Налейте в емкость воду в необходимом количестве из расчета 0,16-0,</a:t>
            </a: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ru-RU" dirty="0">
                <a:solidFill>
                  <a:schemeClr val="bg1"/>
                </a:solidFill>
              </a:rPr>
              <a:t>8 л на 1 кг сухой смеси. Начните перемешивание механической мешалкой и постепенно добавляйте сухую смесь. Продолжайте перемешивание до получения однородного цементного теста.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Раствор постепенно разжижается при перемешивании (</a:t>
            </a:r>
            <a:r>
              <a:rPr lang="ru-RU" dirty="0" err="1">
                <a:solidFill>
                  <a:schemeClr val="bg1"/>
                </a:solidFill>
              </a:rPr>
              <a:t>тиксотропия</a:t>
            </a:r>
            <a:r>
              <a:rPr lang="ru-RU" dirty="0">
                <a:solidFill>
                  <a:schemeClr val="bg1"/>
                </a:solidFill>
              </a:rPr>
              <a:t>) 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</a:rPr>
              <a:t>Нанесение раствора</a:t>
            </a:r>
            <a:r>
              <a:rPr lang="ru-RU" sz="1600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chemeClr val="bg1"/>
                </a:solidFill>
              </a:rPr>
              <a:t> Раствор можно наносить на горизонтальные, вертикальные поверхности и потолок. Толщина наносимого слоя составляет 1- 8  мм, при заделке сколов, каверн – до 15 мм.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Перед укладкой раствора необходимо тщательно пропитать ремонтируемую поверхность водой. Излишки воды следует удалить сжатым воздухом или ветошью. Поверхность перед укладкой раствора должна быть влажной, но не мокрой.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Избегайте быстрого испарения воды с поверхности нанесенного раствора, защищайте ее от ветра, высокой температуры, прямого солнечного света. При работе при температуре выше 18</a:t>
            </a:r>
            <a:r>
              <a:rPr lang="ru-RU" baseline="30000" dirty="0">
                <a:solidFill>
                  <a:schemeClr val="bg1"/>
                </a:solidFill>
              </a:rPr>
              <a:t>0</a:t>
            </a:r>
            <a:r>
              <a:rPr lang="ru-RU" dirty="0">
                <a:solidFill>
                  <a:schemeClr val="bg1"/>
                </a:solidFill>
              </a:rPr>
              <a:t>С следует увлажнять поверхность раствора распылением воды 1-2 раза в сутки до 3 дней или укрывать пленкой. При работе при низких и отрицательных температурах примите все меры для максимально длительного сохранения тепла. Для этого замешивайте раствор теплой водой (до +40</a:t>
            </a:r>
            <a:r>
              <a:rPr lang="ru-RU" baseline="30000" dirty="0">
                <a:solidFill>
                  <a:schemeClr val="bg1"/>
                </a:solidFill>
              </a:rPr>
              <a:t>0</a:t>
            </a:r>
            <a:r>
              <a:rPr lang="ru-RU" dirty="0">
                <a:solidFill>
                  <a:schemeClr val="bg1"/>
                </a:solidFill>
              </a:rPr>
              <a:t>С), ограждайте зону ремонта тепляками, ветрозащитной пленкой, прогревайте основание феном. Нельзя увлажнять основание при отрицательных и очень низких температурах, чтобы избежать образование наледи. 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</a:rPr>
              <a:t>Техника безопасности:</a:t>
            </a:r>
            <a:r>
              <a:rPr lang="ru-RU" dirty="0">
                <a:solidFill>
                  <a:schemeClr val="bg1"/>
                </a:solidFill>
              </a:rPr>
              <a:t> Сухая смесь подвержена пылению, а раствор имеет высокую щелочную реакцию, поэтому необходимо использовать средства индивидуальной защиты от вдыхания пыли и попадания раствора на поверхность кожи, глаз и слизистые оболочки.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sz="1600" b="1" dirty="0">
                <a:solidFill>
                  <a:schemeClr val="bg1"/>
                </a:solidFill>
              </a:rPr>
              <a:t>Технические характеристики:</a:t>
            </a:r>
            <a:endParaRPr lang="ru-RU" sz="1600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Цвет- серый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Крупность заполнителя - до 0,</a:t>
            </a:r>
            <a:r>
              <a:rPr lang="en-US" dirty="0">
                <a:solidFill>
                  <a:schemeClr val="bg1"/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 мм. </a:t>
            </a:r>
          </a:p>
          <a:p>
            <a:pPr algn="just"/>
            <a:r>
              <a:rPr lang="ru-RU" dirty="0" err="1">
                <a:solidFill>
                  <a:schemeClr val="bg1"/>
                </a:solidFill>
              </a:rPr>
              <a:t>Расплыв</a:t>
            </a:r>
            <a:r>
              <a:rPr lang="ru-RU" dirty="0">
                <a:solidFill>
                  <a:schemeClr val="bg1"/>
                </a:solidFill>
              </a:rPr>
              <a:t> конуса – 140 -160 мм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Расход воды 0,12-0,14  л на 1 кг смеси.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Расход смеси -  приблизительно 1,6  кг на 1 кв. м. при слое 1 мм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Толщина наносимого слоя - от 1 до </a:t>
            </a:r>
            <a:r>
              <a:rPr lang="en-US" dirty="0">
                <a:solidFill>
                  <a:schemeClr val="bg1"/>
                </a:solidFill>
              </a:rPr>
              <a:t>20</a:t>
            </a:r>
            <a:r>
              <a:rPr lang="ru-RU" dirty="0">
                <a:solidFill>
                  <a:schemeClr val="bg1"/>
                </a:solidFill>
              </a:rPr>
              <a:t> мм в один слой, до 35 мм – при заделке каверн. 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на сжатие - не менее </a:t>
            </a:r>
            <a:r>
              <a:rPr lang="en-US" dirty="0">
                <a:solidFill>
                  <a:schemeClr val="bg1"/>
                </a:solidFill>
              </a:rPr>
              <a:t>20 </a:t>
            </a:r>
            <a:r>
              <a:rPr lang="ru-RU" dirty="0">
                <a:solidFill>
                  <a:schemeClr val="bg1"/>
                </a:solidFill>
              </a:rPr>
              <a:t>МПа (через 24 часа), не менее </a:t>
            </a:r>
            <a:r>
              <a:rPr lang="en-US" dirty="0">
                <a:solidFill>
                  <a:schemeClr val="bg1"/>
                </a:solidFill>
              </a:rPr>
              <a:t>50</a:t>
            </a:r>
            <a:r>
              <a:rPr lang="ru-RU" dirty="0">
                <a:solidFill>
                  <a:schemeClr val="bg1"/>
                </a:solidFill>
              </a:rPr>
              <a:t> МПа (через 28 суток)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на изгиб – 7 МПа (28 суток)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Прочность сцепления с бетоном - не менее </a:t>
            </a:r>
            <a:r>
              <a:rPr lang="en-US" dirty="0">
                <a:solidFill>
                  <a:schemeClr val="bg1"/>
                </a:solidFill>
              </a:rPr>
              <a:t>1,5</a:t>
            </a:r>
            <a:r>
              <a:rPr lang="ru-RU" dirty="0">
                <a:solidFill>
                  <a:schemeClr val="bg1"/>
                </a:solidFill>
              </a:rPr>
              <a:t> МПа (28 суток). 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Морозостойкость в солях – </a:t>
            </a:r>
            <a:r>
              <a:rPr lang="en-US" dirty="0">
                <a:solidFill>
                  <a:schemeClr val="bg1"/>
                </a:solidFill>
              </a:rPr>
              <a:t>F300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Водонепроницаемость – не менее </a:t>
            </a:r>
            <a:r>
              <a:rPr lang="en-US" dirty="0">
                <a:solidFill>
                  <a:schemeClr val="bg1"/>
                </a:solidFill>
              </a:rPr>
              <a:t>W16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Жизнеспособность раствора –  </a:t>
            </a:r>
            <a:r>
              <a:rPr lang="en-US" dirty="0">
                <a:solidFill>
                  <a:schemeClr val="bg1"/>
                </a:solidFill>
              </a:rPr>
              <a:t>40-</a:t>
            </a:r>
            <a:r>
              <a:rPr lang="ru-RU" dirty="0">
                <a:solidFill>
                  <a:schemeClr val="bg1"/>
                </a:solidFill>
              </a:rPr>
              <a:t>6</a:t>
            </a:r>
            <a:r>
              <a:rPr lang="en-US" dirty="0">
                <a:solidFill>
                  <a:schemeClr val="bg1"/>
                </a:solidFill>
              </a:rPr>
              <a:t>0 </a:t>
            </a:r>
            <a:r>
              <a:rPr lang="ru-RU" dirty="0">
                <a:solidFill>
                  <a:schemeClr val="bg1"/>
                </a:solidFill>
              </a:rPr>
              <a:t>минут.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Температура проведения работ - от +5</a:t>
            </a:r>
            <a:r>
              <a:rPr lang="ru-RU" baseline="30000" dirty="0">
                <a:solidFill>
                  <a:schemeClr val="bg1"/>
                </a:solidFill>
              </a:rPr>
              <a:t>о</a:t>
            </a:r>
            <a:r>
              <a:rPr lang="ru-RU" dirty="0">
                <a:solidFill>
                  <a:schemeClr val="bg1"/>
                </a:solidFill>
              </a:rPr>
              <a:t> до +30</a:t>
            </a:r>
            <a:r>
              <a:rPr lang="ru-RU" baseline="30000" dirty="0">
                <a:solidFill>
                  <a:schemeClr val="bg1"/>
                </a:solidFill>
              </a:rPr>
              <a:t>о</a:t>
            </a:r>
            <a:r>
              <a:rPr lang="ru-RU" dirty="0">
                <a:solidFill>
                  <a:schemeClr val="bg1"/>
                </a:solidFill>
              </a:rPr>
              <a:t> С.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Хранение:</a:t>
            </a:r>
            <a:r>
              <a:rPr lang="ru-RU" dirty="0">
                <a:solidFill>
                  <a:schemeClr val="bg1"/>
                </a:solidFill>
              </a:rPr>
              <a:t> 12 месяцев в сухом месте в неповрежденной упаковке.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ru-RU" dirty="0">
                <a:solidFill>
                  <a:schemeClr val="bg1"/>
                </a:solidFill>
              </a:rPr>
              <a:t> </a:t>
            </a:r>
            <a:endParaRPr lang="ru-RU" b="1" u="sng" dirty="0">
              <a:solidFill>
                <a:schemeClr val="bg1"/>
              </a:solidFill>
            </a:endParaRPr>
          </a:p>
          <a:p>
            <a:pPr algn="just"/>
            <a:r>
              <a:rPr lang="ru-RU" b="1" u="sng" dirty="0">
                <a:solidFill>
                  <a:schemeClr val="bg1"/>
                </a:solidFill>
              </a:rPr>
              <a:t>Примечание: 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dirty="0">
                <a:solidFill>
                  <a:schemeClr val="bg1"/>
                </a:solidFill>
              </a:rPr>
              <a:t>Хотя технические данные описанного выше материала подтверждены данными лабораторных испытаний, условия его применения не находятся под контролем компании-изготовителя. Поэтому лишь потребитель несет ответственность за соответствие выбранного ими материала предназначенным целям и соблюдение надлежащих условий их применения.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</a:rPr>
              <a:t>Адрес ООО «ЛИТЕК»</a:t>
            </a:r>
            <a:r>
              <a:rPr lang="ru-RU" dirty="0">
                <a:solidFill>
                  <a:schemeClr val="bg1"/>
                </a:solidFill>
              </a:rPr>
              <a:t> : 107076  Москва, ул. Богородский вал д.3 стр. 35 </a:t>
            </a:r>
            <a:r>
              <a:rPr lang="ru-RU">
                <a:solidFill>
                  <a:schemeClr val="bg1"/>
                </a:solidFill>
              </a:rPr>
              <a:t>офис 6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>
                <a:solidFill>
                  <a:schemeClr val="bg1"/>
                </a:solidFill>
                <a:hlinkClick r:id="rId3"/>
              </a:rPr>
              <a:t>www</a:t>
            </a:r>
            <a:r>
              <a:rPr lang="ru-RU" b="1" dirty="0" err="1">
                <a:solidFill>
                  <a:schemeClr val="bg1"/>
                </a:solidFill>
                <a:hlinkClick r:id="rId3"/>
              </a:rPr>
              <a:t>.leetek.ru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27810</TotalTime>
  <Words>631</Words>
  <Application>Microsoft Macintosh PowerPoint</Application>
  <PresentationFormat>Экран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Verdana</vt:lpstr>
      <vt:lpstr>Wingdings 2</vt:lpstr>
      <vt:lpstr>Яркая</vt:lpstr>
      <vt:lpstr> Ремонтный состав для бетона тиксотропного типа  для финишного выравнивания бетонной поверхности Repair Thixotropic LEETEK 722-0,5-T-N-50-G  ТУ 5745-001-74493303-05     20 кг</vt:lpstr>
      <vt:lpstr>Презентация PowerPoint</vt:lpstr>
    </vt:vector>
  </TitlesOfParts>
  <Company>WolfishLair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Ремонтный состав для бетона тиксотропный  Repair Thixotropic-2,5 LEETEK 722-F-2,5</dc:title>
  <dc:creator>Лисецкая</dc:creator>
  <cp:lastModifiedBy>Microsoft Office User</cp:lastModifiedBy>
  <cp:revision>72</cp:revision>
  <dcterms:created xsi:type="dcterms:W3CDTF">2015-12-15T10:51:36Z</dcterms:created>
  <dcterms:modified xsi:type="dcterms:W3CDTF">2022-06-16T13:07:20Z</dcterms:modified>
</cp:coreProperties>
</file>