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F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81" autoAdjust="0"/>
  </p:normalViewPr>
  <p:slideViewPr>
    <p:cSldViewPr>
      <p:cViewPr>
        <p:scale>
          <a:sx n="153" d="100"/>
          <a:sy n="153" d="100"/>
        </p:scale>
        <p:origin x="1544" y="15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22C9A-367C-4F0B-90AD-E71A62BBB81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0" y="746125"/>
            <a:ext cx="27940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F93CD-F7EA-464E-825E-BAB6001CC9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75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32000" y="746125"/>
            <a:ext cx="2794000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F93CD-F7EA-464E-825E-BAB6001CC95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F93CD-F7EA-464E-825E-BAB6001CC95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5113655" y="7383194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05408" y="1035052"/>
            <a:ext cx="6047184" cy="1960033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05408" y="3000373"/>
            <a:ext cx="6047184" cy="23368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28700" y="8016876"/>
            <a:ext cx="4343400" cy="486833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028700" y="7534273"/>
            <a:ext cx="4343400" cy="486833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6294185" y="7669743"/>
            <a:ext cx="377190" cy="486833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86350" y="508000"/>
            <a:ext cx="1428750" cy="73152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508000"/>
            <a:ext cx="4686300" cy="73152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510411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93592" y="8640064"/>
            <a:ext cx="1600200" cy="402336"/>
          </a:xfrm>
        </p:spPr>
        <p:txBody>
          <a:bodyPr/>
          <a:lstStyle/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" y="8641293"/>
            <a:ext cx="3195042" cy="401108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5276" y="9380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5113655" y="790137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216724" y="8636000"/>
            <a:ext cx="1600200" cy="406400"/>
          </a:xfrm>
        </p:spPr>
        <p:txBody>
          <a:bodyPr/>
          <a:lstStyle/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4532" y="8641293"/>
            <a:ext cx="3195042" cy="401108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338292" y="1079499"/>
            <a:ext cx="377190" cy="401108"/>
          </a:xfrm>
        </p:spPr>
        <p:txBody>
          <a:bodyPr/>
          <a:lstStyle/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4851596" y="12508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361953"/>
            <a:ext cx="5429250" cy="1816100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2178048"/>
            <a:ext cx="2914650" cy="3048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042" cy="40233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49" y="387643"/>
            <a:ext cx="800100" cy="8205216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3755" y="387643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023755" y="4569499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516672" y="387643"/>
            <a:ext cx="5143500" cy="40233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516672" y="4569499"/>
            <a:ext cx="5143500" cy="4023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597914" cy="402336"/>
          </a:xfrm>
        </p:spPr>
        <p:txBody>
          <a:bodyPr/>
          <a:lstStyle/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828" cy="402336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692140" y="8644128"/>
            <a:ext cx="377190" cy="402336"/>
          </a:xfrm>
        </p:spPr>
        <p:txBody>
          <a:bodyPr/>
          <a:lstStyle>
            <a:lvl1pPr algn="ctr">
              <a:defRPr/>
            </a:lvl1pPr>
          </a:lstStyle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42900" y="8642521"/>
            <a:ext cx="3195042" cy="401108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490219"/>
            <a:ext cx="685800" cy="79248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51892" y="490219"/>
            <a:ext cx="1828800" cy="79248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738438" y="426720"/>
            <a:ext cx="3957066" cy="79857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09232" y="8741664"/>
            <a:ext cx="1600200" cy="402336"/>
          </a:xfrm>
        </p:spPr>
        <p:txBody>
          <a:bodyPr/>
          <a:lstStyle>
            <a:lvl1pPr>
              <a:defRPr sz="900"/>
            </a:lvl1pPr>
          </a:lstStyle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851892" y="8741664"/>
            <a:ext cx="3857340" cy="402336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307932" y="8741664"/>
            <a:ext cx="377190" cy="402336"/>
          </a:xfrm>
        </p:spPr>
        <p:txBody>
          <a:bodyPr/>
          <a:lstStyle>
            <a:lvl1pPr>
              <a:defRPr sz="900"/>
            </a:lvl1pPr>
          </a:lstStyle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201195"/>
            <a:ext cx="685800" cy="85344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53678" y="498621"/>
            <a:ext cx="5500116" cy="73152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50" y="7823200"/>
            <a:ext cx="5500116" cy="9144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81144" y="8741664"/>
            <a:ext cx="1577340" cy="402336"/>
          </a:xfrm>
        </p:spPr>
        <p:txBody>
          <a:bodyPr/>
          <a:lstStyle>
            <a:lvl1pPr>
              <a:defRPr sz="900"/>
            </a:lvl1pPr>
          </a:lstStyle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877824" y="8742892"/>
            <a:ext cx="3711054" cy="402336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62894" y="8741664"/>
            <a:ext cx="274320" cy="402336"/>
          </a:xfrm>
        </p:spPr>
        <p:txBody>
          <a:bodyPr/>
          <a:lstStyle>
            <a:lvl1pPr algn="ctr">
              <a:defRPr sz="900"/>
            </a:lvl1pPr>
          </a:lstStyle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5276" y="18758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4851596" y="6597880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510411"/>
            <a:ext cx="6172200" cy="6096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593592" y="8641292"/>
            <a:ext cx="1600200" cy="402336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42900" y="8642521"/>
            <a:ext cx="3195042" cy="401108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692140" y="8641292"/>
            <a:ext cx="377190" cy="402336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etek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6632" y="366185"/>
            <a:ext cx="6398468" cy="3629752"/>
          </a:xfrm>
        </p:spPr>
        <p:txBody>
          <a:bodyPr>
            <a:normAutofit/>
          </a:bodyPr>
          <a:lstStyle/>
          <a:p>
            <a:pPr algn="ctr"/>
            <a:br>
              <a:rPr lang="ru-RU" sz="3200" b="1" dirty="0"/>
            </a:br>
            <a: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Ремонтный состав для бетона</a:t>
            </a:r>
            <a:b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0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тиксотропного</a:t>
            </a:r>
            <a: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типа </a:t>
            </a:r>
            <a:b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для финишного выравнивания</a:t>
            </a:r>
            <a:b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бетонной поверхности</a:t>
            </a:r>
            <a:b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0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Repair</a:t>
            </a:r>
            <a: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Thixotropic</a:t>
            </a:r>
            <a:b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LEETEK 722-0,5-T-N-50-G</a:t>
            </a:r>
            <a:b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b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1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ТУ 5745-001-74493303-05 </a:t>
            </a:r>
            <a:r>
              <a:rPr lang="en-US" sz="1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br>
              <a:rPr lang="ru-RU" sz="1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br>
              <a:rPr lang="ru-RU" sz="1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20 кг</a:t>
            </a:r>
          </a:p>
        </p:txBody>
      </p:sp>
      <p:pic>
        <p:nvPicPr>
          <p:cNvPr id="6" name="Рисунок 5"/>
          <p:cNvPicPr/>
          <p:nvPr/>
        </p:nvPicPr>
        <p:blipFill>
          <a:blip r:embed="rId3" cstate="print">
            <a:lum bright="-6000" contrast="12000"/>
          </a:blip>
          <a:srcRect/>
          <a:stretch>
            <a:fillRect/>
          </a:stretch>
        </p:blipFill>
        <p:spPr bwMode="auto">
          <a:xfrm>
            <a:off x="1700808" y="16137"/>
            <a:ext cx="352839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Содержимое 15" descr="ремонт бетона 6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052736" y="4355976"/>
            <a:ext cx="5062313" cy="378407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88640" y="251520"/>
            <a:ext cx="6480720" cy="8486080"/>
          </a:xfrm>
          <a:solidFill>
            <a:srgbClr val="C7FDD1"/>
          </a:solidFill>
          <a:ln>
            <a:noFill/>
          </a:ln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>
                <a:solidFill>
                  <a:schemeClr val="bg1"/>
                </a:solidFill>
              </a:rPr>
              <a:t>LEETEK-722-0,5-T-N-50-G</a:t>
            </a:r>
            <a:endParaRPr lang="ru-RU" b="1" dirty="0">
              <a:solidFill>
                <a:schemeClr val="bg1"/>
              </a:solidFill>
            </a:endParaRPr>
          </a:p>
          <a:p>
            <a:pPr algn="just"/>
            <a:r>
              <a:rPr lang="ru-RU" sz="1700" b="1" dirty="0">
                <a:solidFill>
                  <a:schemeClr val="bg1"/>
                </a:solidFill>
              </a:rPr>
              <a:t>Ремонтная </a:t>
            </a:r>
            <a:r>
              <a:rPr lang="ru-RU" sz="1700" b="1" dirty="0" err="1">
                <a:solidFill>
                  <a:schemeClr val="bg1"/>
                </a:solidFill>
              </a:rPr>
              <a:t>тиксотропная</a:t>
            </a:r>
            <a:r>
              <a:rPr lang="ru-RU" sz="1700" b="1" dirty="0">
                <a:solidFill>
                  <a:schemeClr val="bg1"/>
                </a:solidFill>
              </a:rPr>
              <a:t> смесь с набором прочности не менее </a:t>
            </a:r>
            <a:r>
              <a:rPr lang="en-US" sz="1700" b="1" dirty="0">
                <a:solidFill>
                  <a:schemeClr val="bg1"/>
                </a:solidFill>
              </a:rPr>
              <a:t>50</a:t>
            </a:r>
            <a:r>
              <a:rPr lang="ru-RU" sz="1700" b="1" dirty="0">
                <a:solidFill>
                  <a:schemeClr val="bg1"/>
                </a:solidFill>
              </a:rPr>
              <a:t> МПа для внутренних, наружных, подземных, фундаментных работ, в том числе, ремонта поврежденных элементов бетонных и армированных конструкций, бетонных труб, эстакад, виадуков, тоннелей, пр.</a:t>
            </a:r>
            <a:r>
              <a:rPr lang="ru-RU" sz="1700" dirty="0">
                <a:solidFill>
                  <a:schemeClr val="bg1"/>
                </a:solidFill>
              </a:rPr>
              <a:t> </a:t>
            </a:r>
            <a:r>
              <a:rPr lang="ru-RU" sz="1700" b="1" dirty="0">
                <a:solidFill>
                  <a:schemeClr val="bg1"/>
                </a:solidFill>
              </a:rPr>
              <a:t>Не требует применения опалубки, не сползает с вертикальных поверхностей и потолков.</a:t>
            </a:r>
          </a:p>
          <a:p>
            <a:pPr algn="just"/>
            <a:r>
              <a:rPr lang="ru-RU" sz="1700" b="1" dirty="0">
                <a:solidFill>
                  <a:schemeClr val="bg1"/>
                </a:solidFill>
              </a:rPr>
              <a:t>Используется также для финишной (чистовой) отделки, восстановления и придания защитных свойств бетонным поверхностям (как высокопрочная шпатлевка).</a:t>
            </a:r>
          </a:p>
          <a:p>
            <a:pPr algn="just"/>
            <a:r>
              <a:rPr lang="ru-RU" sz="1700" b="1" dirty="0">
                <a:solidFill>
                  <a:schemeClr val="bg1"/>
                </a:solidFill>
              </a:rPr>
              <a:t>Быстро схватывается. Безусадочная. Водонепроницаемая.  </a:t>
            </a:r>
            <a:endParaRPr lang="ru-RU" sz="1700" dirty="0">
              <a:solidFill>
                <a:schemeClr val="bg1"/>
              </a:solidFill>
            </a:endParaRPr>
          </a:p>
          <a:p>
            <a:pPr algn="just"/>
            <a:r>
              <a:rPr lang="ru-RU" sz="1600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Подготовка основания</a:t>
            </a:r>
            <a:r>
              <a:rPr lang="ru-RU" sz="1600" dirty="0">
                <a:solidFill>
                  <a:schemeClr val="bg1"/>
                </a:solidFill>
              </a:rPr>
              <a:t>:</a:t>
            </a:r>
            <a:r>
              <a:rPr lang="ru-RU" dirty="0">
                <a:solidFill>
                  <a:schemeClr val="bg1"/>
                </a:solidFill>
              </a:rPr>
              <a:t> Удалите разрушенный и ослабленный бетон, очистите поверхность от пыли, лака, краски, жира, грязи, ржавчины. Несколько раз смочите поверхность, добиваясь ее насыщения влагой. Излишки воды удалите струей воздуха или губкой.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Приготовление раствора</a:t>
            </a:r>
            <a:r>
              <a:rPr lang="ru-RU" sz="1600" dirty="0">
                <a:solidFill>
                  <a:schemeClr val="bg1"/>
                </a:solidFill>
              </a:rPr>
              <a:t>: </a:t>
            </a:r>
            <a:r>
              <a:rPr lang="ru-RU" dirty="0">
                <a:solidFill>
                  <a:schemeClr val="bg1"/>
                </a:solidFill>
              </a:rPr>
              <a:t>Налейте в емкость воду в необходимом количестве из расчета 0,16-0,</a:t>
            </a:r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ru-RU" dirty="0">
                <a:solidFill>
                  <a:schemeClr val="bg1"/>
                </a:solidFill>
              </a:rPr>
              <a:t>8 л на 1 кг сухой смеси. Начните перемешивание механической мешалкой и постепенно добавляйте сухую смесь. Продолжайте перемешивание до получения однородного цементного теста.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Раствор постепенно разжижается при перемешивании (</a:t>
            </a:r>
            <a:r>
              <a:rPr lang="ru-RU" dirty="0" err="1">
                <a:solidFill>
                  <a:schemeClr val="bg1"/>
                </a:solidFill>
              </a:rPr>
              <a:t>тиксотропия</a:t>
            </a:r>
            <a:r>
              <a:rPr lang="ru-RU" dirty="0">
                <a:solidFill>
                  <a:schemeClr val="bg1"/>
                </a:solidFill>
              </a:rPr>
              <a:t>) . 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Нанесение раствора</a:t>
            </a:r>
            <a:r>
              <a:rPr lang="ru-RU" sz="1600" dirty="0">
                <a:solidFill>
                  <a:schemeClr val="bg1"/>
                </a:solidFill>
              </a:rPr>
              <a:t>:</a:t>
            </a:r>
            <a:r>
              <a:rPr lang="ru-RU" dirty="0">
                <a:solidFill>
                  <a:schemeClr val="bg1"/>
                </a:solidFill>
              </a:rPr>
              <a:t> Раствор можно наносить на горизонтальные, вертикальные поверхности и потолок. Толщина наносимого слоя составляет 1- 8  мм, при заделке сколов, каверн – до 15 мм.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Перед укладкой раствора необходимо тщательно пропитать ремонтируемую поверхность водой. Излишки воды следует удалить сжатым воздухом или ветошью. Поверхность перед укладкой раствора должна быть влажной, но не мокрой.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Избегайте быстрого испарения воды с поверхности нанесенного раствора, защищайте ее от ветра, высокой температуры, прямого солнечного света. При работе при температуре выше 18</a:t>
            </a:r>
            <a:r>
              <a:rPr lang="ru-RU" baseline="30000" dirty="0">
                <a:solidFill>
                  <a:schemeClr val="bg1"/>
                </a:solidFill>
              </a:rPr>
              <a:t>0</a:t>
            </a:r>
            <a:r>
              <a:rPr lang="ru-RU" dirty="0">
                <a:solidFill>
                  <a:schemeClr val="bg1"/>
                </a:solidFill>
              </a:rPr>
              <a:t>С следует увлажнять поверхность раствора распылением воды 1-2 раза в сутки до 3 дней или укрывать пленкой. При работе при низких и отрицательных температурах примите все меры для максимально длительного сохранения тепла. Для этого замешивайте раствор теплой водой (до +40</a:t>
            </a:r>
            <a:r>
              <a:rPr lang="ru-RU" baseline="30000" dirty="0">
                <a:solidFill>
                  <a:schemeClr val="bg1"/>
                </a:solidFill>
              </a:rPr>
              <a:t>0</a:t>
            </a:r>
            <a:r>
              <a:rPr lang="ru-RU" dirty="0">
                <a:solidFill>
                  <a:schemeClr val="bg1"/>
                </a:solidFill>
              </a:rPr>
              <a:t>С), ограждайте зону ремонта тепляками, ветрозащитной пленкой, прогревайте основание феном. Нельзя увлажнять основание при отрицательных и очень низких температурах, чтобы избежать образование наледи. 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Техника безопасности:</a:t>
            </a:r>
            <a:r>
              <a:rPr lang="ru-RU" dirty="0">
                <a:solidFill>
                  <a:schemeClr val="bg1"/>
                </a:solidFill>
              </a:rPr>
              <a:t> Сухая смесь подвержена пылению, а раствор имеет высокую щелочную реакцию, поэтому необходимо использовать средства индивидуальной защиты от вдыхания пыли и попадания раствора на поверхность кожи, глаз и слизистые оболочки.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Технические характеристики:</a:t>
            </a:r>
            <a:endParaRPr lang="ru-RU" sz="1600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Цвет- серый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Крупность заполнителя - до 0,</a:t>
            </a:r>
            <a:r>
              <a:rPr lang="en-US" dirty="0">
                <a:solidFill>
                  <a:schemeClr val="bg1"/>
                </a:solidFill>
              </a:rPr>
              <a:t>5</a:t>
            </a:r>
            <a:r>
              <a:rPr lang="ru-RU" dirty="0">
                <a:solidFill>
                  <a:schemeClr val="bg1"/>
                </a:solidFill>
              </a:rPr>
              <a:t> мм. </a:t>
            </a:r>
          </a:p>
          <a:p>
            <a:pPr algn="just"/>
            <a:r>
              <a:rPr lang="ru-RU" dirty="0" err="1">
                <a:solidFill>
                  <a:schemeClr val="bg1"/>
                </a:solidFill>
              </a:rPr>
              <a:t>Расплыв</a:t>
            </a:r>
            <a:r>
              <a:rPr lang="ru-RU" dirty="0">
                <a:solidFill>
                  <a:schemeClr val="bg1"/>
                </a:solidFill>
              </a:rPr>
              <a:t> конуса – 140 -160 мм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Расход воды 0,12-0,14  л на 1 кг смеси. 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Расход смеси -  приблизительно 1,6  кг на 1 кв. м. при слое 1 мм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Толщина наносимого слоя - от 1 до </a:t>
            </a:r>
            <a:r>
              <a:rPr lang="en-US" dirty="0">
                <a:solidFill>
                  <a:schemeClr val="bg1"/>
                </a:solidFill>
              </a:rPr>
              <a:t>20</a:t>
            </a:r>
            <a:r>
              <a:rPr lang="ru-RU" dirty="0">
                <a:solidFill>
                  <a:schemeClr val="bg1"/>
                </a:solidFill>
              </a:rPr>
              <a:t> мм в один слой, до 35 мм – при заделке каверн. 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Прочность на сжатие - не менее </a:t>
            </a:r>
            <a:r>
              <a:rPr lang="en-US" dirty="0">
                <a:solidFill>
                  <a:schemeClr val="bg1"/>
                </a:solidFill>
              </a:rPr>
              <a:t>20 </a:t>
            </a:r>
            <a:r>
              <a:rPr lang="ru-RU" dirty="0">
                <a:solidFill>
                  <a:schemeClr val="bg1"/>
                </a:solidFill>
              </a:rPr>
              <a:t>МПа (через 24 часа), не менее </a:t>
            </a:r>
            <a:r>
              <a:rPr lang="en-US" dirty="0">
                <a:solidFill>
                  <a:schemeClr val="bg1"/>
                </a:solidFill>
              </a:rPr>
              <a:t>50</a:t>
            </a:r>
            <a:r>
              <a:rPr lang="ru-RU" dirty="0">
                <a:solidFill>
                  <a:schemeClr val="bg1"/>
                </a:solidFill>
              </a:rPr>
              <a:t> МПа (через 28 суток)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Прочность на изгиб – 7 МПа (28 суток)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Прочность сцепления с бетоном - не менее </a:t>
            </a:r>
            <a:r>
              <a:rPr lang="en-US" dirty="0">
                <a:solidFill>
                  <a:schemeClr val="bg1"/>
                </a:solidFill>
              </a:rPr>
              <a:t>1,5</a:t>
            </a:r>
            <a:r>
              <a:rPr lang="ru-RU" dirty="0">
                <a:solidFill>
                  <a:schemeClr val="bg1"/>
                </a:solidFill>
              </a:rPr>
              <a:t> МПа (28 суток). 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Морозостойкость в солях – </a:t>
            </a:r>
            <a:r>
              <a:rPr lang="en-US" dirty="0">
                <a:solidFill>
                  <a:schemeClr val="bg1"/>
                </a:solidFill>
              </a:rPr>
              <a:t>F300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Водонепроницаемость – не менее </a:t>
            </a:r>
            <a:r>
              <a:rPr lang="en-US" dirty="0">
                <a:solidFill>
                  <a:schemeClr val="bg1"/>
                </a:solidFill>
              </a:rPr>
              <a:t>W16</a:t>
            </a:r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Жизнеспособность раствора –  </a:t>
            </a:r>
            <a:r>
              <a:rPr lang="en-US" dirty="0">
                <a:solidFill>
                  <a:schemeClr val="bg1"/>
                </a:solidFill>
              </a:rPr>
              <a:t>40-</a:t>
            </a:r>
            <a:r>
              <a:rPr lang="ru-RU" dirty="0">
                <a:solidFill>
                  <a:schemeClr val="bg1"/>
                </a:solidFill>
              </a:rPr>
              <a:t>6</a:t>
            </a:r>
            <a:r>
              <a:rPr lang="en-US" dirty="0">
                <a:solidFill>
                  <a:schemeClr val="bg1"/>
                </a:solidFill>
              </a:rPr>
              <a:t>0 </a:t>
            </a:r>
            <a:r>
              <a:rPr lang="ru-RU" dirty="0">
                <a:solidFill>
                  <a:schemeClr val="bg1"/>
                </a:solidFill>
              </a:rPr>
              <a:t>минут.</a:t>
            </a:r>
          </a:p>
          <a:p>
            <a:pPr algn="just"/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Температура проведения работ - от +5</a:t>
            </a:r>
            <a:r>
              <a:rPr lang="ru-RU" baseline="30000" dirty="0">
                <a:solidFill>
                  <a:schemeClr val="bg1"/>
                </a:solidFill>
              </a:rPr>
              <a:t>о</a:t>
            </a:r>
            <a:r>
              <a:rPr lang="ru-RU" dirty="0">
                <a:solidFill>
                  <a:schemeClr val="bg1"/>
                </a:solidFill>
              </a:rPr>
              <a:t> до +30</a:t>
            </a:r>
            <a:r>
              <a:rPr lang="ru-RU" baseline="30000" dirty="0">
                <a:solidFill>
                  <a:schemeClr val="bg1"/>
                </a:solidFill>
              </a:rPr>
              <a:t>о</a:t>
            </a:r>
            <a:r>
              <a:rPr lang="ru-RU" dirty="0">
                <a:solidFill>
                  <a:schemeClr val="bg1"/>
                </a:solidFill>
              </a:rPr>
              <a:t> С.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Хранение:</a:t>
            </a:r>
            <a:r>
              <a:rPr lang="ru-RU" dirty="0">
                <a:solidFill>
                  <a:schemeClr val="bg1"/>
                </a:solidFill>
              </a:rPr>
              <a:t> 12 месяцев в сухом месте в неповрежденной упаковке.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 </a:t>
            </a:r>
            <a:endParaRPr lang="ru-RU" b="1" u="sng" dirty="0">
              <a:solidFill>
                <a:schemeClr val="bg1"/>
              </a:solidFill>
            </a:endParaRPr>
          </a:p>
          <a:p>
            <a:pPr algn="just"/>
            <a:r>
              <a:rPr lang="ru-RU" b="1" u="sng" dirty="0">
                <a:solidFill>
                  <a:schemeClr val="bg1"/>
                </a:solidFill>
              </a:rPr>
              <a:t>Примечание: </a:t>
            </a:r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Хотя технические данные описанного выше материала подтверждены данными лабораторных испытаний, условия его применения не находятся под контролем компании-изготовителя. Поэтому лишь потребитель несет ответственность за соответствие выбранного ими материала предназначенным целям и соблюдение надлежащих условий их применения.</a:t>
            </a:r>
          </a:p>
          <a:p>
            <a:pPr algn="just"/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Адрес ООО «ЛИТЕК»</a:t>
            </a:r>
            <a:r>
              <a:rPr lang="ru-RU" dirty="0">
                <a:solidFill>
                  <a:schemeClr val="bg1"/>
                </a:solidFill>
              </a:rPr>
              <a:t> : 107076  Москва, ул. Богородский вал д.3 стр. 35 </a:t>
            </a:r>
            <a:r>
              <a:rPr lang="ru-RU">
                <a:solidFill>
                  <a:schemeClr val="bg1"/>
                </a:solidFill>
              </a:rPr>
              <a:t>офис 6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b="1">
                <a:solidFill>
                  <a:schemeClr val="bg1"/>
                </a:solidFill>
                <a:hlinkClick r:id="rId3"/>
              </a:rPr>
              <a:t>www</a:t>
            </a:r>
            <a:r>
              <a:rPr lang="ru-RU" b="1" dirty="0" err="1">
                <a:solidFill>
                  <a:schemeClr val="bg1"/>
                </a:solidFill>
                <a:hlinkClick r:id="rId3"/>
              </a:rPr>
              <a:t>.leetek.ru</a:t>
            </a:r>
            <a:endParaRPr lang="ru-RU" b="1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27810</TotalTime>
  <Words>631</Words>
  <Application>Microsoft Macintosh PowerPoint</Application>
  <PresentationFormat>Экран (4:3)</PresentationFormat>
  <Paragraphs>41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Calibri</vt:lpstr>
      <vt:lpstr>Century Gothic</vt:lpstr>
      <vt:lpstr>Verdana</vt:lpstr>
      <vt:lpstr>Wingdings 2</vt:lpstr>
      <vt:lpstr>Яркая</vt:lpstr>
      <vt:lpstr> Ремонтный состав для бетона тиксотропного типа  для финишного выравнивания бетонной поверхности Repair Thixotropic LEETEK 722-0,5-T-N-50-G  ТУ 5745-001-74493303-05     20 кг</vt:lpstr>
      <vt:lpstr>Презентация PowerPoint</vt:lpstr>
    </vt:vector>
  </TitlesOfParts>
  <Company>WolfishLair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Ремонтный состав для бетона тиксотропный  Repair Thixotropic-2,5 LEETEK 722-F-2,5</dc:title>
  <dc:creator>Лисецкая</dc:creator>
  <cp:lastModifiedBy>Microsoft Office User</cp:lastModifiedBy>
  <cp:revision>72</cp:revision>
  <dcterms:created xsi:type="dcterms:W3CDTF">2015-12-15T10:51:36Z</dcterms:created>
  <dcterms:modified xsi:type="dcterms:W3CDTF">2022-06-16T13:07:20Z</dcterms:modified>
</cp:coreProperties>
</file>