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FD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81" autoAdjust="0"/>
  </p:normalViewPr>
  <p:slideViewPr>
    <p:cSldViewPr>
      <p:cViewPr>
        <p:scale>
          <a:sx n="186" d="100"/>
          <a:sy n="186" d="100"/>
        </p:scale>
        <p:origin x="848" y="16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22C9A-367C-4F0B-90AD-E71A62BBB81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F93CD-F7EA-464E-825E-BAB6001CC9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240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F93CD-F7EA-464E-825E-BAB6001CC95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F93CD-F7EA-464E-825E-BAB6001CC95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5113655" y="7383194"/>
            <a:ext cx="2523932" cy="970671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05408" y="1035052"/>
            <a:ext cx="6047184" cy="1960033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05408" y="3000373"/>
            <a:ext cx="6047184" cy="23368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028700" y="8016876"/>
            <a:ext cx="4343400" cy="486833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028700" y="7534273"/>
            <a:ext cx="4343400" cy="486833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6294185" y="7669743"/>
            <a:ext cx="377190" cy="486833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086350" y="508000"/>
            <a:ext cx="1428750" cy="73152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508000"/>
            <a:ext cx="4686300" cy="73152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56659"/>
            <a:ext cx="6172200" cy="1865376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510411"/>
            <a:ext cx="6172200" cy="6096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593592" y="8640064"/>
            <a:ext cx="1600200" cy="402336"/>
          </a:xfrm>
        </p:spPr>
        <p:txBody>
          <a:bodyPr/>
          <a:lstStyle/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2900" y="8641293"/>
            <a:ext cx="3195042" cy="401108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5276" y="9380"/>
            <a:ext cx="6847449" cy="9115865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5113655" y="790137"/>
            <a:ext cx="2523932" cy="970671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216724" y="8636000"/>
            <a:ext cx="1600200" cy="406400"/>
          </a:xfrm>
        </p:spPr>
        <p:txBody>
          <a:bodyPr/>
          <a:lstStyle/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4532" y="8641293"/>
            <a:ext cx="3195042" cy="401108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338292" y="1079499"/>
            <a:ext cx="377190" cy="401108"/>
          </a:xfrm>
        </p:spPr>
        <p:txBody>
          <a:bodyPr/>
          <a:lstStyle/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4851596" y="12508"/>
            <a:ext cx="2004646" cy="253361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9379"/>
            <a:ext cx="6852725" cy="9125244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361953"/>
            <a:ext cx="5429250" cy="1816100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50" y="2178048"/>
            <a:ext cx="2914650" cy="3048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296584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296584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600200" cy="402336"/>
          </a:xfrm>
        </p:spPr>
        <p:txBody>
          <a:bodyPr/>
          <a:lstStyle/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" y="8641292"/>
            <a:ext cx="3195042" cy="40233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5692140" y="8641292"/>
            <a:ext cx="377190" cy="402336"/>
          </a:xfrm>
        </p:spPr>
        <p:txBody>
          <a:bodyPr/>
          <a:lstStyle/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149" y="387643"/>
            <a:ext cx="800100" cy="8205216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3755" y="387643"/>
            <a:ext cx="435768" cy="402336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023755" y="4569499"/>
            <a:ext cx="435768" cy="402336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516672" y="387643"/>
            <a:ext cx="5143500" cy="40233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516672" y="4569499"/>
            <a:ext cx="5143500" cy="40233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597914" cy="402336"/>
          </a:xfrm>
        </p:spPr>
        <p:txBody>
          <a:bodyPr/>
          <a:lstStyle/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42900" y="8641292"/>
            <a:ext cx="3195828" cy="402336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692140" y="8644128"/>
            <a:ext cx="377190" cy="402336"/>
          </a:xfrm>
        </p:spPr>
        <p:txBody>
          <a:bodyPr/>
          <a:lstStyle>
            <a:lvl1pPr algn="ctr">
              <a:defRPr/>
            </a:lvl1pPr>
          </a:lstStyle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600200" cy="402336"/>
          </a:xfrm>
        </p:spPr>
        <p:txBody>
          <a:bodyPr/>
          <a:lstStyle/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42900" y="8642521"/>
            <a:ext cx="3195042" cy="401108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92140" y="8641292"/>
            <a:ext cx="377190" cy="402336"/>
          </a:xfrm>
        </p:spPr>
        <p:txBody>
          <a:bodyPr/>
          <a:lstStyle/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490219"/>
            <a:ext cx="685800" cy="79248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51892" y="490219"/>
            <a:ext cx="1828800" cy="79248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738438" y="426720"/>
            <a:ext cx="3957066" cy="798576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09232" y="8741664"/>
            <a:ext cx="1600200" cy="402336"/>
          </a:xfrm>
        </p:spPr>
        <p:txBody>
          <a:bodyPr/>
          <a:lstStyle>
            <a:lvl1pPr>
              <a:defRPr sz="900"/>
            </a:lvl1pPr>
          </a:lstStyle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851892" y="8741664"/>
            <a:ext cx="3857340" cy="402336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307932" y="8741664"/>
            <a:ext cx="377190" cy="402336"/>
          </a:xfrm>
        </p:spPr>
        <p:txBody>
          <a:bodyPr/>
          <a:lstStyle>
            <a:lvl1pPr>
              <a:defRPr sz="900"/>
            </a:lvl1pPr>
          </a:lstStyle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201195"/>
            <a:ext cx="685800" cy="85344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53678" y="498621"/>
            <a:ext cx="5500116" cy="73152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7250" y="7823200"/>
            <a:ext cx="5500116" cy="9144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81144" y="8741664"/>
            <a:ext cx="1577340" cy="402336"/>
          </a:xfrm>
        </p:spPr>
        <p:txBody>
          <a:bodyPr/>
          <a:lstStyle>
            <a:lvl1pPr>
              <a:defRPr sz="900"/>
            </a:lvl1pPr>
          </a:lstStyle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877824" y="8742892"/>
            <a:ext cx="3711054" cy="402336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62894" y="8741664"/>
            <a:ext cx="274320" cy="402336"/>
          </a:xfrm>
        </p:spPr>
        <p:txBody>
          <a:bodyPr/>
          <a:lstStyle>
            <a:lvl1pPr algn="ctr">
              <a:defRPr sz="900"/>
            </a:lvl1pPr>
          </a:lstStyle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5276" y="18758"/>
            <a:ext cx="6847449" cy="9115865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9379"/>
            <a:ext cx="6852725" cy="9125244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4851596" y="6597880"/>
            <a:ext cx="2004646" cy="253361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356659"/>
            <a:ext cx="6172200" cy="186537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42900" y="2510411"/>
            <a:ext cx="6172200" cy="6096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3593592" y="8641292"/>
            <a:ext cx="1600200" cy="402336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42900" y="8642521"/>
            <a:ext cx="3195042" cy="401108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692140" y="8641292"/>
            <a:ext cx="377190" cy="402336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etek.r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42900" y="366185"/>
            <a:ext cx="6172200" cy="3629752"/>
          </a:xfrm>
        </p:spPr>
        <p:txBody>
          <a:bodyPr>
            <a:normAutofit/>
          </a:bodyPr>
          <a:lstStyle/>
          <a:p>
            <a:pPr algn="ctr"/>
            <a:br>
              <a:rPr lang="ru-RU" sz="3200" b="1" dirty="0"/>
            </a:br>
            <a:r>
              <a:rPr lang="ru-RU" sz="2400" b="1" dirty="0"/>
              <a:t>Ремонтный состав для бетона </a:t>
            </a:r>
            <a:r>
              <a:rPr lang="ru-RU" sz="2400" b="1" dirty="0" err="1"/>
              <a:t>тиксотропный</a:t>
            </a:r>
            <a:r>
              <a:rPr lang="ru-RU" sz="2400" b="1" dirty="0"/>
              <a:t> штукатурный</a:t>
            </a:r>
            <a:br>
              <a:rPr lang="ru-RU" sz="2400" b="1" dirty="0"/>
            </a:br>
            <a:r>
              <a:rPr lang="ru-RU" sz="2400" b="1" dirty="0" err="1"/>
              <a:t>Repair</a:t>
            </a:r>
            <a:r>
              <a:rPr lang="ru-RU" sz="2400" b="1" dirty="0"/>
              <a:t> Thixotropic-2,5</a:t>
            </a:r>
            <a:br>
              <a:rPr lang="ru-RU" sz="2400" b="1" dirty="0"/>
            </a:br>
            <a:r>
              <a:rPr lang="en-US" sz="2400" b="1" dirty="0"/>
              <a:t>LEETEK 722-</a:t>
            </a:r>
            <a:r>
              <a:rPr lang="ru-RU" sz="2400" b="1" dirty="0"/>
              <a:t>2,5</a:t>
            </a:r>
            <a:r>
              <a:rPr lang="en-US" sz="2400" b="1" dirty="0"/>
              <a:t>-T</a:t>
            </a:r>
            <a:r>
              <a:rPr lang="ru-RU" sz="2400" b="1" dirty="0"/>
              <a:t>-</a:t>
            </a:r>
            <a:r>
              <a:rPr lang="en-US" sz="2400" b="1" dirty="0"/>
              <a:t>N-60-GF </a:t>
            </a:r>
            <a:br>
              <a:rPr lang="en-US" sz="2400" b="1" dirty="0"/>
            </a:br>
            <a:br>
              <a:rPr lang="ru-RU" sz="1100" b="1" dirty="0"/>
            </a:br>
            <a:br>
              <a:rPr lang="ru-RU" sz="1100" b="1" dirty="0"/>
            </a:br>
            <a:r>
              <a:rPr lang="ru-RU" sz="2400" b="1" dirty="0"/>
              <a:t>20 кг</a:t>
            </a:r>
          </a:p>
        </p:txBody>
      </p:sp>
      <p:pic>
        <p:nvPicPr>
          <p:cNvPr id="6" name="Рисунок 5"/>
          <p:cNvPicPr/>
          <p:nvPr/>
        </p:nvPicPr>
        <p:blipFill>
          <a:blip r:embed="rId3" cstate="print">
            <a:lum bright="-6000" contrast="12000"/>
          </a:blip>
          <a:srcRect/>
          <a:stretch>
            <a:fillRect/>
          </a:stretch>
        </p:blipFill>
        <p:spPr bwMode="auto">
          <a:xfrm>
            <a:off x="1700808" y="323528"/>
            <a:ext cx="352839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Содержимое 10" descr="tZjhlZWIw[1]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2195512" y="4633913"/>
            <a:ext cx="2466975" cy="1847850"/>
          </a:xfrm>
        </p:spPr>
      </p:pic>
      <p:pic>
        <p:nvPicPr>
          <p:cNvPr id="12" name="Рисунок 11" descr="ремонт бетона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24744" y="4139952"/>
            <a:ext cx="4896544" cy="47525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16632" y="179512"/>
            <a:ext cx="6480720" cy="8846120"/>
          </a:xfrm>
          <a:solidFill>
            <a:srgbClr val="C7FDD1"/>
          </a:solidFill>
          <a:ln>
            <a:noFill/>
          </a:ln>
        </p:spPr>
        <p:txBody>
          <a:bodyPr>
            <a:normAutofit fontScale="70000" lnSpcReduction="20000"/>
          </a:bodyPr>
          <a:lstStyle/>
          <a:p>
            <a:pPr algn="just"/>
            <a:r>
              <a:rPr lang="en-US" sz="1700" b="1" dirty="0">
                <a:solidFill>
                  <a:schemeClr val="bg1"/>
                </a:solidFill>
              </a:rPr>
              <a:t>LEETEK 722-</a:t>
            </a:r>
            <a:r>
              <a:rPr lang="ru-RU" sz="1700" b="1" dirty="0">
                <a:solidFill>
                  <a:schemeClr val="bg1"/>
                </a:solidFill>
              </a:rPr>
              <a:t>2,5</a:t>
            </a:r>
            <a:r>
              <a:rPr lang="en-US" sz="1700" b="1" dirty="0">
                <a:solidFill>
                  <a:schemeClr val="bg1"/>
                </a:solidFill>
              </a:rPr>
              <a:t>-T</a:t>
            </a:r>
            <a:r>
              <a:rPr lang="ru-RU" sz="1700" b="1" dirty="0">
                <a:solidFill>
                  <a:schemeClr val="bg1"/>
                </a:solidFill>
              </a:rPr>
              <a:t>-</a:t>
            </a:r>
            <a:r>
              <a:rPr lang="en-US" sz="1700" b="1" dirty="0">
                <a:solidFill>
                  <a:schemeClr val="bg1"/>
                </a:solidFill>
              </a:rPr>
              <a:t>N-</a:t>
            </a:r>
            <a:r>
              <a:rPr lang="ru-RU" sz="1700" b="1" dirty="0">
                <a:solidFill>
                  <a:schemeClr val="bg1"/>
                </a:solidFill>
              </a:rPr>
              <a:t>6</a:t>
            </a:r>
            <a:r>
              <a:rPr lang="en-US" sz="1700" b="1" dirty="0">
                <a:solidFill>
                  <a:schemeClr val="bg1"/>
                </a:solidFill>
              </a:rPr>
              <a:t>0-GF </a:t>
            </a:r>
            <a:r>
              <a:rPr lang="ru-RU" sz="1700" b="1" dirty="0">
                <a:solidFill>
                  <a:schemeClr val="bg1"/>
                </a:solidFill>
              </a:rPr>
              <a:t>Ремонтная </a:t>
            </a:r>
            <a:r>
              <a:rPr lang="ru-RU" sz="1700" b="1" dirty="0" err="1">
                <a:solidFill>
                  <a:schemeClr val="bg1"/>
                </a:solidFill>
              </a:rPr>
              <a:t>тиксотропная</a:t>
            </a:r>
            <a:r>
              <a:rPr lang="ru-RU" sz="1700" b="1" dirty="0">
                <a:solidFill>
                  <a:schemeClr val="bg1"/>
                </a:solidFill>
              </a:rPr>
              <a:t> штукатурная смесь с быстрым набором прочности для внутренних, наружных, подземных, фундаментных работ, в том числе, ремонта поврежденных элементов бетонных и армированных конструкций, бетонных труб, эстакад, мостов, виадуков, тоннелей, пр. Водонепроницаемая. Безусадочная.</a:t>
            </a:r>
            <a:endParaRPr lang="ru-RU" sz="1700" dirty="0">
              <a:solidFill>
                <a:schemeClr val="bg1"/>
              </a:solidFill>
            </a:endParaRPr>
          </a:p>
          <a:p>
            <a:pPr algn="just"/>
            <a:r>
              <a:rPr lang="ru-RU" sz="1700" b="1" dirty="0">
                <a:solidFill>
                  <a:schemeClr val="bg1"/>
                </a:solidFill>
              </a:rPr>
              <a:t>Не требует применения опалубки, не сползает с вертикальных поверхностей и потолков</a:t>
            </a:r>
            <a:r>
              <a:rPr lang="ru-RU" sz="1700" dirty="0">
                <a:solidFill>
                  <a:schemeClr val="bg1"/>
                </a:solidFill>
              </a:rPr>
              <a:t>.  </a:t>
            </a:r>
            <a:r>
              <a:rPr lang="ru-RU" sz="1700" b="1" dirty="0">
                <a:solidFill>
                  <a:schemeClr val="bg1"/>
                </a:solidFill>
              </a:rPr>
              <a:t>Содержит армирующие волокна.</a:t>
            </a:r>
          </a:p>
          <a:p>
            <a:pPr algn="just"/>
            <a:r>
              <a:rPr lang="ru-RU" sz="1700" dirty="0">
                <a:solidFill>
                  <a:schemeClr val="bg1"/>
                </a:solidFill>
              </a:rPr>
              <a:t> 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Указания по проведению ремонтных работ.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Следующие рекомендации и предложения основаны на практическом опыте использования ремонтных составов компании ЛИТЕК.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Подготовка основания</a:t>
            </a:r>
            <a:r>
              <a:rPr lang="ru-RU" dirty="0">
                <a:solidFill>
                  <a:schemeClr val="bg1"/>
                </a:solidFill>
              </a:rPr>
              <a:t>: Удалите разрушенный и ослабленный бетон, очистите поверхность от пыли, лака, краски, жира, грязи, ржавчины. Обеспечьте тщательную пропитку  обрабатываемой поверхности водой. В зависимости от погодных условий это может потребовать неоднократной обработки ее водой. Излишки воды удалите струей воздуха или губкой.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Хороший результат для адгезии дает предварительное втирание в основание более жидкого состава смеси, разбавленного водой до консистенции густой сметаны (0,17-0,18 л/кг). Втирают жесткой щеткой. Основной раствор наносят, не дожидаясь высыхания слоя. 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 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Приготовление раствора</a:t>
            </a:r>
            <a:r>
              <a:rPr lang="ru-RU" dirty="0">
                <a:solidFill>
                  <a:schemeClr val="bg1"/>
                </a:solidFill>
              </a:rPr>
              <a:t>: Налейте в емкость воду в необходимом количестве из расчета 0,1</a:t>
            </a:r>
            <a:r>
              <a:rPr lang="en-US" dirty="0">
                <a:solidFill>
                  <a:schemeClr val="bg1"/>
                </a:solidFill>
              </a:rPr>
              <a:t>3</a:t>
            </a:r>
            <a:r>
              <a:rPr lang="ru-RU" dirty="0">
                <a:solidFill>
                  <a:schemeClr val="bg1"/>
                </a:solidFill>
              </a:rPr>
              <a:t>-0,1</a:t>
            </a:r>
            <a:r>
              <a:rPr lang="en-US" dirty="0">
                <a:solidFill>
                  <a:schemeClr val="bg1"/>
                </a:solidFill>
              </a:rPr>
              <a:t>5</a:t>
            </a:r>
            <a:r>
              <a:rPr lang="ru-RU" dirty="0">
                <a:solidFill>
                  <a:schemeClr val="bg1"/>
                </a:solidFill>
              </a:rPr>
              <a:t> л на 1 кг сухой смеси. Начните перемешивание механической мешалкой и постепенно добавляйте сухую смесь. Продолжайте перемешивание до получения однородного цементного теста. Смесь разжижается при перемешивании не сразу, а через несколько минут! Следует избегать больших оборотов мешалки, это приводит к дополнительному </a:t>
            </a:r>
            <a:r>
              <a:rPr lang="ru-RU" dirty="0" err="1">
                <a:solidFill>
                  <a:schemeClr val="bg1"/>
                </a:solidFill>
              </a:rPr>
              <a:t>воздухововлечению</a:t>
            </a:r>
            <a:r>
              <a:rPr lang="ru-RU" dirty="0">
                <a:solidFill>
                  <a:schemeClr val="bg1"/>
                </a:solidFill>
              </a:rPr>
              <a:t>. Смесь может наноситься методом сухого торкретирования. В этом случае количество воды подбирается эмпирически для достижения нужной консистенции и минимизации потерь.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Нанесение раствора: </a:t>
            </a:r>
            <a:r>
              <a:rPr lang="ru-RU" dirty="0">
                <a:solidFill>
                  <a:schemeClr val="bg1"/>
                </a:solidFill>
              </a:rPr>
              <a:t>Раствор можно наносить на горизонтальные, вертикальные поверхности и потолок. Толщина наносимого слоя составляет 10-40 мм.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  <a:p>
            <a:pPr algn="just"/>
            <a:r>
              <a:rPr lang="ru-RU" dirty="0">
                <a:solidFill>
                  <a:schemeClr val="bg1"/>
                </a:solidFill>
              </a:rPr>
              <a:t>Избегайте быстрого испарения воды с поверхности нанесенного раствора, защищайте ее от ветра, высокой температуры, прямого солнечного света. При работе при температуре выше 25</a:t>
            </a:r>
            <a:r>
              <a:rPr lang="ru-RU" baseline="30000" dirty="0">
                <a:solidFill>
                  <a:schemeClr val="bg1"/>
                </a:solidFill>
              </a:rPr>
              <a:t>0</a:t>
            </a:r>
            <a:r>
              <a:rPr lang="ru-RU" dirty="0">
                <a:solidFill>
                  <a:schemeClr val="bg1"/>
                </a:solidFill>
              </a:rPr>
              <a:t>С желательно увлажнять поверхность распылением воды 1-2 раза в сутки до 3 дней. При работе при низких и отрицательных температурах примите все меры для максимально длительного сохранения тепла. Для этого затворяйте раствор теплой водой (до +40</a:t>
            </a:r>
            <a:r>
              <a:rPr lang="ru-RU" baseline="30000" dirty="0">
                <a:solidFill>
                  <a:schemeClr val="bg1"/>
                </a:solidFill>
              </a:rPr>
              <a:t>0</a:t>
            </a:r>
            <a:r>
              <a:rPr lang="ru-RU" dirty="0">
                <a:solidFill>
                  <a:schemeClr val="bg1"/>
                </a:solidFill>
              </a:rPr>
              <a:t>С), ограждайте зону ремонта тепляками, ветрозащитной пленкой, перед нанесением раствора прогревайте основание феном. 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Техника безопасности</a:t>
            </a:r>
            <a:r>
              <a:rPr lang="ru-RU" dirty="0">
                <a:solidFill>
                  <a:schemeClr val="bg1"/>
                </a:solidFill>
              </a:rPr>
              <a:t>: Сухая смесь подвержена пылению, а раствор имеет высокую щелочную реакцию, поэтому необходимо использовать средства индивидуальной защиты от вдыхания пыли и попадания раствора на поверхность кожи, глаза и слизистую.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 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Технические характеристики:</a:t>
            </a:r>
            <a:endParaRPr lang="ru-RU" dirty="0">
              <a:solidFill>
                <a:schemeClr val="bg1"/>
              </a:solidFill>
            </a:endParaRPr>
          </a:p>
          <a:p>
            <a:pPr algn="just"/>
            <a:r>
              <a:rPr lang="ru-RU" dirty="0">
                <a:solidFill>
                  <a:schemeClr val="bg1"/>
                </a:solidFill>
              </a:rPr>
              <a:t>Цвет- серый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Крупность заполнителя - до 2,5 мм. 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Расход воды 0,12-0,14 л на 1 кг смеси. 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Толщина наносимого слоя - от 10 до 40 мм </a:t>
            </a:r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ru-RU" dirty="0">
                <a:solidFill>
                  <a:schemeClr val="bg1"/>
                </a:solidFill>
              </a:rPr>
              <a:t>до 50 мм – каверны и сколы)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Прочность на сжатие - не менее 28 МПа (через 24 часа), не менее 60 МПа (через 28 суток)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Прочность на изгиб – не </a:t>
            </a:r>
            <a:r>
              <a:rPr lang="ru-RU">
                <a:solidFill>
                  <a:schemeClr val="bg1"/>
                </a:solidFill>
              </a:rPr>
              <a:t>менее 4 </a:t>
            </a:r>
            <a:r>
              <a:rPr lang="ru-RU" dirty="0">
                <a:solidFill>
                  <a:schemeClr val="bg1"/>
                </a:solidFill>
              </a:rPr>
              <a:t>МПа (24 часа), не </a:t>
            </a:r>
            <a:r>
              <a:rPr lang="ru-RU">
                <a:solidFill>
                  <a:schemeClr val="bg1"/>
                </a:solidFill>
              </a:rPr>
              <a:t>менее 7 </a:t>
            </a:r>
            <a:r>
              <a:rPr lang="ru-RU" dirty="0">
                <a:solidFill>
                  <a:schemeClr val="bg1"/>
                </a:solidFill>
              </a:rPr>
              <a:t>МПа (28 суток)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Прочность сцепления с бетоном - не менее 2,</a:t>
            </a:r>
            <a:r>
              <a:rPr lang="en-US" dirty="0">
                <a:solidFill>
                  <a:schemeClr val="bg1"/>
                </a:solidFill>
              </a:rPr>
              <a:t>0</a:t>
            </a:r>
            <a:r>
              <a:rPr lang="ru-RU" dirty="0">
                <a:solidFill>
                  <a:schemeClr val="bg1"/>
                </a:solidFill>
              </a:rPr>
              <a:t> МПа (28 суток).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Морозостойкость </a:t>
            </a:r>
            <a:r>
              <a:rPr lang="en-US" dirty="0">
                <a:solidFill>
                  <a:schemeClr val="bg1"/>
                </a:solidFill>
              </a:rPr>
              <a:t>F300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Водонепроницаемость</a:t>
            </a:r>
            <a:r>
              <a:rPr lang="en-US" dirty="0">
                <a:solidFill>
                  <a:schemeClr val="bg1"/>
                </a:solidFill>
              </a:rPr>
              <a:t> -  </a:t>
            </a:r>
            <a:r>
              <a:rPr lang="ru-RU" dirty="0">
                <a:solidFill>
                  <a:schemeClr val="bg1"/>
                </a:solidFill>
              </a:rPr>
              <a:t>не ниже </a:t>
            </a:r>
            <a:r>
              <a:rPr lang="en-US" dirty="0">
                <a:solidFill>
                  <a:schemeClr val="bg1"/>
                </a:solidFill>
              </a:rPr>
              <a:t>W</a:t>
            </a:r>
            <a:r>
              <a:rPr lang="ru-RU" dirty="0">
                <a:solidFill>
                  <a:schemeClr val="bg1"/>
                </a:solidFill>
              </a:rPr>
              <a:t>16 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Жизнеспособность раствора  - не менее 60 мин.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Температура проведения работ - от +5о до +30о С.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 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Хранение</a:t>
            </a:r>
            <a:r>
              <a:rPr lang="ru-RU" dirty="0">
                <a:solidFill>
                  <a:schemeClr val="bg1"/>
                </a:solidFill>
              </a:rPr>
              <a:t>: 12 месяцев от даты изготовления в сухом месте в неповрежденной упаковке.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 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Адрес </a:t>
            </a:r>
            <a:r>
              <a:rPr lang="ru-RU" b="1" dirty="0">
                <a:solidFill>
                  <a:schemeClr val="bg1"/>
                </a:solidFill>
              </a:rPr>
              <a:t>ООО «ЛИТЕК»</a:t>
            </a:r>
            <a:r>
              <a:rPr lang="ru-RU" dirty="0">
                <a:solidFill>
                  <a:schemeClr val="bg1"/>
                </a:solidFill>
              </a:rPr>
              <a:t> : 107076 Москва, ул. Богородский вал, д.3 стр. 35 офис 6. Тел./факс +7(991) 5701809, ИНН 7725542500, КПП 772501001,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u="sng" dirty="0" err="1">
                <a:solidFill>
                  <a:schemeClr val="bg1"/>
                </a:solidFill>
              </a:rPr>
              <a:t>leetek.sale@mail.ru</a:t>
            </a:r>
            <a:r>
              <a:rPr lang="en-US" b="1" dirty="0">
                <a:solidFill>
                  <a:schemeClr val="bg1"/>
                </a:solidFill>
              </a:rPr>
              <a:t>. </a:t>
            </a:r>
            <a:r>
              <a:rPr lang="en-US" b="1" u="sng" dirty="0">
                <a:solidFill>
                  <a:schemeClr val="bg1"/>
                </a:solidFill>
                <a:hlinkClick r:id="rId3"/>
              </a:rPr>
              <a:t>www</a:t>
            </a:r>
            <a:r>
              <a:rPr lang="ru-RU" b="1" u="sng" dirty="0">
                <a:solidFill>
                  <a:schemeClr val="bg1"/>
                </a:solidFill>
                <a:hlinkClick r:id="rId3"/>
              </a:rPr>
              <a:t>.</a:t>
            </a:r>
            <a:r>
              <a:rPr lang="en-US" b="1" u="sng" dirty="0" err="1">
                <a:solidFill>
                  <a:schemeClr val="bg1"/>
                </a:solidFill>
                <a:hlinkClick r:id="rId3"/>
              </a:rPr>
              <a:t>leetek</a:t>
            </a:r>
            <a:r>
              <a:rPr lang="ru-RU" b="1" u="sng" dirty="0">
                <a:solidFill>
                  <a:schemeClr val="bg1"/>
                </a:solidFill>
                <a:hlinkClick r:id="rId3"/>
              </a:rPr>
              <a:t>.</a:t>
            </a:r>
            <a:r>
              <a:rPr lang="en-US" b="1" u="sng" dirty="0" err="1">
                <a:solidFill>
                  <a:schemeClr val="bg1"/>
                </a:solidFill>
                <a:hlinkClick r:id="rId3"/>
              </a:rPr>
              <a:t>ru</a:t>
            </a:r>
            <a:endParaRPr lang="ru-RU" b="1" u="sng" dirty="0">
              <a:solidFill>
                <a:schemeClr val="bg1"/>
              </a:solidFill>
            </a:endParaRPr>
          </a:p>
          <a:p>
            <a:pPr algn="just"/>
            <a:endParaRPr lang="ru-RU" b="1" u="sng" dirty="0">
              <a:solidFill>
                <a:schemeClr val="bg1"/>
              </a:solidFill>
            </a:endParaRPr>
          </a:p>
          <a:p>
            <a:pPr algn="just"/>
            <a:r>
              <a:rPr lang="ru-RU" sz="1200" b="1" u="sng" dirty="0">
                <a:solidFill>
                  <a:schemeClr val="bg1"/>
                </a:solidFill>
              </a:rPr>
              <a:t>Примечание: </a:t>
            </a:r>
            <a:endParaRPr lang="ru-RU" sz="1200" dirty="0">
              <a:solidFill>
                <a:schemeClr val="bg1"/>
              </a:solidFill>
            </a:endParaRPr>
          </a:p>
          <a:p>
            <a:pPr algn="just"/>
            <a:r>
              <a:rPr lang="ru-RU" sz="1200" dirty="0">
                <a:solidFill>
                  <a:schemeClr val="bg1"/>
                </a:solidFill>
              </a:rPr>
              <a:t>Хотя технические данные описанного выше материала подтверждены данными лабораторных испытаний, условия его применения не находятся под контролем компании-изготовителя. Поэтому лишь потребитель несет ответственность за соответствие выбранного ими материала предназначенным целям и соблюдение надлежащих условий их применения.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 </a:t>
            </a:r>
          </a:p>
          <a:p>
            <a:pPr algn="just"/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11056</TotalTime>
  <Words>668</Words>
  <Application>Microsoft Macintosh PowerPoint</Application>
  <PresentationFormat>Экран (4:3)</PresentationFormat>
  <Paragraphs>36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Calibri</vt:lpstr>
      <vt:lpstr>Century Gothic</vt:lpstr>
      <vt:lpstr>Verdana</vt:lpstr>
      <vt:lpstr>Wingdings 2</vt:lpstr>
      <vt:lpstr>Яркая</vt:lpstr>
      <vt:lpstr> Ремонтный состав для бетона тиксотропный штукатурный Repair Thixotropic-2,5 LEETEK 722-2,5-T-N-60-GF    20 кг</vt:lpstr>
      <vt:lpstr>Презентация PowerPoint</vt:lpstr>
    </vt:vector>
  </TitlesOfParts>
  <Company>WolfishLair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Ремонтный состав для бетона тиксотропный  Repair Thixotropic-2,5 LEETEK 722-F-2,5</dc:title>
  <dc:creator>Лисецкая</dc:creator>
  <cp:lastModifiedBy>Microsoft Office User</cp:lastModifiedBy>
  <cp:revision>88</cp:revision>
  <dcterms:created xsi:type="dcterms:W3CDTF">2015-12-15T10:51:36Z</dcterms:created>
  <dcterms:modified xsi:type="dcterms:W3CDTF">2022-06-16T12:46:09Z</dcterms:modified>
</cp:coreProperties>
</file>