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036" autoAdjust="0"/>
  </p:normalViewPr>
  <p:slideViewPr>
    <p:cSldViewPr>
      <p:cViewPr>
        <p:scale>
          <a:sx n="64" d="100"/>
          <a:sy n="64" d="100"/>
        </p:scale>
        <p:origin x="-859" y="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EF67E4A-1FAC-4166-B8CC-04149D309F2E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DA2F844-2699-45F6-AB52-FAD42977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7E4A-1FAC-4166-B8CC-04149D309F2E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F844-2699-45F6-AB52-FAD42977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7E4A-1FAC-4166-B8CC-04149D309F2E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F844-2699-45F6-AB52-FAD42977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F67E4A-1FAC-4166-B8CC-04149D309F2E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A2F844-2699-45F6-AB52-FAD429773D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EF67E4A-1FAC-4166-B8CC-04149D309F2E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A2F844-2699-45F6-AB52-FAD42977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7E4A-1FAC-4166-B8CC-04149D309F2E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F844-2699-45F6-AB52-FAD429773D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7E4A-1FAC-4166-B8CC-04149D309F2E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F844-2699-45F6-AB52-FAD429773D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F67E4A-1FAC-4166-B8CC-04149D309F2E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A2F844-2699-45F6-AB52-FAD429773D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7E4A-1FAC-4166-B8CC-04149D309F2E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F844-2699-45F6-AB52-FAD42977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F67E4A-1FAC-4166-B8CC-04149D309F2E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A2F844-2699-45F6-AB52-FAD429773D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F67E4A-1FAC-4166-B8CC-04149D309F2E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A2F844-2699-45F6-AB52-FAD429773D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F67E4A-1FAC-4166-B8CC-04149D309F2E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A2F844-2699-45F6-AB52-FAD42977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самоуправления в МАОУ СОШ №136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Мы сами с усами!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48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день самоуправления\DSC_0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99691" y="2024845"/>
            <a:ext cx="547261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467600" cy="1143000"/>
          </a:xfrm>
        </p:spPr>
        <p:txBody>
          <a:bodyPr/>
          <a:lstStyle/>
          <a:p>
            <a:r>
              <a:rPr lang="ru-RU" dirty="0" smtClean="0"/>
              <a:t>Объяснять намного труднее!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91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день самоуправления\DSC_01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128792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210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467600" cy="1143000"/>
          </a:xfrm>
        </p:spPr>
        <p:txBody>
          <a:bodyPr/>
          <a:lstStyle/>
          <a:p>
            <a:r>
              <a:rPr lang="ru-RU" dirty="0" smtClean="0"/>
              <a:t>Активный отдых</a:t>
            </a:r>
            <a:endParaRPr lang="ru-RU" dirty="0"/>
          </a:p>
        </p:txBody>
      </p:sp>
      <p:pic>
        <p:nvPicPr>
          <p:cNvPr id="11266" name="Picture 2" descr="E:\день самоуправления\DSC_0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176464" cy="2714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день самоуправления\DSC_0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5570454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3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15"/>
            <a:ext cx="7467600" cy="1143000"/>
          </a:xfrm>
        </p:spPr>
        <p:txBody>
          <a:bodyPr/>
          <a:lstStyle/>
          <a:p>
            <a:r>
              <a:rPr lang="ru-RU" dirty="0" smtClean="0"/>
              <a:t>И пассивный</a:t>
            </a:r>
            <a:endParaRPr lang="ru-RU" dirty="0"/>
          </a:p>
        </p:txBody>
      </p:sp>
      <p:pic>
        <p:nvPicPr>
          <p:cNvPr id="12290" name="Picture 2" descr="E:\день самоуправления\DSC_0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200800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612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06152" y="260648"/>
            <a:ext cx="7467600" cy="1143000"/>
          </a:xfrm>
        </p:spPr>
        <p:txBody>
          <a:bodyPr/>
          <a:lstStyle/>
          <a:p>
            <a:r>
              <a:rPr lang="ru-RU" dirty="0" smtClean="0"/>
              <a:t>Хотим всё знать!</a:t>
            </a:r>
            <a:endParaRPr lang="ru-RU" dirty="0"/>
          </a:p>
        </p:txBody>
      </p:sp>
      <p:pic>
        <p:nvPicPr>
          <p:cNvPr id="1026" name="Picture 2" descr="E:\день самоуправления\DSC_0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624737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35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день самоуправления\DSC_0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288" y="1206255"/>
            <a:ext cx="5054987" cy="3816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день самоуправления\DSC_0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73987" y="1273020"/>
            <a:ext cx="5054986" cy="3682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63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день самоуправления\DSC_0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584013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3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день самоуправления\DSC_0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80286" y="1756219"/>
            <a:ext cx="5688631" cy="39936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55502"/>
            <a:ext cx="7467600" cy="1143000"/>
          </a:xfrm>
        </p:spPr>
        <p:txBody>
          <a:bodyPr/>
          <a:lstStyle/>
          <a:p>
            <a:r>
              <a:rPr lang="ru-RU" dirty="0" smtClean="0"/>
              <a:t>Хоть и игра, а отвечать надо по-настоящему.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84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день самоуправления\DSC_0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22067" y="1310380"/>
            <a:ext cx="5688633" cy="4309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40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день самоуправления\DSC_0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424936" cy="5655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05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день самоуправления\DSC_0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672"/>
            <a:ext cx="3672408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96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день самоуправления\DSC_0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48558" y="1636790"/>
            <a:ext cx="570461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день самоуправления\DSC_0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44901" y="1703772"/>
            <a:ext cx="5704612" cy="3394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04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</TotalTime>
  <Words>33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День самоуправления в МАОУ СОШ №136</vt:lpstr>
      <vt:lpstr>Хотим всё знать!</vt:lpstr>
      <vt:lpstr>Слайд 3</vt:lpstr>
      <vt:lpstr>Слайд 4</vt:lpstr>
      <vt:lpstr>Хоть и игра, а отвечать надо по-настоящему.</vt:lpstr>
      <vt:lpstr>Слайд 6</vt:lpstr>
      <vt:lpstr>Слайд 7</vt:lpstr>
      <vt:lpstr>Слайд 8</vt:lpstr>
      <vt:lpstr>Слайд 9</vt:lpstr>
      <vt:lpstr>Объяснять намного труднее!</vt:lpstr>
      <vt:lpstr>Слайд 11</vt:lpstr>
      <vt:lpstr>Активный отдых</vt:lpstr>
      <vt:lpstr>И пассивный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самоуправления в МАОУ СОШ №136</dc:title>
  <dc:creator>Зилия</dc:creator>
  <cp:lastModifiedBy>днс</cp:lastModifiedBy>
  <cp:revision>7</cp:revision>
  <dcterms:created xsi:type="dcterms:W3CDTF">2016-10-15T15:32:36Z</dcterms:created>
  <dcterms:modified xsi:type="dcterms:W3CDTF">2016-10-18T09:25:24Z</dcterms:modified>
</cp:coreProperties>
</file>