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996288"/>
            <a:ext cx="7766936" cy="233121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«Из одного слова-несколько»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(игра для детей старшего дошкольного возраста)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545" y="4965233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Разработала воспитатель МБДОУ д\с №53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Крылова И.П.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ЗАТО Северск 2016</a:t>
            </a:r>
          </a:p>
        </p:txBody>
      </p:sp>
    </p:spTree>
    <p:extLst>
      <p:ext uri="{BB962C8B-B14F-4D97-AF65-F5344CB8AC3E}">
        <p14:creationId xmlns:p14="http://schemas.microsoft.com/office/powerpoint/2010/main" val="272588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609600"/>
            <a:ext cx="9471546" cy="13208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Цель игры:</a:t>
            </a:r>
            <a:br>
              <a:rPr lang="ru-RU" sz="4400" dirty="0" smtClean="0"/>
            </a:b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подготовка к освоению грамоты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2160589"/>
            <a:ext cx="8973751" cy="388077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обогащение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словарного запаса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детей;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-развитие интереса детей к настольным играм;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-развитие познавательных процессов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1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421"/>
            <a:ext cx="8596668" cy="5863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ПРАВИЛА ИГРЫ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 ВАРИАНТ: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ПЕРЕД ДЕТЬМИ КАРТИНКА С ИЗОБРАЖЕНИЕМ ЖИВОТНОГО –ЗЕБРЫ. ПО КРУГУ ЭТОЙ КАРТИНКИ ЛЕЖАТ КАРТИНКИ С ИЗОБРАЖЕНИЕМ РАЗЛИЧНЫХ  ЖИВОТНЫХ. ДЕТИ ДОЛЖНЫ ПОДОБРАТЬ И НАЗВАТЬ ПООЧЕРЕДНО ЖИВОТНОЕ, НАЗВАНИЕ КОТОРОГО СООТВЕТСТВУЕТ КАЖДОЙ БУКВЕ СЛОВА ЗЕБРА. НАПРИМЕР – ПЕРВЫЙ ЗВУК «з» .ЗА КАЖДОЕ ПРАВИЛЬНО ПОДОБРАННОЕ СЛОВО ДАЕТСЯ ФИШКА. ВЫИГРЫВАЕТ ТОТ, КТО НАБЕРЕТ БОЛЬШЕ ФИШЕК.</a:t>
            </a:r>
          </a:p>
          <a:p>
            <a:pPr marL="0" indent="0" algn="just">
              <a:buNone/>
            </a:pP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 ВАРИАНТ: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ВЗРОСЛЫЙ ВЫБИРАЕТ КАРТИНКУ, РЕБЕНОК НАЗЫВАЕТ СЛОВО (ПРЕДМЕТ ИЗОБРАЖЕННЫЙ НА ЭТОЙ КАРТИНКЕ), И, С ЭТИМ СЛОВОМ ОБРАЗОВЫВЕТ ПРЕДЛОЖЕНИЕ. ИГРА ИДЕТ В БЫСТРОМ ТЕМПЕ. СОРВЕНУЮТСЯ ГРУППЫ ДЕТЕЙ. СЛОВА НАДО МЕНЯТЬ ЧАСТО. ШТРАФНОЕ ОЧКО ПОЛУЧАЕТ ТА КОМАНДА, ЧЕЙ ИГРОК ДОПУСТИЛ ОШИБКУ ИЛИ НЕ  СОСТАВИЛ ЕГО.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2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ki.today/wp-content/uploads/2016/04/zebr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79" y="1648439"/>
            <a:ext cx="314396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03.rl0.ru/c807c440a115dbe31060d4bc3eedf2b2/c800x533/usiter.com/uploads/20101013/19559409034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7" y="181778"/>
            <a:ext cx="1734326" cy="12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04.rl0.ru/f4defa2b52028a7b723661a4db649881/c619x749/3.bp.blogspot.com/_XuTQI-8Rm2M/TOudMSxY3II/AAAAAAAAFQg/cvlVrISwCSs/s1600/%25D0%25BC%25D0%25B5%25D0%25B4%25D0%25B2%25D0%25B5%25D0%25B4%25D1%25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23" y="5136624"/>
            <a:ext cx="1172794" cy="1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02.rl0.ru/4a803e312cf9cc85d921b8307d17affb/c619x749/1.bp.blogspot.com/_XuTQI-8Rm2M/TOuZWzSjbII/AAAAAAAAFPg/JVCgkE6ukK8/s1600/%25D0%25B7%25D0%25B0%25D1%258F%25D1%25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541" y="3145962"/>
            <a:ext cx="1188395" cy="14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g01.rl0.ru/7438d2b12ecde862b34199c46cb3391c/c619x749/3.bp.blogspot.com/_XuTQI-8Rm2M/TOuZtA6f7nI/AAAAAAAAFPo/IL4xrbn5AHs/s1600/%D0%B7%D0%BC%D0%B5%D1%8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85" y="181099"/>
            <a:ext cx="1206595" cy="14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g07.rl0.ru/74ebb0d2629e004be54b83e94dbab5d5/c619x749/3.bp.blogspot.com/_XuTQI-8Rm2M/TOuc05TekqI/AAAAAAAAFQU/zMs-1Rknb5g/s1600/%25D0%259B%25D0%25B8%25D1%2581%25D0%25B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94" y="181099"/>
            <a:ext cx="1154982" cy="13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g02.rl0.ru/56366e6cc8bb834135f16c4a9ff164b0/c800x600/mypresentation.ru/documents/d6265b3a010f68622ab1e7bcbe815718/img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76" y="1247678"/>
            <a:ext cx="1879099" cy="14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g09.rl0.ru/028cf9b187a120758344667c01e2e6a6/c121x101/900igr.net/datai/biologija/ZHivotnyj-mir/0005-022-Tajg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7" y="4265157"/>
            <a:ext cx="1891135" cy="157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1216" y="137185"/>
            <a:ext cx="1732836" cy="1299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596" y="2288513"/>
            <a:ext cx="2012903" cy="1300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2604" y="5134158"/>
            <a:ext cx="2132527" cy="1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558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161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Грань</vt:lpstr>
      <vt:lpstr>«Из одного слова-несколько» (игра для детей старшего дошкольного возраста)</vt:lpstr>
      <vt:lpstr>Цель игры: подготовка к освоению грамоты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 одного слова-несколько» (игра для детей старшего дошкольного возраста)</dc:title>
  <dc:creator>днс2</dc:creator>
  <cp:lastModifiedBy>днс2</cp:lastModifiedBy>
  <cp:revision>6</cp:revision>
  <dcterms:created xsi:type="dcterms:W3CDTF">2016-09-26T05:28:50Z</dcterms:created>
  <dcterms:modified xsi:type="dcterms:W3CDTF">2016-09-26T06:31:14Z</dcterms:modified>
</cp:coreProperties>
</file>