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5" r:id="rId2"/>
    <p:sldId id="30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59" r:id="rId17"/>
    <p:sldId id="264" r:id="rId18"/>
    <p:sldId id="265" r:id="rId19"/>
    <p:sldId id="268" r:id="rId20"/>
    <p:sldId id="293" r:id="rId21"/>
    <p:sldId id="300" r:id="rId22"/>
    <p:sldId id="301" r:id="rId23"/>
    <p:sldId id="294" r:id="rId24"/>
    <p:sldId id="297" r:id="rId25"/>
    <p:sldId id="295" r:id="rId26"/>
    <p:sldId id="296" r:id="rId27"/>
    <p:sldId id="299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0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B130"/>
    <a:srgbClr val="FF66FF"/>
    <a:srgbClr val="CC00FF"/>
    <a:srgbClr val="F89EB1"/>
    <a:srgbClr val="9966FF"/>
    <a:srgbClr val="FF6600"/>
    <a:srgbClr val="14E2E2"/>
    <a:srgbClr val="66FF99"/>
    <a:srgbClr val="FF33CC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4660"/>
  </p:normalViewPr>
  <p:slideViewPr>
    <p:cSldViewPr>
      <p:cViewPr varScale="1">
        <p:scale>
          <a:sx n="104" d="100"/>
          <a:sy n="104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250E-1B46-494C-AF22-92862B161E5C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CE10-30C2-40E2-9095-951B94817E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IMG_38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357298"/>
            <a:ext cx="7880534" cy="6643710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500042"/>
            <a:ext cx="9144000" cy="100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21" descr="fo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00042"/>
            <a:ext cx="215180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5984" y="714356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«С</a:t>
            </a:r>
            <a:r>
              <a:rPr lang="en-US" sz="1600" b="1" dirty="0" err="1" smtClean="0">
                <a:solidFill>
                  <a:schemeClr val="bg1"/>
                </a:solidFill>
              </a:rPr>
              <a:t>olors</a:t>
            </a:r>
            <a:r>
              <a:rPr lang="en-US" sz="1600" b="1" dirty="0" smtClean="0">
                <a:solidFill>
                  <a:schemeClr val="bg1"/>
                </a:solidFill>
              </a:rPr>
              <a:t> of beauty</a:t>
            </a:r>
            <a:r>
              <a:rPr lang="ru-RU" sz="1600" b="1" dirty="0" smtClean="0">
                <a:solidFill>
                  <a:schemeClr val="bg1"/>
                </a:solidFill>
              </a:rPr>
              <a:t>» - это яркая линия по уходу за Вашим телом и  волосами, где каждый уникальный компонент имеет свой цвет и номер!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40194"/>
            <a:ext cx="61436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№7  Витаминный гель для душа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«Клубничная карамель»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8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клубники, йогурт, ягоды </a:t>
            </a:r>
            <a:r>
              <a:rPr lang="ru-RU" sz="1400" dirty="0" err="1" smtClean="0"/>
              <a:t>годжи</a:t>
            </a:r>
            <a:r>
              <a:rPr lang="ru-RU" sz="1400" dirty="0" smtClean="0"/>
              <a:t>, </a:t>
            </a:r>
            <a:r>
              <a:rPr lang="ru-RU" sz="1400" dirty="0" err="1" smtClean="0"/>
              <a:t>мультивитаминный</a:t>
            </a:r>
            <a:r>
              <a:rPr lang="ru-RU" sz="1400" dirty="0" smtClean="0"/>
              <a:t> комплекс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Насладитесь упоительным ароматом спелой сочной клубники с гелем для душа «Клубничная карамель». Аппетитный гель нежно очищает Вашу кожу, пробуждая романтические чувства, дарит безграничное ощущение мягкости и комфорта.</a:t>
            </a:r>
            <a:r>
              <a:rPr lang="ru-RU" sz="1400" b="1" dirty="0" smtClean="0"/>
              <a:t> Органический экстракт</a:t>
            </a:r>
            <a:r>
              <a:rPr lang="ru-RU" sz="1400" dirty="0" smtClean="0"/>
              <a:t> </a:t>
            </a:r>
            <a:r>
              <a:rPr lang="ru-RU" sz="1400" b="1" dirty="0" smtClean="0"/>
              <a:t>клубники</a:t>
            </a:r>
            <a:r>
              <a:rPr lang="ru-RU" sz="1400" dirty="0" smtClean="0"/>
              <a:t> увлажняет и успокаивает кожу, а аппетитный аромат помогает расслабиться и поднимает настроение.</a:t>
            </a:r>
            <a:r>
              <a:rPr lang="ru-RU" sz="1400" b="1" dirty="0" smtClean="0"/>
              <a:t> Йогурт</a:t>
            </a:r>
            <a:r>
              <a:rPr lang="ru-RU" sz="1400" dirty="0" smtClean="0"/>
              <a:t> питает и смягчает кожу, делая ее гладкой и </a:t>
            </a:r>
            <a:r>
              <a:rPr lang="ru-RU" sz="1400" dirty="0" err="1" smtClean="0"/>
              <a:t>неверояно</a:t>
            </a:r>
            <a:r>
              <a:rPr lang="ru-RU" sz="1400" dirty="0" smtClean="0"/>
              <a:t> нежной. </a:t>
            </a:r>
            <a:r>
              <a:rPr lang="uk-UA" sz="1400" b="1" dirty="0" err="1" smtClean="0"/>
              <a:t>Ягоды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годжи</a:t>
            </a:r>
            <a:r>
              <a:rPr lang="uk-UA" sz="1400" b="1" dirty="0" smtClean="0"/>
              <a:t> – </a:t>
            </a:r>
            <a:r>
              <a:rPr lang="uk-UA" sz="1400" dirty="0" err="1" smtClean="0"/>
              <a:t>природный</a:t>
            </a:r>
            <a:r>
              <a:rPr lang="uk-UA" sz="1400" dirty="0" smtClean="0"/>
              <a:t> антиоксидант, </a:t>
            </a:r>
            <a:r>
              <a:rPr lang="uk-UA" sz="1400" dirty="0" err="1" smtClean="0"/>
              <a:t>выводят</a:t>
            </a:r>
            <a:r>
              <a:rPr lang="uk-UA" sz="1400" dirty="0" smtClean="0"/>
              <a:t> </a:t>
            </a:r>
            <a:r>
              <a:rPr lang="uk-UA" sz="1400" dirty="0" err="1" smtClean="0"/>
              <a:t>токсины</a:t>
            </a:r>
            <a:r>
              <a:rPr lang="uk-UA" sz="1400" dirty="0" smtClean="0"/>
              <a:t>, </a:t>
            </a:r>
            <a:r>
              <a:rPr lang="uk-UA" sz="1400" dirty="0" err="1" smtClean="0"/>
              <a:t>насыщают</a:t>
            </a:r>
            <a:r>
              <a:rPr lang="uk-UA" sz="1400" dirty="0" smtClean="0"/>
              <a:t> </a:t>
            </a:r>
            <a:r>
              <a:rPr lang="uk-UA" sz="1400" dirty="0" err="1" smtClean="0"/>
              <a:t>кожу</a:t>
            </a:r>
            <a:r>
              <a:rPr lang="uk-UA" sz="1400" dirty="0" smtClean="0"/>
              <a:t> </a:t>
            </a:r>
            <a:r>
              <a:rPr lang="uk-UA" sz="1400" dirty="0" err="1" smtClean="0"/>
              <a:t>витаминами</a:t>
            </a:r>
            <a:r>
              <a:rPr lang="uk-UA" sz="1400" dirty="0" smtClean="0"/>
              <a:t> и</a:t>
            </a:r>
            <a:r>
              <a:rPr lang="uk-UA" sz="1400" b="1" dirty="0" smtClean="0"/>
              <a:t> </a:t>
            </a:r>
            <a:r>
              <a:rPr lang="ru-RU" sz="1400" dirty="0" smtClean="0"/>
              <a:t>помогают сохранить молодость</a:t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00702"/>
            <a:ext cx="8786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 smtClean="0"/>
              <a:t> </a:t>
            </a:r>
            <a:r>
              <a:rPr lang="en-US" sz="1200" dirty="0" smtClean="0"/>
              <a:t>Aqua with infusions of Organic </a:t>
            </a:r>
            <a:r>
              <a:rPr lang="en-US" sz="1200" dirty="0" err="1" smtClean="0"/>
              <a:t>Fragaria</a:t>
            </a:r>
            <a:r>
              <a:rPr lang="en-US" sz="1200" dirty="0" smtClean="0"/>
              <a:t> </a:t>
            </a:r>
            <a:r>
              <a:rPr lang="en-US" sz="1200" dirty="0" err="1" smtClean="0"/>
              <a:t>Vesca</a:t>
            </a:r>
            <a:r>
              <a:rPr lang="en-US" sz="1200" dirty="0" smtClean="0"/>
              <a:t> Fruit Extract</a:t>
            </a:r>
            <a:r>
              <a:rPr lang="ru-RU" sz="1200" dirty="0" smtClean="0"/>
              <a:t> (органический экстракт клубники),  </a:t>
            </a:r>
            <a:r>
              <a:rPr lang="en-US" sz="1200" dirty="0" smtClean="0"/>
              <a:t>Yogurt Powder</a:t>
            </a:r>
            <a:r>
              <a:rPr lang="ru-RU" sz="1200" dirty="0" smtClean="0"/>
              <a:t> (йогурт), </a:t>
            </a:r>
            <a:r>
              <a:rPr lang="en-US" sz="1200" dirty="0" err="1" smtClean="0"/>
              <a:t>Lycium</a:t>
            </a:r>
            <a:r>
              <a:rPr lang="en-US" sz="1200" dirty="0" smtClean="0"/>
              <a:t> </a:t>
            </a:r>
            <a:r>
              <a:rPr lang="en-US" sz="1200" dirty="0" err="1" smtClean="0"/>
              <a:t>Barbarum</a:t>
            </a:r>
            <a:r>
              <a:rPr lang="en-US" sz="1200" dirty="0" smtClean="0"/>
              <a:t> Fruit Extract</a:t>
            </a:r>
            <a:r>
              <a:rPr lang="ru-RU" sz="1200" dirty="0" smtClean="0"/>
              <a:t> (экстракт ягод </a:t>
            </a:r>
            <a:r>
              <a:rPr lang="ru-RU" sz="1200" dirty="0" err="1" smtClean="0"/>
              <a:t>годжи</a:t>
            </a:r>
            <a:r>
              <a:rPr lang="ru-RU" sz="1200" dirty="0" smtClean="0"/>
              <a:t>), </a:t>
            </a:r>
            <a:r>
              <a:rPr lang="en-US" sz="1200" dirty="0" smtClean="0"/>
              <a:t>Biotin</a:t>
            </a:r>
            <a:r>
              <a:rPr lang="ru-RU" sz="1200" dirty="0" smtClean="0"/>
              <a:t>/ </a:t>
            </a:r>
            <a:r>
              <a:rPr lang="en-US" sz="1200" dirty="0" smtClean="0"/>
              <a:t>Folic Acid</a:t>
            </a:r>
            <a:r>
              <a:rPr lang="ru-RU" sz="1200" dirty="0" smtClean="0"/>
              <a:t>/ </a:t>
            </a:r>
            <a:r>
              <a:rPr lang="en-US" sz="1200" dirty="0" err="1" smtClean="0"/>
              <a:t>Cyanocobalamin</a:t>
            </a:r>
            <a:r>
              <a:rPr lang="ru-RU" sz="1200" dirty="0" smtClean="0"/>
              <a:t>/ </a:t>
            </a:r>
            <a:r>
              <a:rPr lang="en-US" sz="1200" dirty="0" err="1" smtClean="0"/>
              <a:t>Niacinamide</a:t>
            </a:r>
            <a:r>
              <a:rPr lang="ru-RU" sz="1200" dirty="0" smtClean="0"/>
              <a:t>/ </a:t>
            </a:r>
            <a:r>
              <a:rPr lang="en-US" sz="1200" dirty="0" err="1" smtClean="0"/>
              <a:t>Pantothenic</a:t>
            </a:r>
            <a:r>
              <a:rPr lang="en-US" sz="1200" dirty="0" smtClean="0"/>
              <a:t> Acid</a:t>
            </a:r>
            <a:r>
              <a:rPr lang="ru-RU" sz="1200" dirty="0" smtClean="0"/>
              <a:t>/</a:t>
            </a:r>
            <a:r>
              <a:rPr lang="en-US" sz="1200" dirty="0" smtClean="0"/>
              <a:t>Pyridoxine</a:t>
            </a:r>
            <a:r>
              <a:rPr lang="ru-RU" sz="1200" dirty="0" smtClean="0"/>
              <a:t>/ </a:t>
            </a:r>
            <a:r>
              <a:rPr lang="en-US" sz="1200" dirty="0" smtClean="0"/>
              <a:t>Riboflavin</a:t>
            </a:r>
            <a:r>
              <a:rPr lang="ru-RU" sz="1200" dirty="0" smtClean="0"/>
              <a:t>/ </a:t>
            </a:r>
            <a:r>
              <a:rPr lang="en-US" sz="1200" dirty="0" smtClean="0"/>
              <a:t>Thiamine</a:t>
            </a:r>
            <a:r>
              <a:rPr lang="ru-RU" sz="1200" dirty="0" smtClean="0"/>
              <a:t>/</a:t>
            </a:r>
            <a:r>
              <a:rPr lang="en-US" sz="1200" dirty="0" smtClean="0"/>
              <a:t>Yeast Polypeptides</a:t>
            </a:r>
            <a:r>
              <a:rPr lang="ru-RU" sz="1200" dirty="0" smtClean="0"/>
              <a:t> (комплекс витамин</a:t>
            </a:r>
            <a:r>
              <a:rPr lang="en-US" sz="1200" dirty="0" smtClean="0"/>
              <a:t>o</a:t>
            </a:r>
            <a:r>
              <a:rPr lang="ru-RU" sz="1200" dirty="0" smtClean="0"/>
              <a:t>в группы В)</a:t>
            </a:r>
            <a:r>
              <a:rPr lang="ru-RU" sz="1200" b="1" dirty="0" smtClean="0"/>
              <a:t>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75125, </a:t>
            </a:r>
            <a:r>
              <a:rPr lang="en-US" sz="1200" dirty="0" smtClean="0"/>
              <a:t>Caramel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35375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300039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20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93974"/>
            <a:ext cx="6143625" cy="238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№8  Расслабляющий гель для душа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«Арбузный леденец»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7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арбузной косточки, желтая малина, экстракт лаванды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Расслабляющий гель для душа поможет восстановить гармонию с окружающим миром и привести в порядок чувства. Его мягкая пена нежно очищает кожу, возвращает радость и позитивные эмоции. </a:t>
            </a:r>
            <a:r>
              <a:rPr lang="ru-RU" sz="1400" b="1" dirty="0" smtClean="0"/>
              <a:t>Органическое масло арбузной косточки </a:t>
            </a:r>
            <a:r>
              <a:rPr lang="ru-RU" sz="1400" dirty="0" smtClean="0"/>
              <a:t>интенсивно</a:t>
            </a:r>
            <a:r>
              <a:rPr lang="ru-RU" sz="1400" b="1" dirty="0" smtClean="0"/>
              <a:t> </a:t>
            </a:r>
            <a:r>
              <a:rPr lang="ru-RU" sz="1400" dirty="0" smtClean="0"/>
              <a:t>увлажняет кожу, придавая ей естественное сияние.</a:t>
            </a:r>
            <a:r>
              <a:rPr lang="ru-RU" sz="1400" b="1" dirty="0" smtClean="0"/>
              <a:t> Желтая малина</a:t>
            </a:r>
            <a:r>
              <a:rPr lang="ru-RU" sz="1400" dirty="0" smtClean="0"/>
              <a:t>  насыщает витаминами, поддерживает тонус, продлевает молодость кожи. </a:t>
            </a:r>
            <a:r>
              <a:rPr lang="ru-RU" sz="1400" b="1" dirty="0" smtClean="0"/>
              <a:t>Экстракт лаванды</a:t>
            </a:r>
            <a:r>
              <a:rPr lang="ru-RU" sz="1400" dirty="0" smtClean="0"/>
              <a:t>  расслабляет, успокаивает и снимает напряжение.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ru-RU" sz="1200" dirty="0" err="1" smtClean="0"/>
              <a:t>Citrullus</a:t>
            </a:r>
            <a:r>
              <a:rPr lang="ru-RU" sz="1200" dirty="0" smtClean="0"/>
              <a:t> </a:t>
            </a:r>
            <a:r>
              <a:rPr lang="ru-RU" sz="1200" dirty="0" err="1" smtClean="0"/>
              <a:t>Lanatus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</a:t>
            </a:r>
            <a:r>
              <a:rPr lang="en-US" sz="1200" dirty="0" smtClean="0"/>
              <a:t> </a:t>
            </a:r>
            <a:r>
              <a:rPr lang="ru-RU" sz="1200" dirty="0" smtClean="0"/>
              <a:t>(органическое масло арбузной косточки), </a:t>
            </a:r>
            <a:r>
              <a:rPr lang="en-US" sz="1200" dirty="0" err="1" smtClean="0"/>
              <a:t>Rubus</a:t>
            </a:r>
            <a:r>
              <a:rPr lang="en-US" sz="1200" dirty="0" smtClean="0"/>
              <a:t> </a:t>
            </a:r>
            <a:r>
              <a:rPr lang="en-US" sz="1200" dirty="0" err="1" smtClean="0"/>
              <a:t>Idaeus</a:t>
            </a:r>
            <a:r>
              <a:rPr lang="en-US" sz="1200" dirty="0" smtClean="0"/>
              <a:t> Fruit Extract</a:t>
            </a:r>
            <a:r>
              <a:rPr lang="ru-RU" sz="1200" dirty="0" smtClean="0"/>
              <a:t> (экстракт малины желтой),  </a:t>
            </a:r>
            <a:r>
              <a:rPr lang="ru-RU" sz="1200" dirty="0" err="1" smtClean="0"/>
              <a:t>Menta</a:t>
            </a:r>
            <a:r>
              <a:rPr lang="ru-RU" sz="1200" dirty="0" smtClean="0"/>
              <a:t> </a:t>
            </a:r>
            <a:r>
              <a:rPr lang="ru-RU" sz="1200" dirty="0" err="1" smtClean="0"/>
              <a:t>Piperita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мяты), </a:t>
            </a:r>
            <a:r>
              <a:rPr lang="ru-RU" sz="1200" dirty="0" err="1" smtClean="0"/>
              <a:t>Lavandula</a:t>
            </a:r>
            <a:r>
              <a:rPr lang="ru-RU" sz="1200" dirty="0" smtClean="0"/>
              <a:t> </a:t>
            </a:r>
            <a:r>
              <a:rPr lang="ru-RU" sz="1200" dirty="0" err="1" smtClean="0"/>
              <a:t>Angistifolia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 (экстракт лаванды), </a:t>
            </a:r>
            <a:r>
              <a:rPr lang="en-US" sz="1200" dirty="0" err="1" smtClean="0"/>
              <a:t>Rubus</a:t>
            </a:r>
            <a:r>
              <a:rPr lang="en-US" sz="1200" dirty="0" smtClean="0"/>
              <a:t> </a:t>
            </a:r>
            <a:r>
              <a:rPr lang="en-US" sz="1200" dirty="0" err="1" smtClean="0"/>
              <a:t>Idaeus</a:t>
            </a:r>
            <a:r>
              <a:rPr lang="en-US" sz="1200" dirty="0" smtClean="0"/>
              <a:t> Seed Powder</a:t>
            </a:r>
            <a:r>
              <a:rPr lang="ru-RU" sz="1200" dirty="0" smtClean="0"/>
              <a:t> (косточка малины), </a:t>
            </a:r>
            <a:r>
              <a:rPr lang="ru-RU" sz="1200" dirty="0" err="1" smtClean="0"/>
              <a:t>Citrullus</a:t>
            </a:r>
            <a:r>
              <a:rPr lang="ru-RU" sz="1200" dirty="0" smtClean="0"/>
              <a:t> </a:t>
            </a:r>
            <a:r>
              <a:rPr lang="ru-RU" sz="1200" dirty="0" err="1" smtClean="0"/>
              <a:t>Lanatus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арбуза),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75130, </a:t>
            </a:r>
            <a:r>
              <a:rPr lang="en-US" sz="1200" dirty="0" smtClean="0"/>
              <a:t>CI</a:t>
            </a:r>
            <a:r>
              <a:rPr lang="ru-RU" sz="1200" dirty="0" smtClean="0"/>
              <a:t> 75125, </a:t>
            </a:r>
            <a:r>
              <a:rPr lang="en-US" sz="1200" dirty="0" smtClean="0"/>
              <a:t>Carmine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EF1D4A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5"/>
            <a:ext cx="300039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20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29137"/>
            <a:ext cx="6143625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D47DE3"/>
                </a:solidFill>
              </a:rPr>
              <a:t>№9  Гель для душа </a:t>
            </a:r>
            <a:r>
              <a:rPr lang="ru-RU" sz="1600" b="1" dirty="0" err="1" smtClean="0">
                <a:solidFill>
                  <a:srgbClr val="D47DE3"/>
                </a:solidFill>
              </a:rPr>
              <a:t>антистресс</a:t>
            </a:r>
            <a:r>
              <a:rPr lang="ru-RU" sz="1600" b="1" dirty="0" smtClean="0">
                <a:solidFill>
                  <a:srgbClr val="D47DE3"/>
                </a:solidFill>
              </a:rPr>
              <a:t/>
            </a:r>
            <a:br>
              <a:rPr lang="ru-RU" sz="1600" b="1" dirty="0" smtClean="0">
                <a:solidFill>
                  <a:srgbClr val="D47DE3"/>
                </a:solidFill>
              </a:rPr>
            </a:br>
            <a:r>
              <a:rPr lang="ru-RU" sz="1600" b="1" dirty="0" smtClean="0">
                <a:solidFill>
                  <a:srgbClr val="D47DE3"/>
                </a:solidFill>
              </a:rPr>
              <a:t>«Дикая ежевика»</a:t>
            </a:r>
            <a:br>
              <a:rPr lang="ru-RU" sz="1600" b="1" dirty="0" smtClean="0">
                <a:solidFill>
                  <a:srgbClr val="D47DE3"/>
                </a:solidFill>
              </a:rPr>
            </a:br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6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ежевики, масло голубики, экстракт листьев смородины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Погрузитесь в мир спокойствия, легкости и расслабления. Гель для душа «Дикая ежевика» снимает стресс и усталость напряженного дня. </a:t>
            </a:r>
            <a:r>
              <a:rPr lang="ru-RU" sz="1400" b="1" dirty="0" smtClean="0"/>
              <a:t>Органический экстракт ежевики</a:t>
            </a:r>
            <a:r>
              <a:rPr lang="ru-RU" sz="1400" dirty="0" smtClean="0"/>
              <a:t> успокаивает и </a:t>
            </a:r>
            <a:r>
              <a:rPr lang="ru-RU" sz="1400" dirty="0" err="1" smtClean="0"/>
              <a:t>защает</a:t>
            </a:r>
            <a:r>
              <a:rPr lang="ru-RU" sz="1400" dirty="0" smtClean="0"/>
              <a:t> кожу, наполняет её изумительным ароматом спелых летних ягод.</a:t>
            </a:r>
            <a:r>
              <a:rPr lang="ru-RU" sz="1400" b="1" dirty="0" smtClean="0"/>
              <a:t> Масло голубики</a:t>
            </a:r>
            <a:r>
              <a:rPr lang="ru-RU" sz="1400" dirty="0" smtClean="0"/>
              <a:t> обеспечивает коже длительное увлажнение и интенсивное питание.</a:t>
            </a:r>
            <a:r>
              <a:rPr lang="ru-RU" sz="1400" b="1" dirty="0" smtClean="0"/>
              <a:t> Экстракт листьев смородины </a:t>
            </a:r>
            <a:r>
              <a:rPr lang="ru-RU" sz="1400" dirty="0" smtClean="0"/>
              <a:t>пробуждает природную энергию, восстанавливает силы, помогает сохранить молодость и красоту.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Rubus</a:t>
            </a:r>
            <a:r>
              <a:rPr lang="en-US" sz="1200" dirty="0" smtClean="0"/>
              <a:t> </a:t>
            </a:r>
            <a:r>
              <a:rPr lang="en-US" sz="1200" dirty="0" err="1" smtClean="0"/>
              <a:t>Caesius</a:t>
            </a:r>
            <a:r>
              <a:rPr lang="en-US" sz="1200" dirty="0" smtClean="0"/>
              <a:t> Fruit Extract</a:t>
            </a:r>
            <a:r>
              <a:rPr lang="ru-RU" sz="1200" dirty="0" smtClean="0"/>
              <a:t> (органический экстракт ежевики), </a:t>
            </a:r>
            <a:r>
              <a:rPr lang="en-US" sz="1200" dirty="0" err="1" smtClean="0"/>
              <a:t>Vaccinium</a:t>
            </a:r>
            <a:r>
              <a:rPr lang="en-US" sz="1200" dirty="0" smtClean="0"/>
              <a:t> </a:t>
            </a:r>
            <a:r>
              <a:rPr lang="en-US" sz="1200" dirty="0" err="1" smtClean="0"/>
              <a:t>Uliginosum</a:t>
            </a:r>
            <a:r>
              <a:rPr lang="en-US" sz="1200" dirty="0" smtClean="0"/>
              <a:t> Seed Oil</a:t>
            </a:r>
            <a:r>
              <a:rPr lang="ru-RU" sz="1200" dirty="0" smtClean="0"/>
              <a:t> (масло семян голубики), </a:t>
            </a:r>
            <a:r>
              <a:rPr lang="ru-RU" sz="1200" dirty="0" err="1" smtClean="0"/>
              <a:t>Ribes</a:t>
            </a:r>
            <a:r>
              <a:rPr lang="ru-RU" sz="1200" dirty="0" smtClean="0"/>
              <a:t> </a:t>
            </a:r>
            <a:r>
              <a:rPr lang="ru-RU" sz="1200" dirty="0" err="1" smtClean="0"/>
              <a:t>Nigrum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листьев черной смородины),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CI 77742, </a:t>
            </a:r>
            <a:r>
              <a:rPr lang="en-US" sz="1200" dirty="0" smtClean="0"/>
              <a:t>Benzyl Alcohol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D47DE3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3000364" cy="45005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20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383079"/>
            <a:ext cx="6143625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765A42"/>
                </a:solidFill>
              </a:rPr>
              <a:t>№10   </a:t>
            </a:r>
            <a:r>
              <a:rPr lang="ru-RU" sz="1600" b="1" dirty="0" err="1" smtClean="0">
                <a:solidFill>
                  <a:srgbClr val="765A42"/>
                </a:solidFill>
              </a:rPr>
              <a:t>Детокс</a:t>
            </a:r>
            <a:r>
              <a:rPr lang="ru-RU" sz="1600" b="1" dirty="0" smtClean="0">
                <a:solidFill>
                  <a:srgbClr val="765A42"/>
                </a:solidFill>
              </a:rPr>
              <a:t> очищающий гель для душа</a:t>
            </a:r>
            <a:br>
              <a:rPr lang="ru-RU" sz="1600" b="1" dirty="0" smtClean="0">
                <a:solidFill>
                  <a:srgbClr val="765A42"/>
                </a:solidFill>
              </a:rPr>
            </a:br>
            <a:r>
              <a:rPr lang="ru-RU" sz="1600" b="1" dirty="0" smtClean="0">
                <a:solidFill>
                  <a:srgbClr val="765A42"/>
                </a:solidFill>
              </a:rPr>
              <a:t>«Бельгийский шоколад»</a:t>
            </a:r>
            <a:r>
              <a:rPr lang="ru-RU" sz="1600" b="1" dirty="0" smtClean="0">
                <a:solidFill>
                  <a:srgbClr val="916E51"/>
                </a:solidFill>
              </a:rPr>
              <a:t/>
            </a:r>
            <a:br>
              <a:rPr lang="ru-RU" sz="1600" b="1" dirty="0" smtClean="0">
                <a:solidFill>
                  <a:srgbClr val="916E51"/>
                </a:solidFill>
              </a:rPr>
            </a:br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5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какао, </a:t>
            </a:r>
            <a:r>
              <a:rPr lang="ru-RU" sz="1400" dirty="0" err="1" smtClean="0"/>
              <a:t>аргановое</a:t>
            </a:r>
            <a:r>
              <a:rPr lang="ru-RU" sz="1400" dirty="0" smtClean="0"/>
              <a:t> масло, масло кофе, молочные протеины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Получите истинное удовольствие и насладитесь глубоким очищением с чарующим ароматом соблазнительного бельгийского шоколада. </a:t>
            </a:r>
            <a:r>
              <a:rPr lang="ru-RU" sz="1400" b="1" dirty="0" smtClean="0"/>
              <a:t>Органическое масло какао</a:t>
            </a:r>
            <a:r>
              <a:rPr lang="ru-RU" sz="1400" dirty="0" smtClean="0"/>
              <a:t> замечательно питает, увлажняет и оживляет кожу, делая ее более гладкой и сияющей.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Аргановое</a:t>
            </a:r>
            <a:r>
              <a:rPr lang="ru-RU" sz="1400" b="1" dirty="0" smtClean="0"/>
              <a:t> масло</a:t>
            </a:r>
            <a:r>
              <a:rPr lang="ru-RU" sz="1400" dirty="0" smtClean="0"/>
              <a:t> обладает тонизирующим, регенерирующим и омолаживающим свойствами.</a:t>
            </a:r>
            <a:r>
              <a:rPr lang="ru-RU" sz="1400" b="1" dirty="0" smtClean="0"/>
              <a:t> Масло кофе,</a:t>
            </a:r>
            <a:r>
              <a:rPr lang="ru-RU" sz="1400" dirty="0" smtClean="0"/>
              <a:t> мощный антиоксидант, придает коже упругость и эластичность. </a:t>
            </a:r>
            <a:r>
              <a:rPr lang="ru-RU" sz="1400" b="1" dirty="0" smtClean="0"/>
              <a:t>Молочные протеины</a:t>
            </a:r>
            <a:r>
              <a:rPr lang="ru-RU" sz="1400" dirty="0" smtClean="0"/>
              <a:t> эффективно смягчают кожу, сохраняя естественный уровень увлажненности.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Theobroma</a:t>
            </a:r>
            <a:r>
              <a:rPr lang="en-US" sz="1200" dirty="0" smtClean="0"/>
              <a:t> Cacao Seed Butter</a:t>
            </a:r>
            <a:r>
              <a:rPr lang="ru-RU" sz="1200" dirty="0" smtClean="0"/>
              <a:t> (органическое масло какао), </a:t>
            </a:r>
            <a:r>
              <a:rPr lang="en-US" sz="1200" dirty="0" err="1" smtClean="0"/>
              <a:t>Argania</a:t>
            </a:r>
            <a:r>
              <a:rPr lang="en-US" sz="1200" dirty="0" smtClean="0"/>
              <a:t> </a:t>
            </a:r>
            <a:r>
              <a:rPr lang="en-US" sz="1200" dirty="0" err="1" smtClean="0"/>
              <a:t>Spinosa</a:t>
            </a:r>
            <a:r>
              <a:rPr lang="en-US" sz="1200" dirty="0" smtClean="0"/>
              <a:t> Seed Oil </a:t>
            </a:r>
            <a:r>
              <a:rPr lang="ru-RU" sz="1200" dirty="0" smtClean="0"/>
              <a:t>(масло </a:t>
            </a:r>
            <a:r>
              <a:rPr lang="ru-RU" sz="1200" dirty="0" err="1" smtClean="0"/>
              <a:t>арганы</a:t>
            </a:r>
            <a:r>
              <a:rPr lang="ru-RU" sz="1200" dirty="0" smtClean="0"/>
              <a:t>), </a:t>
            </a:r>
            <a:r>
              <a:rPr lang="ru-RU" sz="1200" dirty="0" err="1" smtClean="0"/>
              <a:t>Coffea</a:t>
            </a:r>
            <a:r>
              <a:rPr lang="ru-RU" sz="1200" dirty="0" smtClean="0"/>
              <a:t> </a:t>
            </a:r>
            <a:r>
              <a:rPr lang="ru-RU" sz="1200" dirty="0" err="1" smtClean="0"/>
              <a:t>Arabica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Oi</a:t>
            </a:r>
            <a:r>
              <a:rPr lang="en-US" sz="1200" dirty="0" smtClean="0"/>
              <a:t>l</a:t>
            </a:r>
            <a:r>
              <a:rPr lang="ru-RU" sz="1200" dirty="0" smtClean="0"/>
              <a:t> (масло кофе),  </a:t>
            </a:r>
            <a:r>
              <a:rPr lang="ru-RU" sz="1200" dirty="0" err="1" smtClean="0"/>
              <a:t>Hydrolyzed</a:t>
            </a:r>
            <a:r>
              <a:rPr lang="ru-RU" sz="1200" dirty="0" smtClean="0"/>
              <a:t> </a:t>
            </a:r>
            <a:r>
              <a:rPr lang="ru-RU" sz="1200" dirty="0" err="1" smtClean="0"/>
              <a:t>Milk</a:t>
            </a:r>
            <a:r>
              <a:rPr lang="ru-RU" sz="1200" dirty="0" smtClean="0"/>
              <a:t> </a:t>
            </a:r>
            <a:r>
              <a:rPr lang="ru-RU" sz="1200" dirty="0" err="1" smtClean="0"/>
              <a:t>Protein</a:t>
            </a:r>
            <a:r>
              <a:rPr lang="ru-RU" sz="1200" dirty="0" smtClean="0"/>
              <a:t> (молочные протеины),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Cetearyl</a:t>
            </a:r>
            <a:r>
              <a:rPr lang="en-US" sz="1200" dirty="0" smtClean="0"/>
              <a:t> Alcohol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16E51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785794"/>
            <a:ext cx="300039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20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506191"/>
            <a:ext cx="6143625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№11  Омолаживающий гель для душа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«Золотой жемчуг»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endParaRPr lang="ru-RU" sz="1600" b="1" dirty="0" smtClean="0">
              <a:solidFill>
                <a:srgbClr val="C6B130"/>
              </a:solidFill>
            </a:endParaRPr>
          </a:p>
          <a:p>
            <a:pPr algn="ctr"/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6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японского женьшеня, золотые </a:t>
            </a:r>
            <a:r>
              <a:rPr lang="ru-RU" sz="1400" dirty="0" err="1" smtClean="0"/>
              <a:t>пепдиды</a:t>
            </a:r>
            <a:r>
              <a:rPr lang="ru-RU" sz="1400" dirty="0" smtClean="0"/>
              <a:t>, жемчужная пудра 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58960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857496"/>
            <a:ext cx="54292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Подарите себе роскошный уход с омолаживающим гелем для душа «Золотой жемчуг». Он деликатно очищает кожу, насыщая ее необходимыми витаминами и микроэлементами для сохранения молодости, поддержания тонуса и упругости. </a:t>
            </a:r>
            <a:r>
              <a:rPr lang="ru-RU" sz="1400" b="1" dirty="0" smtClean="0"/>
              <a:t>Органический экстракт японского женьшеня</a:t>
            </a:r>
            <a:r>
              <a:rPr lang="ru-RU" sz="1400" dirty="0" smtClean="0"/>
              <a:t> тонизирует кожу, насыщает витаминами, восстанавливает силы, заряжает энергией. </a:t>
            </a:r>
            <a:r>
              <a:rPr lang="ru-RU" sz="1400" b="1" dirty="0" smtClean="0"/>
              <a:t>Золотые пептиды</a:t>
            </a:r>
            <a:r>
              <a:rPr lang="ru-RU" sz="1400" dirty="0" smtClean="0"/>
              <a:t> восстанавливают кожу, замедляют процесс старения. </a:t>
            </a:r>
            <a:r>
              <a:rPr lang="ru-RU" sz="1400" b="1" dirty="0" smtClean="0"/>
              <a:t>Жемчужная пудра</a:t>
            </a:r>
            <a:r>
              <a:rPr lang="ru-RU" sz="1400" dirty="0" smtClean="0"/>
              <a:t> придает сияние.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50282"/>
            <a:ext cx="3714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721086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Panax</a:t>
            </a:r>
            <a:r>
              <a:rPr lang="en-US" sz="1200" dirty="0" smtClean="0"/>
              <a:t> </a:t>
            </a:r>
            <a:r>
              <a:rPr lang="en-US" sz="1200" dirty="0" err="1" smtClean="0"/>
              <a:t>Japonicus</a:t>
            </a:r>
            <a:r>
              <a:rPr lang="en-US" sz="1200" dirty="0" smtClean="0"/>
              <a:t> Root Extract </a:t>
            </a:r>
            <a:r>
              <a:rPr lang="ru-RU" sz="1200" dirty="0" smtClean="0"/>
              <a:t>(органический экстракт японского женьшеня),  </a:t>
            </a:r>
            <a:r>
              <a:rPr lang="en-US" sz="1200" dirty="0" smtClean="0"/>
              <a:t>Acetyl </a:t>
            </a:r>
            <a:r>
              <a:rPr lang="en-US" sz="1200" dirty="0" err="1" smtClean="0"/>
              <a:t>Heptapeptide</a:t>
            </a:r>
            <a:r>
              <a:rPr lang="ru-RU" sz="1200" dirty="0" smtClean="0"/>
              <a:t>-9, </a:t>
            </a:r>
            <a:r>
              <a:rPr lang="en-US" sz="1200" dirty="0" smtClean="0"/>
              <a:t>Colloidal Gold</a:t>
            </a:r>
            <a:r>
              <a:rPr lang="ru-RU" sz="1200" dirty="0" smtClean="0"/>
              <a:t> (золотые пептиды), </a:t>
            </a:r>
            <a:r>
              <a:rPr lang="en-US" sz="1200" dirty="0" smtClean="0"/>
              <a:t>Pearl Powder</a:t>
            </a:r>
            <a:r>
              <a:rPr lang="ru-RU" sz="1200" dirty="0" smtClean="0"/>
              <a:t> (жемчужная пудра),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Xanthan</a:t>
            </a:r>
            <a:r>
              <a:rPr lang="en-US" sz="1200" dirty="0" smtClean="0"/>
              <a:t> Gum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Mica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7789, </a:t>
            </a:r>
            <a:r>
              <a:rPr lang="en-US" sz="1200" dirty="0" smtClean="0"/>
              <a:t>CI</a:t>
            </a:r>
            <a:r>
              <a:rPr lang="ru-RU" sz="1200" dirty="0" smtClean="0"/>
              <a:t> 75130, </a:t>
            </a:r>
            <a:r>
              <a:rPr lang="en-US" sz="1200" dirty="0" smtClean="0"/>
              <a:t>CI</a:t>
            </a:r>
            <a:r>
              <a:rPr lang="ru-RU" sz="1200" dirty="0" smtClean="0"/>
              <a:t> 77491.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C6B130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3000396" cy="4500594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4282" y="4786322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506191"/>
            <a:ext cx="6143625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№12  Смягчающий гель для душа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«Ванильный кашемир»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endParaRPr lang="ru-RU" sz="1600" b="1" dirty="0" smtClean="0">
              <a:solidFill>
                <a:srgbClr val="C6B130"/>
              </a:solidFill>
            </a:endParaRPr>
          </a:p>
          <a:p>
            <a:pPr algn="ctr"/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5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/>
              <a:t> </a:t>
            </a:r>
            <a:r>
              <a:rPr lang="ru-RU" sz="1400" dirty="0" smtClean="0"/>
              <a:t>Органический экстракт </a:t>
            </a:r>
            <a:r>
              <a:rPr lang="ru-RU" sz="1400" dirty="0" err="1" smtClean="0"/>
              <a:t>бурбонской</a:t>
            </a:r>
            <a:r>
              <a:rPr lang="ru-RU" sz="1400" dirty="0" smtClean="0"/>
              <a:t> ванили, протеины кашемира, масло </a:t>
            </a:r>
            <a:r>
              <a:rPr lang="ru-RU" sz="1400" dirty="0" err="1" smtClean="0"/>
              <a:t>ши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Смягчающий гель для душа «Ванильный кашемир» превращает обычный душ в изысканное удовольствие. Образует восхитительную пену, погружая Вас в ощущения бесконечной мягкости, нежности и комфорта. </a:t>
            </a:r>
            <a:r>
              <a:rPr lang="ru-RU" sz="1400" b="1" dirty="0" smtClean="0"/>
              <a:t>Органический экстракт </a:t>
            </a:r>
            <a:r>
              <a:rPr lang="ru-RU" sz="1400" b="1" dirty="0" err="1" smtClean="0"/>
              <a:t>бурбонской</a:t>
            </a:r>
            <a:r>
              <a:rPr lang="ru-RU" sz="1400" b="1" dirty="0" smtClean="0"/>
              <a:t> ванили </a:t>
            </a:r>
            <a:r>
              <a:rPr lang="ru-RU" sz="1400" dirty="0" smtClean="0"/>
              <a:t>превосходно питает и тонизирует кожу, окутывает романтическим ароматом ванили.</a:t>
            </a:r>
            <a:r>
              <a:rPr lang="ru-RU" sz="1400" b="1" dirty="0" smtClean="0"/>
              <a:t> Протеины кашемира</a:t>
            </a:r>
            <a:r>
              <a:rPr lang="ru-RU" sz="1400" dirty="0" smtClean="0"/>
              <a:t> подтягивают кожу, дарят упругость и эластичность, придают неповторимую мягкость и нежность. </a:t>
            </a:r>
            <a:r>
              <a:rPr lang="ru-RU" sz="1400" b="1" dirty="0" smtClean="0"/>
              <a:t>Масло </a:t>
            </a:r>
            <a:r>
              <a:rPr lang="ru-RU" sz="1400" b="1" dirty="0" err="1" smtClean="0"/>
              <a:t>ши</a:t>
            </a:r>
            <a:r>
              <a:rPr lang="ru-RU" sz="1400" b="1" dirty="0" smtClean="0"/>
              <a:t> </a:t>
            </a:r>
            <a:r>
              <a:rPr lang="ru-RU" sz="1400" dirty="0" smtClean="0"/>
              <a:t>восстанавливает и насыщает кожу питательными веществами.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Vanilla </a:t>
            </a:r>
            <a:r>
              <a:rPr lang="en-US" sz="1200" dirty="0" err="1" smtClean="0"/>
              <a:t>Planifolia</a:t>
            </a:r>
            <a:r>
              <a:rPr lang="en-US" sz="1200" dirty="0" smtClean="0"/>
              <a:t> Bean Extract</a:t>
            </a:r>
            <a:r>
              <a:rPr lang="ru-RU" sz="1200" dirty="0" smtClean="0"/>
              <a:t> (органический экстракт ванили), </a:t>
            </a:r>
            <a:r>
              <a:rPr lang="en-US" sz="1200" dirty="0" smtClean="0"/>
              <a:t>Hydrolyzed</a:t>
            </a:r>
            <a:r>
              <a:rPr lang="ru-RU" sz="1200" dirty="0" smtClean="0"/>
              <a:t> С</a:t>
            </a:r>
            <a:r>
              <a:rPr lang="en-US" sz="1200" dirty="0" err="1" smtClean="0"/>
              <a:t>ashmere</a:t>
            </a:r>
            <a:r>
              <a:rPr lang="en-US" sz="1200" dirty="0" smtClean="0"/>
              <a:t> Protein</a:t>
            </a:r>
            <a:r>
              <a:rPr lang="ru-RU" sz="1200" dirty="0" smtClean="0"/>
              <a:t> (протеины кашемира), </a:t>
            </a:r>
            <a:r>
              <a:rPr lang="en-US" sz="1200" dirty="0" err="1" smtClean="0"/>
              <a:t>Butyrospermum</a:t>
            </a:r>
            <a:r>
              <a:rPr lang="en-US" sz="1200" dirty="0" smtClean="0"/>
              <a:t> </a:t>
            </a:r>
            <a:r>
              <a:rPr lang="en-US" sz="1200" dirty="0" err="1" smtClean="0"/>
              <a:t>Parkii</a:t>
            </a:r>
            <a:r>
              <a:rPr lang="en-US" sz="1200" dirty="0" smtClean="0"/>
              <a:t> Butter</a:t>
            </a:r>
            <a:r>
              <a:rPr lang="ru-RU" sz="1200" dirty="0" smtClean="0"/>
              <a:t> (масло </a:t>
            </a:r>
            <a:r>
              <a:rPr lang="ru-RU" sz="1200" dirty="0" err="1" smtClean="0"/>
              <a:t>ши</a:t>
            </a:r>
            <a:r>
              <a:rPr lang="ru-RU" sz="1200" dirty="0" smtClean="0"/>
              <a:t>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E9CA7B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952771" cy="442915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4282" y="4714884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llulite_386_105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298126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1571612"/>
            <a:ext cx="4786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Обретите красоту и уверенность с коллекцией кремов  по уходу за телом «</a:t>
            </a:r>
            <a:r>
              <a:rPr lang="en-US" dirty="0" smtClean="0"/>
              <a:t>Colors of beauty</a:t>
            </a:r>
            <a:r>
              <a:rPr lang="ru-RU" dirty="0" smtClean="0"/>
              <a:t>».  </a:t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Выберите </a:t>
            </a:r>
            <a:r>
              <a:rPr lang="ru-RU" dirty="0" smtClean="0">
                <a:solidFill>
                  <a:srgbClr val="0070C0"/>
                </a:solidFill>
              </a:rPr>
              <a:t>Ваш идеальный оттенок</a:t>
            </a:r>
            <a:r>
              <a:rPr lang="ru-RU" dirty="0" smtClean="0"/>
              <a:t>, который  подчеркнет индивидуальность и поможет </a:t>
            </a:r>
            <a:r>
              <a:rPr lang="ru-RU" dirty="0" smtClean="0">
                <a:solidFill>
                  <a:srgbClr val="FF66FF"/>
                </a:solidFill>
              </a:rPr>
              <a:t>защитить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89EB1"/>
                </a:solidFill>
              </a:rPr>
              <a:t>наполнить витаминами вашу кожу</a:t>
            </a:r>
            <a:r>
              <a:rPr lang="ru-RU" dirty="0" smtClean="0"/>
              <a:t>.  Действенные и эффективные свойства масел способны не только преобразить Вашу кожу, они обеспечат идеальный эффект на долгие годы.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/>
              <a:t>Уход за телом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21" descr="fo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1649080" cy="76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48025"/>
            <a:ext cx="6143625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30DC2"/>
                </a:solidFill>
              </a:rPr>
              <a:t>№5   Восстанавливающий лосьон для тела</a:t>
            </a:r>
            <a:br>
              <a:rPr lang="ru-RU" sz="1600" b="1" dirty="0" smtClean="0">
                <a:solidFill>
                  <a:srgbClr val="F30DC2"/>
                </a:solidFill>
              </a:rPr>
            </a:br>
            <a:r>
              <a:rPr lang="ru-RU" sz="1600" b="1" dirty="0" smtClean="0">
                <a:solidFill>
                  <a:srgbClr val="F30DC2"/>
                </a:solidFill>
              </a:rPr>
              <a:t> «Розовая магнолия»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розой орхидеи, экстракт магнолии, протеины шелка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 Нежный восстанавливающий лосьон для тела обладает легкой консистенцией и быстро впитывается, не оставляя жирных следов, прекрасно восстанавливает и смягчает кожу. </a:t>
            </a:r>
            <a:r>
              <a:rPr lang="ru-RU" sz="1400" b="1" dirty="0" smtClean="0"/>
              <a:t>Органический экстракт розовой орхидеи</a:t>
            </a:r>
            <a:r>
              <a:rPr lang="ru-RU" sz="1400" dirty="0" smtClean="0"/>
              <a:t> повышает тонус, наполняет жизненной силой и сиянием.</a:t>
            </a:r>
            <a:r>
              <a:rPr lang="ru-RU" sz="1400" b="1" dirty="0" smtClean="0"/>
              <a:t> Протеины шёлка</a:t>
            </a:r>
            <a:r>
              <a:rPr lang="ru-RU" sz="1400" dirty="0" smtClean="0"/>
              <a:t> питают и увлажняют кожу, придавая ей мягкость и гладкость. </a:t>
            </a:r>
            <a:r>
              <a:rPr lang="ru-RU" sz="1400" b="1" dirty="0" smtClean="0"/>
              <a:t>Экстракт магнолии</a:t>
            </a:r>
            <a:r>
              <a:rPr lang="ru-RU" sz="1400" dirty="0" smtClean="0"/>
              <a:t> успокаивает и восстанавливает кожу, значительно замедляя процесс старения, а изысканный аромат подарит истинные моменты наслаждения и незабываемое ощущение гармонии.</a:t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00702"/>
            <a:ext cx="8786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Citrullus</a:t>
            </a:r>
            <a:r>
              <a:rPr lang="en-US" sz="1200" dirty="0" smtClean="0"/>
              <a:t> </a:t>
            </a:r>
            <a:r>
              <a:rPr lang="en-US" sz="1200" dirty="0" err="1" smtClean="0"/>
              <a:t>Vulgaris</a:t>
            </a:r>
            <a:r>
              <a:rPr lang="ru-RU" sz="1200" dirty="0" smtClean="0"/>
              <a:t> (</a:t>
            </a:r>
            <a:r>
              <a:rPr lang="en-US" sz="1200" dirty="0" smtClean="0"/>
              <a:t>Watermelon</a:t>
            </a:r>
            <a:r>
              <a:rPr lang="ru-RU" sz="1200" dirty="0" smtClean="0"/>
              <a:t>) </a:t>
            </a:r>
            <a:r>
              <a:rPr lang="en-US" sz="1200" dirty="0" smtClean="0"/>
              <a:t>Seed Oil </a:t>
            </a:r>
            <a:r>
              <a:rPr lang="ru-RU" sz="1200" dirty="0" smtClean="0"/>
              <a:t>(органическое масло арбузной косточки), </a:t>
            </a:r>
            <a:r>
              <a:rPr lang="en-US" sz="1200" dirty="0" err="1" smtClean="0"/>
              <a:t>Rubus</a:t>
            </a:r>
            <a:r>
              <a:rPr lang="en-US" sz="1200" dirty="0" smtClean="0"/>
              <a:t> </a:t>
            </a:r>
            <a:r>
              <a:rPr lang="en-US" sz="1200" dirty="0" err="1" smtClean="0"/>
              <a:t>Idaeus</a:t>
            </a:r>
            <a:r>
              <a:rPr lang="en-US" sz="1200" dirty="0" smtClean="0"/>
              <a:t> Fruit Extract</a:t>
            </a:r>
            <a:r>
              <a:rPr lang="ru-RU" sz="1200" dirty="0" smtClean="0"/>
              <a:t> (экстракт малины желтой),  </a:t>
            </a:r>
            <a:r>
              <a:rPr lang="en-US" sz="1200" dirty="0" err="1" smtClean="0"/>
              <a:t>Citrullus</a:t>
            </a:r>
            <a:r>
              <a:rPr lang="en-US" sz="1200" dirty="0" smtClean="0"/>
              <a:t> </a:t>
            </a:r>
            <a:r>
              <a:rPr lang="en-US" sz="1200" dirty="0" err="1" smtClean="0"/>
              <a:t>Vulgaris</a:t>
            </a:r>
            <a:r>
              <a:rPr lang="ru-RU" sz="1200" dirty="0" smtClean="0"/>
              <a:t> (</a:t>
            </a:r>
            <a:r>
              <a:rPr lang="en-US" sz="1200" dirty="0" smtClean="0"/>
              <a:t>Watermelon</a:t>
            </a:r>
            <a:r>
              <a:rPr lang="ru-RU" sz="1200" dirty="0" smtClean="0"/>
              <a:t>) </a:t>
            </a:r>
            <a:r>
              <a:rPr lang="en-US" sz="1200" dirty="0" smtClean="0"/>
              <a:t>Fruit Extract</a:t>
            </a:r>
            <a:r>
              <a:rPr lang="ru-RU" sz="1200" dirty="0" smtClean="0"/>
              <a:t> (экстракт арбуза), </a:t>
            </a:r>
            <a:r>
              <a:rPr lang="en-US" sz="1200" dirty="0" smtClean="0"/>
              <a:t>Sodium </a:t>
            </a:r>
            <a:r>
              <a:rPr lang="en-US" sz="1200" dirty="0" err="1" smtClean="0"/>
              <a:t>Hyaluronate</a:t>
            </a:r>
            <a:r>
              <a:rPr lang="ru-RU" sz="1200" dirty="0" smtClean="0"/>
              <a:t> (</a:t>
            </a:r>
            <a:r>
              <a:rPr lang="ru-RU" sz="1200" dirty="0" err="1" smtClean="0"/>
              <a:t>гиалуроновая</a:t>
            </a:r>
            <a:r>
              <a:rPr lang="ru-RU" sz="1200" dirty="0" smtClean="0"/>
              <a:t> кислота), </a:t>
            </a:r>
            <a:r>
              <a:rPr lang="en-US" sz="1200" dirty="0" err="1" smtClean="0"/>
              <a:t>Glyceryl</a:t>
            </a:r>
            <a:r>
              <a:rPr lang="en-US" sz="1200" dirty="0" smtClean="0"/>
              <a:t> </a:t>
            </a:r>
            <a:r>
              <a:rPr lang="en-US" sz="1200" dirty="0" err="1" smtClean="0"/>
              <a:t>Stearate</a:t>
            </a:r>
            <a:r>
              <a:rPr lang="ru-RU" sz="1200" dirty="0" smtClean="0"/>
              <a:t>,  </a:t>
            </a:r>
            <a:r>
              <a:rPr lang="en-US" sz="1200" dirty="0" err="1" smtClean="0"/>
              <a:t>Cocoglycerides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Octyldodecanol</a:t>
            </a:r>
            <a:r>
              <a:rPr lang="ru-RU" sz="1200" dirty="0" smtClean="0"/>
              <a:t>, </a:t>
            </a:r>
            <a:r>
              <a:rPr lang="en-US" sz="1200" dirty="0" err="1" smtClean="0"/>
              <a:t>Cetearyl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Caprylic</a:t>
            </a:r>
            <a:r>
              <a:rPr lang="ru-RU" sz="1200" dirty="0" smtClean="0"/>
              <a:t>/</a:t>
            </a:r>
            <a:r>
              <a:rPr lang="en-US" sz="1200" dirty="0" err="1" smtClean="0"/>
              <a:t>Capric</a:t>
            </a:r>
            <a:r>
              <a:rPr lang="en-US" sz="1200" dirty="0" smtClean="0"/>
              <a:t> Triglyceride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Methyl Glucose </a:t>
            </a:r>
            <a:r>
              <a:rPr lang="en-US" sz="1200" dirty="0" err="1" smtClean="0"/>
              <a:t>Sesquistearate</a:t>
            </a:r>
            <a:r>
              <a:rPr lang="ru-RU" sz="1200" dirty="0" smtClean="0"/>
              <a:t>, </a:t>
            </a:r>
            <a:r>
              <a:rPr lang="en-US" sz="1200" dirty="0" err="1" smtClean="0"/>
              <a:t>Saccharide</a:t>
            </a:r>
            <a:r>
              <a:rPr lang="en-US" sz="1200" dirty="0" smtClean="0"/>
              <a:t> </a:t>
            </a:r>
            <a:r>
              <a:rPr lang="en-US" sz="1200" dirty="0" err="1" smtClean="0"/>
              <a:t>Isomerate</a:t>
            </a:r>
            <a:r>
              <a:rPr lang="ru-RU" sz="1200" dirty="0" smtClean="0"/>
              <a:t>, </a:t>
            </a:r>
            <a:r>
              <a:rPr lang="en-US" sz="1200" dirty="0" smtClean="0"/>
              <a:t>Sodium </a:t>
            </a:r>
            <a:r>
              <a:rPr lang="en-US" sz="1200" dirty="0" err="1" smtClean="0"/>
              <a:t>Stearoyl</a:t>
            </a:r>
            <a:r>
              <a:rPr lang="en-US" sz="1200" dirty="0" smtClean="0"/>
              <a:t> Glutamate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Dehydroacetic</a:t>
            </a:r>
            <a:r>
              <a:rPr lang="en-US" sz="1200" dirty="0" smtClean="0"/>
              <a:t> Acid</a:t>
            </a:r>
            <a:r>
              <a:rPr lang="ru-RU" sz="1200" dirty="0" smtClean="0"/>
              <a:t>, </a:t>
            </a:r>
            <a:r>
              <a:rPr lang="en-US" sz="1200" dirty="0" smtClean="0"/>
              <a:t>Benzyl Alcohol</a:t>
            </a:r>
            <a:r>
              <a:rPr lang="ru-RU" sz="1200" dirty="0" smtClean="0"/>
              <a:t>,  </a:t>
            </a:r>
            <a:r>
              <a:rPr lang="en-US" sz="1200" dirty="0" smtClean="0"/>
              <a:t>Sodium Benzoate</a:t>
            </a:r>
            <a:r>
              <a:rPr lang="ru-RU" sz="1200" dirty="0" smtClean="0"/>
              <a:t>, </a:t>
            </a:r>
            <a:r>
              <a:rPr lang="en-US" sz="1200" dirty="0" smtClean="0"/>
              <a:t>Potassium </a:t>
            </a:r>
            <a:r>
              <a:rPr lang="en-US" sz="1200" dirty="0" err="1" smtClean="0"/>
              <a:t>Sorbate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16035, </a:t>
            </a:r>
            <a:r>
              <a:rPr lang="en-US" sz="1200" dirty="0" smtClean="0"/>
              <a:t>CI</a:t>
            </a:r>
            <a:r>
              <a:rPr lang="ru-RU" sz="1200" dirty="0" smtClean="0"/>
              <a:t> 16255, </a:t>
            </a:r>
            <a:r>
              <a:rPr lang="en-US" sz="1200" dirty="0" smtClean="0"/>
              <a:t>CI</a:t>
            </a:r>
            <a:r>
              <a:rPr lang="ru-RU" sz="1200" dirty="0" smtClean="0"/>
              <a:t> 14720.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33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Уход за телом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1752352" cy="31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55583"/>
            <a:ext cx="6143625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№6  Омолаживающее молочко для тела 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«Роскошный шелк»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endParaRPr lang="ru-RU" sz="1600" b="1" dirty="0" smtClean="0">
              <a:solidFill>
                <a:srgbClr val="FA9CE6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шелковое масло, </a:t>
            </a:r>
            <a:r>
              <a:rPr lang="ru-RU" sz="1400" dirty="0" err="1" smtClean="0"/>
              <a:t>коэнзим</a:t>
            </a:r>
            <a:r>
              <a:rPr lang="ru-RU" sz="1400" dirty="0" smtClean="0"/>
              <a:t> </a:t>
            </a:r>
            <a:r>
              <a:rPr lang="en-US" sz="1400" dirty="0" smtClean="0"/>
              <a:t>Q</a:t>
            </a:r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Роскошное омолаживающее молочко для тела дарит Вам моменты удовольствия каждый день. Благодаря нежной текстуре оно укрепляет  кожу, придавая ей гладкость и сияние шёлка. </a:t>
            </a:r>
            <a:r>
              <a:rPr lang="ru-RU" sz="1400" b="1" dirty="0" smtClean="0"/>
              <a:t>Органическое масло </a:t>
            </a:r>
            <a:r>
              <a:rPr lang="ru-RU" sz="1400" b="1" dirty="0" err="1" smtClean="0"/>
              <a:t>макадамии</a:t>
            </a:r>
            <a:r>
              <a:rPr lang="ru-RU" sz="1400" dirty="0" smtClean="0"/>
              <a:t> питает и смягчает кожу, придавая ее здоровый вид и красоту. </a:t>
            </a:r>
            <a:r>
              <a:rPr lang="ru-RU" sz="1400" b="1" dirty="0" smtClean="0"/>
              <a:t>Шелковое масло</a:t>
            </a:r>
            <a:r>
              <a:rPr lang="ru-RU" sz="1400" dirty="0" smtClean="0"/>
              <a:t> глубоко увлажняет, повышает тонус, упругость и эластичность. </a:t>
            </a:r>
            <a:r>
              <a:rPr lang="ru-RU" sz="1400" b="1" dirty="0" err="1" smtClean="0"/>
              <a:t>Коэнзим</a:t>
            </a:r>
            <a:r>
              <a:rPr lang="ru-RU" sz="1400" b="1" dirty="0" smtClean="0"/>
              <a:t> </a:t>
            </a:r>
            <a:r>
              <a:rPr lang="en-US" sz="1400" b="1" dirty="0" smtClean="0"/>
              <a:t>Q</a:t>
            </a:r>
            <a:r>
              <a:rPr lang="ru-RU" sz="1400" b="1" dirty="0" smtClean="0"/>
              <a:t>10</a:t>
            </a:r>
            <a:r>
              <a:rPr lang="ru-RU" sz="1400" dirty="0" smtClean="0"/>
              <a:t> эффективно замедляет процесс старения, насыщает клетки кожи кислородом, придает естественное внутреннее сияние.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00702"/>
            <a:ext cx="87868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Isostearoyl</a:t>
            </a:r>
            <a:r>
              <a:rPr lang="en-US" sz="1200" dirty="0" smtClean="0"/>
              <a:t> Hydrolyzed Silk</a:t>
            </a:r>
            <a:r>
              <a:rPr lang="ru-RU" sz="1200" dirty="0" smtClean="0"/>
              <a:t> (шелковое масло), </a:t>
            </a:r>
            <a:r>
              <a:rPr lang="ru-RU" sz="1200" dirty="0" err="1" smtClean="0"/>
              <a:t>Oryza</a:t>
            </a:r>
            <a:r>
              <a:rPr lang="ru-RU" sz="1200" dirty="0" smtClean="0"/>
              <a:t> </a:t>
            </a:r>
            <a:r>
              <a:rPr lang="ru-RU" sz="1200" dirty="0" err="1" smtClean="0"/>
              <a:t>Sativa</a:t>
            </a:r>
            <a:r>
              <a:rPr lang="ru-RU" sz="1200" dirty="0" smtClean="0"/>
              <a:t> </a:t>
            </a:r>
            <a:r>
              <a:rPr lang="ru-RU" sz="1200" dirty="0" err="1" smtClean="0"/>
              <a:t>Bran</a:t>
            </a:r>
            <a:r>
              <a:rPr lang="ru-RU" sz="1200" dirty="0" smtClean="0"/>
              <a:t> </a:t>
            </a:r>
            <a:r>
              <a:rPr lang="ru-RU" sz="1200" dirty="0" err="1" smtClean="0"/>
              <a:t>Protein</a:t>
            </a:r>
            <a:r>
              <a:rPr lang="ru-RU" sz="1200" dirty="0" smtClean="0"/>
              <a:t> (протеины риса), </a:t>
            </a:r>
            <a:r>
              <a:rPr lang="ru-RU" sz="1200" dirty="0" err="1" smtClean="0"/>
              <a:t>Ubichinon</a:t>
            </a:r>
            <a:r>
              <a:rPr lang="ru-RU" sz="1200" dirty="0" smtClean="0"/>
              <a:t> (</a:t>
            </a:r>
            <a:r>
              <a:rPr lang="ru-RU" sz="1200" dirty="0" err="1" smtClean="0"/>
              <a:t>коэнзим</a:t>
            </a:r>
            <a:r>
              <a:rPr lang="ru-RU" sz="1200" dirty="0" smtClean="0"/>
              <a:t> </a:t>
            </a:r>
            <a:r>
              <a:rPr lang="en-US" sz="1200" dirty="0" smtClean="0"/>
              <a:t>Q</a:t>
            </a:r>
            <a:r>
              <a:rPr lang="ru-RU" sz="1200" dirty="0" smtClean="0"/>
              <a:t> 10), </a:t>
            </a:r>
            <a:r>
              <a:rPr lang="ru-RU" sz="1200" dirty="0" err="1" smtClean="0"/>
              <a:t>Retinyl</a:t>
            </a:r>
            <a:r>
              <a:rPr lang="ru-RU" sz="1200" dirty="0" smtClean="0"/>
              <a:t> </a:t>
            </a:r>
            <a:r>
              <a:rPr lang="ru-RU" sz="1200" dirty="0" err="1" smtClean="0"/>
              <a:t>Palmitate</a:t>
            </a:r>
            <a:r>
              <a:rPr lang="ru-RU" sz="1200" dirty="0" smtClean="0"/>
              <a:t> (витамин А), </a:t>
            </a:r>
            <a:r>
              <a:rPr lang="ru-RU" sz="1200" dirty="0" err="1" smtClean="0"/>
              <a:t>Cocoglycerides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Glyceryl</a:t>
            </a:r>
            <a:r>
              <a:rPr lang="en-US" sz="1200" dirty="0" smtClean="0"/>
              <a:t> </a:t>
            </a:r>
            <a:r>
              <a:rPr lang="en-US" sz="1200" dirty="0" err="1" smtClean="0"/>
              <a:t>Stearate</a:t>
            </a:r>
            <a:r>
              <a:rPr lang="ru-RU" sz="1200" dirty="0" smtClean="0"/>
              <a:t>, </a:t>
            </a:r>
            <a:r>
              <a:rPr lang="ru-RU" sz="1200" dirty="0" err="1" smtClean="0"/>
              <a:t>Octyldodecanol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Caprylic</a:t>
            </a:r>
            <a:r>
              <a:rPr lang="ru-RU" sz="1200" dirty="0" smtClean="0"/>
              <a:t>/</a:t>
            </a:r>
            <a:r>
              <a:rPr lang="en-US" sz="1200" dirty="0" err="1" smtClean="0"/>
              <a:t>Capric</a:t>
            </a:r>
            <a:r>
              <a:rPr lang="en-US" sz="1200" dirty="0" smtClean="0"/>
              <a:t> Triglyceride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Polyglyceryl-3 </a:t>
            </a:r>
            <a:r>
              <a:rPr lang="ru-RU" sz="1200" dirty="0" err="1" smtClean="0"/>
              <a:t>Methylglucose</a:t>
            </a:r>
            <a:r>
              <a:rPr lang="ru-RU" sz="1200" dirty="0" smtClean="0"/>
              <a:t> </a:t>
            </a:r>
            <a:r>
              <a:rPr lang="en-US" sz="1200" dirty="0" err="1" smtClean="0"/>
              <a:t>Distearate</a:t>
            </a:r>
            <a:r>
              <a:rPr lang="ru-RU" sz="1200" dirty="0" smtClean="0"/>
              <a:t>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ru-RU" sz="1200" dirty="0" err="1" smtClean="0"/>
              <a:t>Ascorbyl</a:t>
            </a:r>
            <a:r>
              <a:rPr lang="ru-RU" sz="1200" dirty="0" smtClean="0"/>
              <a:t> </a:t>
            </a:r>
            <a:r>
              <a:rPr lang="ru-RU" sz="1200" dirty="0" err="1" smtClean="0"/>
              <a:t>Palmitate</a:t>
            </a:r>
            <a:r>
              <a:rPr lang="ru-RU" sz="1200" dirty="0" smtClean="0"/>
              <a:t> (витамин С), </a:t>
            </a:r>
            <a:r>
              <a:rPr lang="en-US" sz="1200" dirty="0" smtClean="0"/>
              <a:t>Sodium </a:t>
            </a:r>
            <a:r>
              <a:rPr lang="en-US" sz="1200" dirty="0" err="1" smtClean="0"/>
              <a:t>Stearoyl</a:t>
            </a:r>
            <a:r>
              <a:rPr lang="en-US" sz="1200" dirty="0" smtClean="0"/>
              <a:t> Glutamate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Dehydroacetic</a:t>
            </a:r>
            <a:r>
              <a:rPr lang="en-US" sz="1200" dirty="0" smtClean="0"/>
              <a:t> Acid</a:t>
            </a:r>
            <a:r>
              <a:rPr lang="ru-RU" sz="1200" dirty="0" smtClean="0"/>
              <a:t>, </a:t>
            </a:r>
            <a:r>
              <a:rPr lang="en-US" sz="1200" dirty="0" smtClean="0"/>
              <a:t>Benzyl Alcohol</a:t>
            </a:r>
            <a:r>
              <a:rPr lang="ru-RU" sz="1200" dirty="0" smtClean="0"/>
              <a:t>,  </a:t>
            </a:r>
            <a:r>
              <a:rPr lang="en-US" sz="1200" dirty="0" smtClean="0"/>
              <a:t>Sodium Benzoate</a:t>
            </a:r>
            <a:r>
              <a:rPr lang="ru-RU" sz="1200" dirty="0" smtClean="0"/>
              <a:t>, </a:t>
            </a:r>
            <a:r>
              <a:rPr lang="en-US" sz="1200" dirty="0" smtClean="0"/>
              <a:t>Potassium </a:t>
            </a:r>
            <a:r>
              <a:rPr lang="en-US" sz="1200" dirty="0" err="1" smtClean="0"/>
              <a:t>Sorbate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CI 16255, </a:t>
            </a:r>
            <a:r>
              <a:rPr lang="en-US" sz="1200" dirty="0" err="1" smtClean="0"/>
              <a:t>Geraniol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, </a:t>
            </a:r>
            <a:r>
              <a:rPr lang="en-US" sz="1200" dirty="0" smtClean="0"/>
              <a:t>Linalool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A9C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Уход за телом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1704283" cy="33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13749"/>
            <a:ext cx="6143625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D47DE3"/>
                </a:solidFill>
              </a:rPr>
              <a:t>№9 Питательное молочко для тела </a:t>
            </a:r>
            <a:br>
              <a:rPr lang="ru-RU" sz="1600" b="1" dirty="0" smtClean="0">
                <a:solidFill>
                  <a:srgbClr val="D47DE3"/>
                </a:solidFill>
              </a:rPr>
            </a:br>
            <a:r>
              <a:rPr lang="ru-RU" sz="1600" b="1" dirty="0" smtClean="0">
                <a:solidFill>
                  <a:srgbClr val="D47DE3"/>
                </a:solidFill>
              </a:rPr>
              <a:t>«Дикая ежевика»</a:t>
            </a:r>
            <a:br>
              <a:rPr lang="ru-RU" sz="1600" b="1" dirty="0" smtClean="0">
                <a:solidFill>
                  <a:srgbClr val="D47DE3"/>
                </a:solidFill>
              </a:rPr>
            </a:br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7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ежевики, масло голубики, листья смородины, эластин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Побалуйте кожу легким питательным молочком и насладитесь длительным ощущением мягкости и комфорта. </a:t>
            </a:r>
            <a:r>
              <a:rPr lang="ru-RU" sz="1400" b="1" dirty="0" smtClean="0"/>
              <a:t>Органический экстракт ежевики</a:t>
            </a:r>
            <a:r>
              <a:rPr lang="ru-RU" sz="1400" dirty="0" smtClean="0"/>
              <a:t> успокоит и защитит кожу, наполнит её изумительным ароматом спелых летних ягод. </a:t>
            </a:r>
            <a:r>
              <a:rPr lang="ru-RU" sz="1400" b="1" dirty="0" smtClean="0"/>
              <a:t>Масло голубики</a:t>
            </a:r>
            <a:r>
              <a:rPr lang="ru-RU" sz="1400" dirty="0" smtClean="0"/>
              <a:t> богато витамином Е и ненасыщенными жирными кислотами, обеспечит коже длительное увлажнение и интенсивное питание. </a:t>
            </a:r>
            <a:r>
              <a:rPr lang="ru-RU" sz="1400" b="1" dirty="0" smtClean="0"/>
              <a:t>Эластин</a:t>
            </a:r>
            <a:r>
              <a:rPr lang="ru-RU" sz="1400" dirty="0" smtClean="0"/>
              <a:t> удерживает влагу и делает кожу невероятно сияющей и нежной! </a:t>
            </a:r>
            <a:r>
              <a:rPr lang="ru-RU" sz="1400" b="1" dirty="0" smtClean="0"/>
              <a:t>Листья смородины </a:t>
            </a:r>
            <a:r>
              <a:rPr lang="ru-RU" sz="1400" dirty="0" smtClean="0"/>
              <a:t>пробуждают природную энергию, помогают сохранить молодость и красоту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Rubus</a:t>
            </a:r>
            <a:r>
              <a:rPr lang="en-US" sz="1200" dirty="0" smtClean="0"/>
              <a:t> </a:t>
            </a:r>
            <a:r>
              <a:rPr lang="en-US" sz="1200" dirty="0" err="1" smtClean="0"/>
              <a:t>Caesius</a:t>
            </a:r>
            <a:r>
              <a:rPr lang="en-US" sz="1200" dirty="0" smtClean="0"/>
              <a:t> Fruit Extract</a:t>
            </a:r>
            <a:r>
              <a:rPr lang="ru-RU" sz="1200" dirty="0" smtClean="0"/>
              <a:t> (органический экстракт ежевики), </a:t>
            </a:r>
            <a:r>
              <a:rPr lang="en-US" sz="1200" dirty="0" err="1" smtClean="0"/>
              <a:t>Vaccinium</a:t>
            </a:r>
            <a:r>
              <a:rPr lang="en-US" sz="1200" dirty="0" smtClean="0"/>
              <a:t> </a:t>
            </a:r>
            <a:r>
              <a:rPr lang="en-US" sz="1200" dirty="0" err="1" smtClean="0"/>
              <a:t>Uliginosum</a:t>
            </a:r>
            <a:r>
              <a:rPr lang="en-US" sz="1200" dirty="0" smtClean="0"/>
              <a:t> Seed Oil</a:t>
            </a:r>
            <a:r>
              <a:rPr lang="ru-RU" sz="1200" dirty="0" smtClean="0"/>
              <a:t> (масло семян голубики), </a:t>
            </a:r>
            <a:r>
              <a:rPr lang="ru-RU" sz="1200" dirty="0" err="1" smtClean="0"/>
              <a:t>Ribes</a:t>
            </a:r>
            <a:r>
              <a:rPr lang="ru-RU" sz="1200" dirty="0" smtClean="0"/>
              <a:t> </a:t>
            </a:r>
            <a:r>
              <a:rPr lang="ru-RU" sz="1200" dirty="0" err="1" smtClean="0"/>
              <a:t>Nigrum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листьев черной смородины), </a:t>
            </a:r>
            <a:r>
              <a:rPr lang="ru-RU" sz="1200" dirty="0" err="1" smtClean="0"/>
              <a:t>Cocoglycerides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Glyceryl</a:t>
            </a:r>
            <a:r>
              <a:rPr lang="en-US" sz="1200" dirty="0" smtClean="0"/>
              <a:t> </a:t>
            </a:r>
            <a:r>
              <a:rPr lang="en-US" sz="1200" dirty="0" err="1" smtClean="0"/>
              <a:t>Stearate</a:t>
            </a:r>
            <a:r>
              <a:rPr lang="ru-RU" sz="1200" dirty="0" smtClean="0"/>
              <a:t>, </a:t>
            </a:r>
            <a:r>
              <a:rPr lang="ru-RU" sz="1200" dirty="0" err="1" smtClean="0"/>
              <a:t>Octyldodecanol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Caprylic</a:t>
            </a:r>
            <a:r>
              <a:rPr lang="ru-RU" sz="1200" dirty="0" smtClean="0"/>
              <a:t>/</a:t>
            </a:r>
            <a:r>
              <a:rPr lang="en-US" sz="1200" dirty="0" err="1" smtClean="0"/>
              <a:t>Capric</a:t>
            </a:r>
            <a:r>
              <a:rPr lang="en-US" sz="1200" dirty="0" smtClean="0"/>
              <a:t> Triglyceride</a:t>
            </a:r>
            <a:r>
              <a:rPr lang="ru-RU" sz="1200" dirty="0" smtClean="0"/>
              <a:t>, Polyglyceryl-3 </a:t>
            </a:r>
            <a:r>
              <a:rPr lang="ru-RU" sz="1200" dirty="0" err="1" smtClean="0"/>
              <a:t>Methylglucose</a:t>
            </a:r>
            <a:r>
              <a:rPr lang="ru-RU" sz="1200" dirty="0" smtClean="0"/>
              <a:t> </a:t>
            </a:r>
            <a:r>
              <a:rPr lang="en-US" sz="1200" dirty="0" err="1" smtClean="0"/>
              <a:t>Distearate</a:t>
            </a:r>
            <a:r>
              <a:rPr lang="ru-RU" sz="1200" dirty="0" smtClean="0"/>
              <a:t>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Sodium </a:t>
            </a:r>
            <a:r>
              <a:rPr lang="en-US" sz="1200" dirty="0" err="1" smtClean="0"/>
              <a:t>Stearoyl</a:t>
            </a:r>
            <a:r>
              <a:rPr lang="en-US" sz="1200" dirty="0" smtClean="0"/>
              <a:t> Glutamate</a:t>
            </a:r>
            <a:r>
              <a:rPr lang="ru-RU" sz="1200" dirty="0" smtClean="0"/>
              <a:t>,</a:t>
            </a:r>
            <a:r>
              <a:rPr lang="ru-RU" sz="1200" b="1" dirty="0" smtClean="0"/>
              <a:t> </a:t>
            </a:r>
            <a:r>
              <a:rPr lang="en-US" sz="1200" dirty="0" err="1" smtClean="0"/>
              <a:t>Dehydroacetic</a:t>
            </a:r>
            <a:r>
              <a:rPr lang="en-US" sz="1200" dirty="0" smtClean="0"/>
              <a:t> Acid</a:t>
            </a:r>
            <a:r>
              <a:rPr lang="ru-RU" sz="1200" dirty="0" smtClean="0"/>
              <a:t>, </a:t>
            </a:r>
            <a:r>
              <a:rPr lang="en-US" sz="1200" dirty="0" smtClean="0"/>
              <a:t>Benzyl Alcohol</a:t>
            </a:r>
            <a:r>
              <a:rPr lang="ru-RU" sz="1200" dirty="0" smtClean="0"/>
              <a:t>, </a:t>
            </a:r>
            <a:r>
              <a:rPr lang="en-US" sz="1200" dirty="0" smtClean="0"/>
              <a:t>Sodium Benzoate</a:t>
            </a:r>
            <a:r>
              <a:rPr lang="ru-RU" sz="1200" dirty="0" smtClean="0"/>
              <a:t>, </a:t>
            </a:r>
            <a:r>
              <a:rPr lang="en-US" sz="1200" dirty="0" smtClean="0"/>
              <a:t>Potassium </a:t>
            </a:r>
            <a:r>
              <a:rPr lang="en-US" sz="1200" dirty="0" err="1" smtClean="0"/>
              <a:t>Sorbate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 CI 28440, </a:t>
            </a:r>
            <a:r>
              <a:rPr lang="en-US" sz="1200" dirty="0" smtClean="0"/>
              <a:t>CI</a:t>
            </a:r>
            <a:r>
              <a:rPr lang="ru-RU" sz="1200" dirty="0" smtClean="0"/>
              <a:t> 16035, </a:t>
            </a:r>
            <a:r>
              <a:rPr lang="en-US" sz="1200" dirty="0" err="1" smtClean="0"/>
              <a:t>Geraniol</a:t>
            </a:r>
            <a:r>
              <a:rPr lang="ru-RU" sz="1200" dirty="0" smtClean="0"/>
              <a:t>, </a:t>
            </a:r>
            <a:r>
              <a:rPr lang="en-US" sz="1200" dirty="0" err="1" smtClean="0"/>
              <a:t>Citronellol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D47DE3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Уход за телом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1510737" cy="345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43438" y="1928802"/>
            <a:ext cx="41434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Всеобъемлющий нас мир  необыкновенно красив  благодаря многообразию в нём цветов и оттенков.  Всё что окружает нас,  имеет свой </a:t>
            </a:r>
            <a:r>
              <a:rPr lang="ru-RU" b="1" dirty="0" smtClean="0">
                <a:solidFill>
                  <a:srgbClr val="F89EB1"/>
                </a:solidFill>
              </a:rPr>
              <a:t>особенный цвет и аромат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Серия из 12-ти цветов органической косметики особенна тем, что </a:t>
            </a:r>
            <a:r>
              <a:rPr lang="ru-RU" b="1" dirty="0" smtClean="0">
                <a:solidFill>
                  <a:srgbClr val="92D050"/>
                </a:solidFill>
              </a:rPr>
              <a:t>каждый цвет имеет своё имя и номер.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Комбинируя свойства продуктов по цветам, Вы получаете уникальную возможность </a:t>
            </a:r>
            <a:r>
              <a:rPr lang="ru-RU" b="1" dirty="0" smtClean="0">
                <a:solidFill>
                  <a:srgbClr val="FFC000"/>
                </a:solidFill>
              </a:rPr>
              <a:t>вывести Вашу идеальную формулу по уходу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Доверьте Вашему телу выбор нужной ему комбинации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429520" y="6429396"/>
            <a:ext cx="1071570" cy="214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Organic Shop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1480"/>
            <a:ext cx="9144000" cy="10001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481"/>
            <a:ext cx="2143108" cy="9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7422" y="642918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12 </a:t>
            </a:r>
            <a:r>
              <a:rPr lang="en-US" sz="1600" b="1" dirty="0" smtClean="0">
                <a:solidFill>
                  <a:schemeClr val="bg1"/>
                </a:solidFill>
              </a:rPr>
              <a:t>colors of beauty</a:t>
            </a:r>
            <a:r>
              <a:rPr lang="ru-RU" sz="1600" b="1" dirty="0" smtClean="0">
                <a:solidFill>
                  <a:schemeClr val="bg1"/>
                </a:solidFill>
              </a:rPr>
              <a:t> это линия по уходу за Вашим телом и  волосами, где каждый уникальный компонент имеет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свой цвет и номер!</a:t>
            </a:r>
          </a:p>
          <a:p>
            <a:endParaRPr lang="ru-RU" dirty="0"/>
          </a:p>
        </p:txBody>
      </p:sp>
      <p:pic>
        <p:nvPicPr>
          <p:cNvPr id="13" name="Рисунок 12" descr="1c5fe5a1ec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2071678"/>
            <a:ext cx="4345807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058" y="1571612"/>
            <a:ext cx="4786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Если Вы устали от бесконечного поиска подходящего средства по уходу за Вашими волосами,  новые профессиональные средства по уходу за волосам </a:t>
            </a:r>
            <a:r>
              <a:rPr lang="en-US" sz="1200" dirty="0" smtClean="0"/>
              <a:t>Colors of beauty </a:t>
            </a:r>
            <a:r>
              <a:rPr lang="ru-RU" sz="1200" dirty="0" smtClean="0"/>
              <a:t>для вас! Эти </a:t>
            </a:r>
            <a:r>
              <a:rPr lang="ru-RU" sz="1200" b="1" dirty="0" smtClean="0"/>
              <a:t>шампуни</a:t>
            </a:r>
            <a:r>
              <a:rPr lang="ru-RU" sz="1200" dirty="0" smtClean="0"/>
              <a:t> подарят Вашим волосам новую жизнь. Вы забудете о таких понятиях как сухие посеченные кончики и  перхоть.</a:t>
            </a:r>
            <a:r>
              <a:rPr lang="ru-RU" sz="1200" b="1" dirty="0" smtClean="0"/>
              <a:t> </a:t>
            </a:r>
            <a:br>
              <a:rPr lang="ru-RU" sz="1200" b="1" dirty="0" smtClean="0"/>
            </a:br>
            <a:endParaRPr lang="ru-RU" sz="1200" b="1" dirty="0" smtClean="0"/>
          </a:p>
          <a:p>
            <a:r>
              <a:rPr lang="ru-RU" sz="1200" b="1" dirty="0" smtClean="0"/>
              <a:t>Бальзамы для волос </a:t>
            </a:r>
            <a:endParaRPr lang="ru-RU" sz="1200" dirty="0" smtClean="0"/>
          </a:p>
          <a:p>
            <a:r>
              <a:rPr lang="ru-RU" sz="1200" dirty="0" smtClean="0"/>
              <a:t>Основным свойством любого бальзама является </a:t>
            </a:r>
            <a:r>
              <a:rPr lang="ru-RU" sz="1200" dirty="0" smtClean="0">
                <a:solidFill>
                  <a:srgbClr val="9966FF"/>
                </a:solidFill>
              </a:rPr>
              <a:t>питательный эффект</a:t>
            </a:r>
            <a:r>
              <a:rPr lang="ru-RU" sz="1200" dirty="0" smtClean="0"/>
              <a:t>. Питательный эффект бальзамов С</a:t>
            </a:r>
            <a:r>
              <a:rPr lang="en-US" sz="1200" dirty="0" err="1" smtClean="0"/>
              <a:t>olors</a:t>
            </a:r>
            <a:r>
              <a:rPr lang="en-US" sz="1200" dirty="0" smtClean="0"/>
              <a:t> of beauty</a:t>
            </a:r>
            <a:r>
              <a:rPr lang="ru-RU" sz="1200" dirty="0" smtClean="0"/>
              <a:t> гораздо выразительнее благодаря </a:t>
            </a:r>
            <a:r>
              <a:rPr lang="ru-RU" sz="1200" dirty="0" smtClean="0">
                <a:solidFill>
                  <a:srgbClr val="F89EB1"/>
                </a:solidFill>
              </a:rPr>
              <a:t>протеинам кашемира </a:t>
            </a:r>
            <a:r>
              <a:rPr lang="ru-RU" sz="1200" dirty="0" smtClean="0"/>
              <a:t>и </a:t>
            </a:r>
            <a:r>
              <a:rPr lang="ru-RU" sz="1200" dirty="0" smtClean="0">
                <a:solidFill>
                  <a:srgbClr val="C6B130"/>
                </a:solidFill>
              </a:rPr>
              <a:t>протеинам В5</a:t>
            </a:r>
            <a:r>
              <a:rPr lang="ru-RU" sz="1200" dirty="0" smtClean="0"/>
              <a:t>, входящих в состав бальзамов, силу которых дополняет серия </a:t>
            </a:r>
            <a:r>
              <a:rPr lang="ru-RU" sz="1200" dirty="0" smtClean="0">
                <a:solidFill>
                  <a:srgbClr val="CC00FF"/>
                </a:solidFill>
              </a:rPr>
              <a:t>органических масел</a:t>
            </a:r>
            <a:r>
              <a:rPr lang="ru-RU" sz="1200" dirty="0" smtClean="0"/>
              <a:t>. </a:t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b="1" dirty="0" smtClean="0"/>
              <a:t>Маска для волос </a:t>
            </a:r>
            <a:endParaRPr lang="ru-RU" sz="1200" dirty="0" smtClean="0"/>
          </a:p>
          <a:p>
            <a:r>
              <a:rPr lang="ru-RU" sz="1200" dirty="0" smtClean="0"/>
              <a:t>Часто ли Вы задумывались о том, что Ваши волосы также нуждаются в омоложении? Маска для волос «Роскошный шелк» это уникальный в своём виде продукт, который дарит Вашим волосам роскошный омолаживающий уход. Благодаря целительным, омолаживающим компонентам маски, Вам не придется долго ожидать результат.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/>
              <a:t>Уход за волосами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690651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1" y="1643050"/>
            <a:ext cx="3844777" cy="311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484278"/>
            <a:ext cx="6143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00B0F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№2  Укрепляющий шампунь для волос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«Жасминовый лайм»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785924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кафрского</a:t>
            </a:r>
            <a:r>
              <a:rPr lang="ru-RU" sz="1400" dirty="0" smtClean="0"/>
              <a:t> лайма, экстракт жасмина, экстракт белого чая, кератин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714620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 </a:t>
            </a:r>
          </a:p>
          <a:p>
            <a:r>
              <a:rPr lang="ru-RU" sz="1400" dirty="0" smtClean="0"/>
              <a:t>Обрести крепкие, здоровые волосы и восстановить их структуру поможет укрепляющий шампунь «Жасминовый лайм». </a:t>
            </a:r>
            <a:r>
              <a:rPr lang="ru-RU" sz="1400" b="1" dirty="0" smtClean="0"/>
              <a:t>Органическое масло </a:t>
            </a:r>
            <a:r>
              <a:rPr lang="ru-RU" sz="1400" b="1" dirty="0" err="1" smtClean="0"/>
              <a:t>кафрского</a:t>
            </a:r>
            <a:r>
              <a:rPr lang="ru-RU" sz="1400" b="1" dirty="0" smtClean="0"/>
              <a:t> лайма</a:t>
            </a:r>
            <a:r>
              <a:rPr lang="ru-RU" sz="1400" dirty="0" smtClean="0"/>
              <a:t> придает волосам восхитительный вид, укрепляет корни и оставляет надолго ощущение чистоты и свежести. Экстракт жасмина дарит волосам природный блеск и шелковистость, окутает благоухающим, нежнейшим ароматом.</a:t>
            </a:r>
            <a:r>
              <a:rPr lang="ru-RU" sz="1400" i="1" dirty="0" smtClean="0"/>
              <a:t> </a:t>
            </a:r>
            <a:r>
              <a:rPr lang="ru-RU" sz="1400" b="1" dirty="0" smtClean="0"/>
              <a:t>Экстракт белого чая </a:t>
            </a:r>
            <a:r>
              <a:rPr lang="ru-RU" sz="1400" dirty="0" smtClean="0"/>
              <a:t>защищает волосы, наполняет силой и энергией. </a:t>
            </a:r>
            <a:r>
              <a:rPr lang="ru-RU" sz="1400" b="1" dirty="0" smtClean="0"/>
              <a:t>Кератин</a:t>
            </a:r>
            <a:r>
              <a:rPr lang="ru-RU" sz="1400" dirty="0" smtClean="0"/>
              <a:t> восстанавливает структуру волос, делает их более гладкими, прочными и эластичными.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Citrus </a:t>
            </a:r>
            <a:r>
              <a:rPr lang="en-US" sz="1200" dirty="0" err="1" smtClean="0"/>
              <a:t>Hystrix</a:t>
            </a:r>
            <a:r>
              <a:rPr lang="en-US" sz="1200" dirty="0" smtClean="0"/>
              <a:t> Peel 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кафрского</a:t>
            </a:r>
            <a:r>
              <a:rPr lang="ru-RU" sz="1200" dirty="0" smtClean="0"/>
              <a:t> лайма), </a:t>
            </a:r>
            <a:r>
              <a:rPr lang="en-US" sz="1200" dirty="0" err="1" smtClean="0"/>
              <a:t>Jasminum</a:t>
            </a:r>
            <a:r>
              <a:rPr lang="en-US" sz="1200" dirty="0" smtClean="0"/>
              <a:t> </a:t>
            </a:r>
            <a:r>
              <a:rPr lang="en-US" sz="1200" dirty="0" err="1" smtClean="0"/>
              <a:t>Officinale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жасмина), </a:t>
            </a:r>
            <a:r>
              <a:rPr lang="en-US" sz="1200" dirty="0" smtClean="0"/>
              <a:t>Camellia </a:t>
            </a:r>
            <a:r>
              <a:rPr lang="en-US" sz="1200" dirty="0" err="1" smtClean="0"/>
              <a:t>Sinensis</a:t>
            </a:r>
            <a:r>
              <a:rPr lang="en-US" sz="1200" dirty="0" smtClean="0"/>
              <a:t> Leaf Extract</a:t>
            </a:r>
            <a:r>
              <a:rPr lang="ru-RU" sz="1200" dirty="0" smtClean="0"/>
              <a:t> (экстракт белого чая), </a:t>
            </a:r>
            <a:r>
              <a:rPr lang="ru-RU" sz="1200" dirty="0" err="1" smtClean="0"/>
              <a:t>Hydrolyzed</a:t>
            </a:r>
            <a:r>
              <a:rPr lang="ru-RU" sz="1200" dirty="0" smtClean="0"/>
              <a:t> </a:t>
            </a:r>
            <a:r>
              <a:rPr lang="ru-RU" sz="1200" dirty="0" err="1" smtClean="0"/>
              <a:t>Keratin</a:t>
            </a:r>
            <a:r>
              <a:rPr lang="ru-RU" sz="1200" dirty="0" smtClean="0"/>
              <a:t> (</a:t>
            </a:r>
            <a:r>
              <a:rPr lang="ru-RU" sz="1200" dirty="0" err="1" smtClean="0"/>
              <a:t>гидролизованный</a:t>
            </a:r>
            <a:r>
              <a:rPr lang="ru-RU" sz="1200" dirty="0" smtClean="0"/>
              <a:t> кератин), </a:t>
            </a:r>
            <a:r>
              <a:rPr lang="ru-RU" sz="1200" dirty="0" err="1" smtClean="0"/>
              <a:t>Sodium</a:t>
            </a:r>
            <a:r>
              <a:rPr lang="ru-RU" sz="1200" dirty="0" smtClean="0"/>
              <a:t> </a:t>
            </a:r>
            <a:r>
              <a:rPr lang="ru-RU" sz="1200" dirty="0" err="1" smtClean="0"/>
              <a:t>Cocoyl</a:t>
            </a:r>
            <a:r>
              <a:rPr lang="ru-RU" sz="1200" dirty="0" smtClean="0"/>
              <a:t> </a:t>
            </a:r>
            <a:r>
              <a:rPr lang="ru-RU" sz="1200" dirty="0" err="1" smtClean="0"/>
              <a:t>Isethionate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Guar </a:t>
            </a:r>
            <a:r>
              <a:rPr lang="en-US" sz="1200" dirty="0" err="1" smtClean="0"/>
              <a:t>Hydroxypropyltrimonium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75810, CI 75130.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Шампунь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999134" cy="45005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406" y="4643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36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484278"/>
            <a:ext cx="6143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00B0F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№2   Укрепляющий бальзам для волос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«Жасминовый лайм»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785924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кафрского</a:t>
            </a:r>
            <a:r>
              <a:rPr lang="ru-RU" sz="1400" dirty="0" smtClean="0"/>
              <a:t> лайма, экстракт жасмина, экстракт белого чая, кератин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714620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 </a:t>
            </a:r>
          </a:p>
          <a:p>
            <a:r>
              <a:rPr lang="ru-RU" sz="1400" dirty="0" smtClean="0"/>
              <a:t>Обрести крепкие, здоровые волосы и восстановить их структуру поможет насыщенный укрепляющий бальзам Жасминовый лайм. </a:t>
            </a:r>
            <a:r>
              <a:rPr lang="ru-RU" sz="1400" b="1" dirty="0" smtClean="0"/>
              <a:t>Органическое масло </a:t>
            </a:r>
            <a:r>
              <a:rPr lang="ru-RU" sz="1400" b="1" dirty="0" err="1" smtClean="0"/>
              <a:t>кафрского</a:t>
            </a:r>
            <a:r>
              <a:rPr lang="ru-RU" sz="1400" b="1" dirty="0" smtClean="0"/>
              <a:t> лайма</a:t>
            </a:r>
            <a:r>
              <a:rPr lang="ru-RU" sz="1400" dirty="0" smtClean="0"/>
              <a:t> придаст волосам восхитительный вид, укрепит корни и оставит надолго ощущение чистоты и свежести. </a:t>
            </a:r>
            <a:r>
              <a:rPr lang="ru-RU" sz="1400" b="1" dirty="0" smtClean="0"/>
              <a:t>Экстракт жасмина</a:t>
            </a:r>
            <a:r>
              <a:rPr lang="ru-RU" sz="1400" i="1" dirty="0" smtClean="0"/>
              <a:t> </a:t>
            </a:r>
            <a:r>
              <a:rPr lang="ru-RU" sz="1400" dirty="0" smtClean="0"/>
              <a:t>подарит волосам природный блеск и шелковистость, окутает благоухающим, нежнейшим ароматом. </a:t>
            </a:r>
            <a:r>
              <a:rPr lang="ru-RU" sz="1400" b="1" dirty="0" smtClean="0"/>
              <a:t>Экстракт белого чая </a:t>
            </a:r>
            <a:r>
              <a:rPr lang="ru-RU" sz="1400" dirty="0" smtClean="0"/>
              <a:t>защитит волосы и наполнит силой и энергией. </a:t>
            </a:r>
            <a:r>
              <a:rPr lang="ru-RU" sz="1400" b="1" dirty="0" smtClean="0"/>
              <a:t>Кератин</a:t>
            </a:r>
            <a:r>
              <a:rPr lang="ru-RU" sz="1400" dirty="0" smtClean="0"/>
              <a:t> восстановит структуру волос, сделает их более гладкими, прочными и эластичными.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Citrus </a:t>
            </a:r>
            <a:r>
              <a:rPr lang="en-US" sz="1200" dirty="0" err="1" smtClean="0"/>
              <a:t>Hystrix</a:t>
            </a:r>
            <a:r>
              <a:rPr lang="en-US" sz="1200" dirty="0" smtClean="0"/>
              <a:t> Peel Oil</a:t>
            </a:r>
            <a:r>
              <a:rPr lang="ru-RU" sz="1200" dirty="0" smtClean="0"/>
              <a:t> (органическое масло  </a:t>
            </a:r>
            <a:r>
              <a:rPr lang="ru-RU" sz="1200" dirty="0" err="1" smtClean="0"/>
              <a:t>кафрского</a:t>
            </a:r>
            <a:r>
              <a:rPr lang="ru-RU" sz="1200" dirty="0" smtClean="0"/>
              <a:t> лайма), </a:t>
            </a:r>
            <a:r>
              <a:rPr lang="en-US" sz="1200" dirty="0" err="1" smtClean="0"/>
              <a:t>Jasminum</a:t>
            </a:r>
            <a:r>
              <a:rPr lang="en-US" sz="1200" dirty="0" smtClean="0"/>
              <a:t> </a:t>
            </a:r>
            <a:r>
              <a:rPr lang="en-US" sz="1200" dirty="0" err="1" smtClean="0"/>
              <a:t>Officinale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жасмина), </a:t>
            </a:r>
            <a:r>
              <a:rPr lang="en-US" sz="1200" dirty="0" smtClean="0"/>
              <a:t>Camellia </a:t>
            </a:r>
            <a:r>
              <a:rPr lang="en-US" sz="1200" dirty="0" err="1" smtClean="0"/>
              <a:t>Sinensis</a:t>
            </a:r>
            <a:r>
              <a:rPr lang="en-US" sz="1200" dirty="0" smtClean="0"/>
              <a:t> Leaf Extract</a:t>
            </a:r>
            <a:r>
              <a:rPr lang="ru-RU" sz="1200" dirty="0" smtClean="0"/>
              <a:t> (экстракт белого чая), </a:t>
            </a:r>
            <a:r>
              <a:rPr lang="ru-RU" sz="1200" dirty="0" err="1" smtClean="0"/>
              <a:t>Hydrolyzed</a:t>
            </a:r>
            <a:r>
              <a:rPr lang="ru-RU" sz="1200" dirty="0" smtClean="0"/>
              <a:t> </a:t>
            </a:r>
            <a:r>
              <a:rPr lang="ru-RU" sz="1200" dirty="0" err="1" smtClean="0"/>
              <a:t>Keratin</a:t>
            </a:r>
            <a:r>
              <a:rPr lang="ru-RU" sz="1200" dirty="0" smtClean="0"/>
              <a:t> (</a:t>
            </a:r>
            <a:r>
              <a:rPr lang="ru-RU" sz="1200" dirty="0" err="1" smtClean="0"/>
              <a:t>гидролизованный</a:t>
            </a:r>
            <a:r>
              <a:rPr lang="ru-RU" sz="1200" dirty="0" smtClean="0"/>
              <a:t> кератин), </a:t>
            </a:r>
            <a:r>
              <a:rPr lang="en-US" sz="1200" dirty="0" err="1" smtClean="0"/>
              <a:t>Cetearyl</a:t>
            </a:r>
            <a:r>
              <a:rPr lang="en-US" sz="1200" dirty="0" smtClean="0"/>
              <a:t> Alcohol</a:t>
            </a:r>
            <a:r>
              <a:rPr lang="ru-RU" sz="1200" dirty="0" smtClean="0"/>
              <a:t>, </a:t>
            </a:r>
            <a:r>
              <a:rPr lang="en-US" sz="1200" dirty="0" err="1" smtClean="0"/>
              <a:t>Cetrimonium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Behentrimonium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Quaternium</a:t>
            </a:r>
            <a:r>
              <a:rPr lang="ru-RU" sz="1200" dirty="0" smtClean="0"/>
              <a:t>-87,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75810, CI 75130.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Бальзам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" y="785794"/>
            <a:ext cx="2999134" cy="45005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4643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32636"/>
            <a:ext cx="6143625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30DC2"/>
                </a:solidFill>
              </a:rPr>
              <a:t>№5   Восстанавливающий шампунь для волос</a:t>
            </a:r>
            <a:br>
              <a:rPr lang="ru-RU" sz="1600" b="1" dirty="0" smtClean="0">
                <a:solidFill>
                  <a:srgbClr val="F30DC2"/>
                </a:solidFill>
              </a:rPr>
            </a:br>
            <a:r>
              <a:rPr lang="ru-RU" sz="1600" b="1" dirty="0" smtClean="0">
                <a:solidFill>
                  <a:srgbClr val="F30DC2"/>
                </a:solidFill>
              </a:rPr>
              <a:t> «Розовая магнолия»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9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розовой орхидеи, экстракт магнолии, протеины шелка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</a:t>
            </a:r>
            <a:r>
              <a:rPr lang="ru-RU" sz="1200" dirty="0" smtClean="0"/>
              <a:t>Восстанавливающий шампунь «Розовая магнолия» – это изысканный уход и деликатное очищение для ослабленных волос. Возвращает здоровье волосам, наполняет их жизненной силой и глянцевым блеском</a:t>
            </a:r>
            <a:r>
              <a:rPr lang="ru-RU" sz="1200" i="1" dirty="0" smtClean="0"/>
              <a:t>, </a:t>
            </a:r>
            <a:r>
              <a:rPr lang="ru-RU" sz="1200" dirty="0" smtClean="0"/>
              <a:t>а</a:t>
            </a:r>
            <a:r>
              <a:rPr lang="ru-RU" sz="1200" i="1" dirty="0" smtClean="0"/>
              <a:t> </a:t>
            </a:r>
            <a:r>
              <a:rPr lang="ru-RU" sz="1200" dirty="0" smtClean="0"/>
              <a:t>яркий, чувственный аромат дарит хорошее настроение на весь день. </a:t>
            </a:r>
            <a:r>
              <a:rPr lang="ru-RU" sz="1200" b="1" dirty="0" smtClean="0"/>
              <a:t>Органический экстракт розовой орхидеи</a:t>
            </a:r>
            <a:r>
              <a:rPr lang="ru-RU" sz="1200" dirty="0" smtClean="0"/>
              <a:t> питает и восстанавливает поврежденные волосы, повышает их эластичность, препятствует появлению секущихся кончиков. </a:t>
            </a:r>
            <a:r>
              <a:rPr lang="ru-RU" sz="1200" b="1" dirty="0" smtClean="0"/>
              <a:t>Экстракт магнолии</a:t>
            </a:r>
            <a:r>
              <a:rPr lang="ru-RU" sz="1200" dirty="0" smtClean="0"/>
              <a:t> укрепляет корни волос и защищает их от негативных факторов окружающей среды. </a:t>
            </a:r>
            <a:r>
              <a:rPr lang="ru-RU" sz="1200" b="1" dirty="0" smtClean="0"/>
              <a:t>Протеины шелка </a:t>
            </a:r>
            <a:r>
              <a:rPr lang="ru-RU" sz="1200" dirty="0" smtClean="0"/>
              <a:t>проникают в волосы и восстанавливают структуру, интенсивно увлажняют и защищают от </a:t>
            </a:r>
            <a:r>
              <a:rPr lang="ru-RU" sz="1200" dirty="0" err="1" smtClean="0"/>
              <a:t>пересушивания</a:t>
            </a:r>
            <a:r>
              <a:rPr lang="ru-RU" sz="1200" dirty="0" smtClean="0"/>
              <a:t>, придавая им  изысканную мягкость шелка. </a:t>
            </a:r>
            <a:r>
              <a:rPr lang="ru-RU" sz="1200" b="1" dirty="0" err="1" smtClean="0"/>
              <a:t>Ретинол</a:t>
            </a:r>
            <a:r>
              <a:rPr lang="ru-RU" sz="1200" dirty="0" smtClean="0"/>
              <a:t> ускоряет рост волос, придает сияющий блеск, делает их гладкими и послушными.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214282" y="5622683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 smtClean="0"/>
              <a:t> </a:t>
            </a:r>
            <a:r>
              <a:rPr lang="en-US" sz="1200" dirty="0" smtClean="0"/>
              <a:t>Aqua with infusions of Organic Cymbidium </a:t>
            </a:r>
            <a:r>
              <a:rPr lang="en-US" sz="1200" dirty="0" err="1" smtClean="0"/>
              <a:t>Grandiflorum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(органический экстракт орхидеи), </a:t>
            </a:r>
            <a:r>
              <a:rPr lang="en-US" sz="1200" dirty="0" smtClean="0"/>
              <a:t>Magnolia </a:t>
            </a:r>
            <a:r>
              <a:rPr lang="en-US" sz="1200" dirty="0" err="1" smtClean="0"/>
              <a:t>Officinalis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магнолии), </a:t>
            </a:r>
            <a:r>
              <a:rPr lang="ru-RU" sz="1200" dirty="0" err="1" smtClean="0"/>
              <a:t>Hydrolyzed</a:t>
            </a:r>
            <a:r>
              <a:rPr lang="ru-RU" sz="1200" dirty="0" smtClean="0"/>
              <a:t> </a:t>
            </a:r>
            <a:r>
              <a:rPr lang="ru-RU" sz="1200" dirty="0" err="1" smtClean="0"/>
              <a:t>Silk</a:t>
            </a:r>
            <a:r>
              <a:rPr lang="ru-RU" sz="1200" dirty="0" smtClean="0"/>
              <a:t> (протеины шелка), </a:t>
            </a:r>
            <a:r>
              <a:rPr lang="ru-RU" sz="1200" dirty="0" err="1" smtClean="0"/>
              <a:t>Retinyl</a:t>
            </a:r>
            <a:r>
              <a:rPr lang="ru-RU" sz="1200" dirty="0" smtClean="0"/>
              <a:t> </a:t>
            </a:r>
            <a:r>
              <a:rPr lang="ru-RU" sz="1200" dirty="0" err="1" smtClean="0"/>
              <a:t>Palmitate</a:t>
            </a:r>
            <a:r>
              <a:rPr lang="ru-RU" sz="1200" dirty="0" smtClean="0"/>
              <a:t> (витамин А), </a:t>
            </a:r>
            <a:r>
              <a:rPr lang="ru-RU" sz="1200" dirty="0" err="1" smtClean="0"/>
              <a:t>Sodium</a:t>
            </a:r>
            <a:r>
              <a:rPr lang="ru-RU" sz="1200" dirty="0" smtClean="0"/>
              <a:t> </a:t>
            </a:r>
            <a:r>
              <a:rPr lang="ru-RU" sz="1200" dirty="0" err="1" smtClean="0"/>
              <a:t>Cocoyl</a:t>
            </a:r>
            <a:r>
              <a:rPr lang="ru-RU" sz="1200" dirty="0" smtClean="0"/>
              <a:t> </a:t>
            </a:r>
            <a:r>
              <a:rPr lang="ru-RU" sz="1200" dirty="0" err="1" smtClean="0"/>
              <a:t>Isethionate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ru-RU" sz="1200" dirty="0" err="1" smtClean="0"/>
              <a:t>Coco-Glucoside</a:t>
            </a:r>
            <a:r>
              <a:rPr lang="ru-RU" sz="1200" dirty="0" smtClean="0"/>
              <a:t>, </a:t>
            </a:r>
            <a:r>
              <a:rPr lang="ru-RU" sz="1200" dirty="0" err="1" smtClean="0"/>
              <a:t>Glyceryl</a:t>
            </a:r>
            <a:r>
              <a:rPr lang="ru-RU" sz="1200" dirty="0" smtClean="0"/>
              <a:t> </a:t>
            </a:r>
            <a:r>
              <a:rPr lang="ru-RU" sz="1200" dirty="0" err="1" smtClean="0"/>
              <a:t>Oleate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Guar </a:t>
            </a:r>
            <a:r>
              <a:rPr lang="en-US" sz="1200" dirty="0" err="1" smtClean="0"/>
              <a:t>Hydroxypropyltrimonium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75125.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33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Шампунь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4" y="785794"/>
            <a:ext cx="299916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36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32636"/>
            <a:ext cx="6143625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30DC2"/>
                </a:solidFill>
              </a:rPr>
              <a:t>№5   Восстанавливающий бальзам для волос</a:t>
            </a:r>
            <a:br>
              <a:rPr lang="ru-RU" sz="1600" b="1" dirty="0" smtClean="0">
                <a:solidFill>
                  <a:srgbClr val="F30DC2"/>
                </a:solidFill>
              </a:rPr>
            </a:br>
            <a:r>
              <a:rPr lang="ru-RU" sz="1600" b="1" dirty="0" smtClean="0">
                <a:solidFill>
                  <a:srgbClr val="F30DC2"/>
                </a:solidFill>
              </a:rPr>
              <a:t> «Розовая магнолия»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розовой орхидеи, экстракт магнолии, протеины шелка, </a:t>
            </a:r>
            <a:r>
              <a:rPr lang="ru-RU" sz="1400" dirty="0" err="1" smtClean="0"/>
              <a:t>ретинол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</a:t>
            </a:r>
            <a:r>
              <a:rPr lang="ru-RU" sz="1200" dirty="0" smtClean="0"/>
              <a:t>Восстанавливающий бальзам возвращает здоровье волосам, наполняет их жизненной силой и глянцевым блеском</a:t>
            </a:r>
            <a:r>
              <a:rPr lang="ru-RU" sz="1200" i="1" dirty="0" smtClean="0"/>
              <a:t>, </a:t>
            </a:r>
            <a:r>
              <a:rPr lang="ru-RU" sz="1200" dirty="0" smtClean="0"/>
              <a:t>а</a:t>
            </a:r>
            <a:r>
              <a:rPr lang="ru-RU" sz="1200" i="1" dirty="0" smtClean="0"/>
              <a:t> </a:t>
            </a:r>
            <a:r>
              <a:rPr lang="ru-RU" sz="1200" dirty="0" smtClean="0"/>
              <a:t>яркий, чувственный аромат придает уверенность и дарит хорошее настроение на весь день. </a:t>
            </a:r>
            <a:r>
              <a:rPr lang="ru-RU" sz="1200" b="1" dirty="0" smtClean="0"/>
              <a:t>Органический экстракт розовой орхидеи</a:t>
            </a:r>
            <a:r>
              <a:rPr lang="ru-RU" sz="1200" dirty="0" smtClean="0"/>
              <a:t> питает и восстанавливает поврежденные волосы, повышает их эластичность, препятствует появлению секущихся кончиков. </a:t>
            </a:r>
            <a:r>
              <a:rPr lang="ru-RU" sz="1200" b="1" dirty="0" smtClean="0"/>
              <a:t>Экстракт магнолии</a:t>
            </a:r>
            <a:r>
              <a:rPr lang="ru-RU" sz="1200" dirty="0" smtClean="0"/>
              <a:t> укрепляет корни волос и защищает их от негативных факторов окружающей среды. </a:t>
            </a:r>
            <a:r>
              <a:rPr lang="ru-RU" sz="1200" b="1" dirty="0" smtClean="0"/>
              <a:t>Протеины шелка </a:t>
            </a:r>
            <a:r>
              <a:rPr lang="ru-RU" sz="1200" dirty="0" smtClean="0"/>
              <a:t>проникают в волосы и восстанавливают их структуру, интенсивно увлажняют и защищают от </a:t>
            </a:r>
            <a:r>
              <a:rPr lang="ru-RU" sz="1200" dirty="0" err="1" smtClean="0"/>
              <a:t>пересушивания</a:t>
            </a:r>
            <a:r>
              <a:rPr lang="ru-RU" sz="1200" dirty="0" smtClean="0"/>
              <a:t>, придавая волосам изысканную мягкость шелка. </a:t>
            </a:r>
            <a:r>
              <a:rPr lang="ru-RU" sz="1200" b="1" dirty="0" err="1" smtClean="0"/>
              <a:t>Ретинол</a:t>
            </a:r>
            <a:r>
              <a:rPr lang="ru-RU" sz="1200" dirty="0" smtClean="0"/>
              <a:t> ускоряет рост волос, придает сияющий блеск, делает их гладкими и послушными.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Cymbidium </a:t>
            </a:r>
            <a:r>
              <a:rPr lang="en-US" sz="1200" dirty="0" err="1" smtClean="0"/>
              <a:t>Grandiflorum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(органический экстракт орхидеи), </a:t>
            </a:r>
            <a:r>
              <a:rPr lang="en-US" sz="1200" dirty="0" smtClean="0"/>
              <a:t>Magnolia </a:t>
            </a:r>
            <a:r>
              <a:rPr lang="en-US" sz="1200" dirty="0" err="1" smtClean="0"/>
              <a:t>Officinalis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магнолии), </a:t>
            </a:r>
            <a:r>
              <a:rPr lang="ru-RU" sz="1200" dirty="0" err="1" smtClean="0"/>
              <a:t>Hydrolyzed</a:t>
            </a:r>
            <a:r>
              <a:rPr lang="ru-RU" sz="1200" dirty="0" smtClean="0"/>
              <a:t> </a:t>
            </a:r>
            <a:r>
              <a:rPr lang="ru-RU" sz="1200" dirty="0" err="1" smtClean="0"/>
              <a:t>Silk</a:t>
            </a:r>
            <a:r>
              <a:rPr lang="ru-RU" sz="1200" dirty="0" smtClean="0"/>
              <a:t> (протеины шелка), </a:t>
            </a:r>
            <a:r>
              <a:rPr lang="ru-RU" sz="1200" dirty="0" err="1" smtClean="0"/>
              <a:t>Retinyl</a:t>
            </a:r>
            <a:r>
              <a:rPr lang="ru-RU" sz="1200" dirty="0" smtClean="0"/>
              <a:t> </a:t>
            </a:r>
            <a:r>
              <a:rPr lang="ru-RU" sz="1200" dirty="0" err="1" smtClean="0"/>
              <a:t>Palmitate</a:t>
            </a:r>
            <a:r>
              <a:rPr lang="ru-RU" sz="1200" dirty="0" smtClean="0"/>
              <a:t> (витамин А), </a:t>
            </a:r>
            <a:r>
              <a:rPr lang="en-US" sz="1200" dirty="0" err="1" smtClean="0"/>
              <a:t>Cetearyl</a:t>
            </a:r>
            <a:r>
              <a:rPr lang="en-US" sz="1200" dirty="0" smtClean="0"/>
              <a:t> Alcohol</a:t>
            </a:r>
            <a:r>
              <a:rPr lang="ru-RU" sz="1200" dirty="0" smtClean="0"/>
              <a:t>, </a:t>
            </a:r>
            <a:r>
              <a:rPr lang="en-US" sz="1200" dirty="0" err="1" smtClean="0"/>
              <a:t>Cetrimonium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Behentrimonium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Quaternium</a:t>
            </a:r>
            <a:r>
              <a:rPr lang="ru-RU" sz="1200" dirty="0" smtClean="0"/>
              <a:t>-87, </a:t>
            </a:r>
            <a:r>
              <a:rPr lang="en-US" sz="1200" dirty="0" err="1" smtClean="0"/>
              <a:t>Cetyl</a:t>
            </a:r>
            <a:r>
              <a:rPr lang="en-US" sz="1200" dirty="0" smtClean="0"/>
              <a:t> Esters</a:t>
            </a:r>
            <a:r>
              <a:rPr lang="ru-RU" sz="1200" dirty="0" smtClean="0"/>
              <a:t>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75125.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33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Бальзам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4" y="785794"/>
            <a:ext cx="299916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36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40194"/>
            <a:ext cx="61436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№6  Омолаживающий шампунь для волос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«Роскошный шелк»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endParaRPr lang="ru-RU" sz="1600" b="1" dirty="0" smtClean="0">
              <a:solidFill>
                <a:srgbClr val="FA9CE6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713356"/>
            <a:ext cx="44291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/>
              <a:t>  </a:t>
            </a:r>
            <a:endParaRPr lang="ru-RU" sz="1400" dirty="0" smtClean="0"/>
          </a:p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шелковое масло, протеины риса, аргинин </a:t>
            </a:r>
          </a:p>
          <a:p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</a:t>
            </a:r>
            <a:r>
              <a:rPr lang="ru-RU" sz="1200" dirty="0" smtClean="0"/>
              <a:t>Подарите своим волосам роскошный омолаживающий уход, эффективное восстановление и защиту. </a:t>
            </a:r>
            <a:r>
              <a:rPr lang="ru-RU" sz="1200" b="1" dirty="0" smtClean="0"/>
              <a:t>Органическое масло </a:t>
            </a:r>
            <a:r>
              <a:rPr lang="ru-RU" sz="1200" b="1" dirty="0" err="1" smtClean="0"/>
              <a:t>макадамии</a:t>
            </a:r>
            <a:r>
              <a:rPr lang="ru-RU" sz="1200" dirty="0" smtClean="0"/>
              <a:t> помогает укрепить и вернуть к жизни ослабленные, тусклые волосы, оказывает сильное </a:t>
            </a:r>
            <a:r>
              <a:rPr lang="ru-RU" sz="1200" dirty="0" err="1" smtClean="0"/>
              <a:t>оздоравливающее</a:t>
            </a:r>
            <a:r>
              <a:rPr lang="ru-RU" sz="1200" dirty="0" smtClean="0"/>
              <a:t> воздействие, придавая волосам силу и блеск. </a:t>
            </a:r>
            <a:r>
              <a:rPr lang="ru-RU" sz="1200" b="1" dirty="0" smtClean="0"/>
              <a:t>Шелковое масло </a:t>
            </a:r>
            <a:r>
              <a:rPr lang="ru-RU" sz="1200" dirty="0" smtClean="0"/>
              <a:t>питает волосы, разглаживает и восстанавливает их структуру, даря бесконечную мягкость шелка. </a:t>
            </a:r>
            <a:r>
              <a:rPr lang="ru-RU" sz="1200" b="1" dirty="0" smtClean="0"/>
              <a:t>Протеины риса</a:t>
            </a:r>
            <a:r>
              <a:rPr lang="ru-RU" sz="1200" dirty="0" smtClean="0"/>
              <a:t> оживляют уставшие и безжизненные волосы, насыщая их живительной влагой и микроэлементами, укрепляют корни и придают волосам упругость и эластичность. </a:t>
            </a:r>
            <a:r>
              <a:rPr lang="ru-RU" sz="1200" b="1" dirty="0" smtClean="0"/>
              <a:t>Аргинин</a:t>
            </a:r>
            <a:r>
              <a:rPr lang="ru-RU" sz="1200" dirty="0" smtClean="0"/>
              <a:t> восстанавливает поврежденные волосы, защищая их от ломкости и сечения.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Isostearoyl</a:t>
            </a:r>
            <a:r>
              <a:rPr lang="en-US" sz="1200" dirty="0" smtClean="0"/>
              <a:t> Hydrolyzed Silk</a:t>
            </a:r>
            <a:r>
              <a:rPr lang="ru-RU" sz="1200" dirty="0" smtClean="0"/>
              <a:t> (шелковое масло), </a:t>
            </a:r>
            <a:r>
              <a:rPr lang="ru-RU" sz="1200" dirty="0" err="1" smtClean="0"/>
              <a:t>Oryza</a:t>
            </a:r>
            <a:r>
              <a:rPr lang="ru-RU" sz="1200" dirty="0" smtClean="0"/>
              <a:t> </a:t>
            </a:r>
            <a:r>
              <a:rPr lang="ru-RU" sz="1200" dirty="0" err="1" smtClean="0"/>
              <a:t>Sativa</a:t>
            </a:r>
            <a:r>
              <a:rPr lang="ru-RU" sz="1200" dirty="0" smtClean="0"/>
              <a:t> </a:t>
            </a:r>
            <a:r>
              <a:rPr lang="ru-RU" sz="1200" dirty="0" err="1" smtClean="0"/>
              <a:t>Bran</a:t>
            </a:r>
            <a:r>
              <a:rPr lang="ru-RU" sz="1200" dirty="0" smtClean="0"/>
              <a:t> </a:t>
            </a:r>
            <a:r>
              <a:rPr lang="ru-RU" sz="1200" dirty="0" err="1" smtClean="0"/>
              <a:t>Protein</a:t>
            </a:r>
            <a:r>
              <a:rPr lang="ru-RU" sz="1200" dirty="0" smtClean="0"/>
              <a:t> (протеины риса), </a:t>
            </a:r>
            <a:r>
              <a:rPr lang="ru-RU" sz="1200" dirty="0" err="1" smtClean="0"/>
              <a:t>Arginine</a:t>
            </a:r>
            <a:r>
              <a:rPr lang="ru-RU" sz="1200" dirty="0" smtClean="0"/>
              <a:t> (аргинин),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ru-RU" sz="1200" dirty="0" err="1" smtClean="0"/>
              <a:t>Sodium</a:t>
            </a:r>
            <a:r>
              <a:rPr lang="ru-RU" sz="1200" dirty="0" smtClean="0"/>
              <a:t> </a:t>
            </a:r>
            <a:r>
              <a:rPr lang="ru-RU" sz="1200" dirty="0" err="1" smtClean="0"/>
              <a:t>Lauroyl</a:t>
            </a:r>
            <a:r>
              <a:rPr lang="ru-RU" sz="1200" dirty="0" smtClean="0"/>
              <a:t> </a:t>
            </a:r>
            <a:r>
              <a:rPr lang="ru-RU" sz="1200" dirty="0" err="1" smtClean="0"/>
              <a:t>Sarcosinate</a:t>
            </a:r>
            <a:r>
              <a:rPr lang="ru-RU" sz="1200" dirty="0" smtClean="0"/>
              <a:t>, </a:t>
            </a:r>
            <a:r>
              <a:rPr lang="en-US" sz="1200" dirty="0" err="1" smtClean="0"/>
              <a:t>Pantenol</a:t>
            </a:r>
            <a:r>
              <a:rPr lang="ru-RU" sz="1200" dirty="0" smtClean="0"/>
              <a:t>, </a:t>
            </a:r>
            <a:r>
              <a:rPr lang="en-US" sz="1200" dirty="0" smtClean="0"/>
              <a:t>Guar </a:t>
            </a:r>
            <a:r>
              <a:rPr lang="en-US" sz="1200" dirty="0" err="1" smtClean="0"/>
              <a:t>Hydroxypropyltrimonium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Alcohol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75130.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A9C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Шампунь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11" y="857232"/>
            <a:ext cx="2951561" cy="44291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406" y="4643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  <a:endParaRPr lang="ru-RU" sz="600" dirty="0" smtClean="0"/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12 шт.</a:t>
            </a:r>
            <a:endParaRPr lang="ru-RU" sz="1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629301"/>
            <a:ext cx="6143625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endParaRPr lang="ru-RU" sz="1600" b="1" dirty="0" smtClean="0">
              <a:solidFill>
                <a:srgbClr val="FA9CE6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6B130"/>
                </a:solidFill>
              </a:rPr>
              <a:t>№12  Питательный шампунь для волос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«Ванильный кашемир»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endParaRPr lang="ru-RU" sz="1600" b="1" dirty="0" smtClean="0">
              <a:solidFill>
                <a:srgbClr val="C6B130"/>
              </a:solidFill>
            </a:endParaRPr>
          </a:p>
          <a:p>
            <a:pPr algn="ctr"/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821073"/>
            <a:ext cx="44291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</a:t>
            </a:r>
            <a:r>
              <a:rPr lang="ru-RU" sz="1400" dirty="0" err="1" smtClean="0"/>
              <a:t>бурбонской</a:t>
            </a:r>
            <a:r>
              <a:rPr lang="ru-RU" sz="1400" dirty="0" smtClean="0"/>
              <a:t> ванили, протеины кашемира, провитамин </a:t>
            </a:r>
            <a:r>
              <a:rPr lang="en-US" sz="1400" dirty="0" smtClean="0"/>
              <a:t>B</a:t>
            </a:r>
            <a:r>
              <a:rPr lang="ru-RU" sz="1400" dirty="0" smtClean="0"/>
              <a:t>5</a:t>
            </a:r>
          </a:p>
          <a:p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Откройте для себя нежнейший питательный рацион для Ваших волос. </a:t>
            </a:r>
            <a:r>
              <a:rPr lang="ru-RU" sz="1400" b="1" dirty="0" smtClean="0"/>
              <a:t>Органический экстракт </a:t>
            </a:r>
            <a:r>
              <a:rPr lang="ru-RU" sz="1400" b="1" dirty="0" err="1" smtClean="0"/>
              <a:t>бурбонской</a:t>
            </a:r>
            <a:r>
              <a:rPr lang="ru-RU" sz="1400" b="1" dirty="0" smtClean="0"/>
              <a:t> ванили</a:t>
            </a:r>
            <a:r>
              <a:rPr lang="ru-RU" sz="1400" dirty="0" smtClean="0"/>
              <a:t> превосходно питает и восстанавливает структуру волос, придает силу и здоровый блеск. Наполняет волосы нежным, романтическим ароматом ванили. </a:t>
            </a:r>
            <a:r>
              <a:rPr lang="ru-RU" sz="1400" b="1" dirty="0" smtClean="0"/>
              <a:t>Протеины кашемира</a:t>
            </a:r>
            <a:r>
              <a:rPr lang="ru-RU" sz="1400" dirty="0" smtClean="0"/>
              <a:t> укрепляют волосы, делают их упругими и послушными, дарят неповторимую мягкость и нежность кашемира.</a:t>
            </a:r>
            <a:r>
              <a:rPr lang="ru-RU" sz="1400" b="1" dirty="0" smtClean="0"/>
              <a:t> Провитамин</a:t>
            </a:r>
            <a:r>
              <a:rPr lang="ru-RU" sz="1400" dirty="0" smtClean="0"/>
              <a:t> </a:t>
            </a:r>
            <a:r>
              <a:rPr lang="ru-RU" sz="1400" b="1" dirty="0" smtClean="0"/>
              <a:t>B5</a:t>
            </a:r>
            <a:r>
              <a:rPr lang="ru-RU" sz="1400" dirty="0" smtClean="0"/>
              <a:t> увлажняет волосы от корней до самых кончиков, бережно защищает от воздействий окружающей среды.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Vanilla </a:t>
            </a:r>
            <a:r>
              <a:rPr lang="en-US" sz="1200" dirty="0" err="1" smtClean="0"/>
              <a:t>Planifolia</a:t>
            </a:r>
            <a:r>
              <a:rPr lang="en-US" sz="1200" dirty="0" smtClean="0"/>
              <a:t> Bean Extract</a:t>
            </a:r>
            <a:r>
              <a:rPr lang="ru-RU" sz="1200" dirty="0" smtClean="0"/>
              <a:t> (органический экстракт ванили), </a:t>
            </a:r>
            <a:r>
              <a:rPr lang="en-US" sz="1200" dirty="0" smtClean="0"/>
              <a:t>Hydrolyzed</a:t>
            </a:r>
            <a:r>
              <a:rPr lang="ru-RU" sz="1200" dirty="0" smtClean="0"/>
              <a:t> С</a:t>
            </a:r>
            <a:r>
              <a:rPr lang="en-US" sz="1200" dirty="0" err="1" smtClean="0"/>
              <a:t>ashmere</a:t>
            </a:r>
            <a:r>
              <a:rPr lang="en-US" sz="1200" dirty="0" smtClean="0"/>
              <a:t> Protein</a:t>
            </a:r>
            <a:r>
              <a:rPr lang="ru-RU" sz="1200" dirty="0" smtClean="0"/>
              <a:t> (протеины кашемира),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Hydrolyzed Wheat Protein</a:t>
            </a:r>
            <a:r>
              <a:rPr lang="ru-RU" sz="1200" dirty="0" smtClean="0"/>
              <a:t> (протеины пшеницы),  </a:t>
            </a:r>
            <a:r>
              <a:rPr lang="ru-RU" sz="1200" dirty="0" err="1" smtClean="0"/>
              <a:t>Sodium</a:t>
            </a:r>
            <a:r>
              <a:rPr lang="ru-RU" sz="1200" dirty="0" smtClean="0"/>
              <a:t> </a:t>
            </a:r>
            <a:r>
              <a:rPr lang="ru-RU" sz="1200" dirty="0" err="1" smtClean="0"/>
              <a:t>Cocoyl</a:t>
            </a:r>
            <a:r>
              <a:rPr lang="ru-RU" sz="1200" dirty="0" smtClean="0"/>
              <a:t> </a:t>
            </a:r>
            <a:r>
              <a:rPr lang="ru-RU" sz="1200" dirty="0" err="1" smtClean="0"/>
              <a:t>Isethionate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ru-RU" sz="1200" dirty="0" err="1" smtClean="0"/>
              <a:t>Coco-Glucoside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Alcohol</a:t>
            </a:r>
            <a:r>
              <a:rPr lang="ru-RU" sz="1200" dirty="0" smtClean="0"/>
              <a:t>,  </a:t>
            </a:r>
            <a:r>
              <a:rPr lang="ru-RU" sz="1200" dirty="0" err="1" smtClean="0"/>
              <a:t>Glyceryl</a:t>
            </a:r>
            <a:r>
              <a:rPr lang="ru-RU" sz="1200" dirty="0" smtClean="0"/>
              <a:t> </a:t>
            </a:r>
            <a:r>
              <a:rPr lang="ru-RU" sz="1200" dirty="0" err="1" smtClean="0"/>
              <a:t>Oleate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Guar </a:t>
            </a:r>
            <a:r>
              <a:rPr lang="en-US" sz="1200" dirty="0" err="1" smtClean="0"/>
              <a:t>Hydroxypropyltrimonium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ru-RU" sz="1200" dirty="0" err="1" smtClean="0"/>
              <a:t>Caramel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E9CA7B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Шампунь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" y="785794"/>
            <a:ext cx="2951560" cy="442915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4282" y="4714884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506191"/>
            <a:ext cx="6143625" cy="358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№12  Питательный бальзам для волос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«Ванильный кашемир»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endParaRPr lang="ru-RU" sz="1600" b="1" dirty="0" smtClean="0">
              <a:solidFill>
                <a:srgbClr val="C6B130"/>
              </a:solidFill>
            </a:endParaRPr>
          </a:p>
          <a:p>
            <a:pPr algn="ctr"/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821072"/>
            <a:ext cx="44291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</a:t>
            </a:r>
            <a:r>
              <a:rPr lang="ru-RU" sz="1400" dirty="0" err="1" smtClean="0"/>
              <a:t>бурбонской</a:t>
            </a:r>
            <a:r>
              <a:rPr lang="ru-RU" sz="1400" dirty="0" smtClean="0"/>
              <a:t> ванили, протеины кашемира, провитамин </a:t>
            </a:r>
            <a:r>
              <a:rPr lang="en-US" sz="1400" dirty="0" smtClean="0"/>
              <a:t>B</a:t>
            </a:r>
            <a:r>
              <a:rPr lang="ru-RU" sz="1400" dirty="0" smtClean="0"/>
              <a:t>5</a:t>
            </a:r>
          </a:p>
          <a:p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200" dirty="0" smtClean="0"/>
              <a:t>  Откройте для себя нежнейший питательный рацион для Ваших волос. Мягкая формула бальзама бережно обволакивает волосы, насыщая их необходимыми питательными веществами, улучшает расчесывание и укладку. </a:t>
            </a:r>
            <a:r>
              <a:rPr lang="ru-RU" sz="1200" b="1" dirty="0" smtClean="0"/>
              <a:t>Органический экстракт </a:t>
            </a:r>
            <a:r>
              <a:rPr lang="ru-RU" sz="1200" b="1" dirty="0" err="1" smtClean="0"/>
              <a:t>бурбонской</a:t>
            </a:r>
            <a:r>
              <a:rPr lang="ru-RU" sz="1200" b="1" dirty="0" smtClean="0"/>
              <a:t> ванили</a:t>
            </a:r>
            <a:r>
              <a:rPr lang="ru-RU" sz="1200" dirty="0" smtClean="0"/>
              <a:t> превосходно питает и восстанавливает структуру волос, придает силу и здоровый блеск. Наполняет волосы нежным, романтическим ароматом ванили. </a:t>
            </a:r>
            <a:r>
              <a:rPr lang="ru-RU" sz="1200" b="1" dirty="0" smtClean="0"/>
              <a:t>Протеины кашемира</a:t>
            </a:r>
            <a:r>
              <a:rPr lang="ru-RU" sz="1200" dirty="0" smtClean="0"/>
              <a:t> укрепляют волосы, делают их упругими и послушными, дарят неповторимую мягкость и нежность кашемира.</a:t>
            </a:r>
            <a:r>
              <a:rPr lang="ru-RU" sz="1200" b="1" dirty="0" smtClean="0"/>
              <a:t> Провитамин</a:t>
            </a:r>
            <a:r>
              <a:rPr lang="ru-RU" sz="1200" dirty="0" smtClean="0"/>
              <a:t> </a:t>
            </a:r>
            <a:r>
              <a:rPr lang="ru-RU" sz="1200" b="1" dirty="0" smtClean="0"/>
              <a:t>B5</a:t>
            </a:r>
            <a:r>
              <a:rPr lang="ru-RU" sz="1200" dirty="0" smtClean="0"/>
              <a:t> увлажняет волосы от корней до самых кончиков, бережно защищает от воздействий окружающей среды.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Vanilla </a:t>
            </a:r>
            <a:r>
              <a:rPr lang="en-US" sz="1200" dirty="0" err="1" smtClean="0"/>
              <a:t>Planifolia</a:t>
            </a:r>
            <a:r>
              <a:rPr lang="en-US" sz="1200" dirty="0" smtClean="0"/>
              <a:t> Bean Extract</a:t>
            </a:r>
            <a:r>
              <a:rPr lang="ru-RU" sz="1200" dirty="0" smtClean="0"/>
              <a:t> (органический экстракт ванили), </a:t>
            </a:r>
            <a:r>
              <a:rPr lang="en-US" sz="1200" dirty="0" smtClean="0"/>
              <a:t>Hydrolyzed</a:t>
            </a:r>
            <a:r>
              <a:rPr lang="ru-RU" sz="1200" dirty="0" smtClean="0"/>
              <a:t> С</a:t>
            </a:r>
            <a:r>
              <a:rPr lang="en-US" sz="1200" dirty="0" err="1" smtClean="0"/>
              <a:t>ashmere</a:t>
            </a:r>
            <a:r>
              <a:rPr lang="en-US" sz="1200" dirty="0" smtClean="0"/>
              <a:t> Protein</a:t>
            </a:r>
            <a:r>
              <a:rPr lang="ru-RU" sz="1200" dirty="0" smtClean="0"/>
              <a:t> (протеины кашемира), </a:t>
            </a:r>
            <a:r>
              <a:rPr lang="en-US" sz="1200" dirty="0" err="1" smtClean="0"/>
              <a:t>Pantenol</a:t>
            </a:r>
            <a:r>
              <a:rPr lang="ru-RU" sz="1200" dirty="0" smtClean="0"/>
              <a:t>, </a:t>
            </a:r>
            <a:r>
              <a:rPr lang="en-US" sz="1200" dirty="0" smtClean="0"/>
              <a:t>Hydrolyzed Wheat Protein</a:t>
            </a:r>
            <a:r>
              <a:rPr lang="ru-RU" sz="1200" dirty="0" smtClean="0"/>
              <a:t> (протеины пшеницы), </a:t>
            </a:r>
            <a:r>
              <a:rPr lang="en-US" sz="1200" dirty="0" err="1" smtClean="0"/>
              <a:t>Cetearyl</a:t>
            </a:r>
            <a:r>
              <a:rPr lang="en-US" sz="1200" dirty="0" smtClean="0"/>
              <a:t> Alcohol</a:t>
            </a:r>
            <a:r>
              <a:rPr lang="ru-RU" sz="1200" dirty="0" smtClean="0"/>
              <a:t>, </a:t>
            </a:r>
            <a:r>
              <a:rPr lang="en-US" sz="1200" dirty="0" err="1" smtClean="0"/>
              <a:t>Cetrimonium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Behentrimonium</a:t>
            </a:r>
            <a:r>
              <a:rPr lang="en-US" sz="1200" dirty="0" smtClean="0"/>
              <a:t>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Olea</a:t>
            </a:r>
            <a:r>
              <a:rPr lang="en-US" sz="1200" dirty="0" smtClean="0"/>
              <a:t> </a:t>
            </a:r>
            <a:r>
              <a:rPr lang="en-US" sz="1200" dirty="0" err="1" smtClean="0"/>
              <a:t>Europaea</a:t>
            </a:r>
            <a:r>
              <a:rPr lang="en-US" sz="1200" dirty="0" smtClean="0"/>
              <a:t> Fruit Oil</a:t>
            </a:r>
            <a:r>
              <a:rPr lang="ru-RU" sz="1200" dirty="0" smtClean="0"/>
              <a:t> (масло оливы),  </a:t>
            </a:r>
            <a:r>
              <a:rPr lang="en-US" sz="1200" dirty="0" err="1" smtClean="0"/>
              <a:t>Polyquaternium</a:t>
            </a:r>
            <a:r>
              <a:rPr lang="ru-RU" sz="1200" dirty="0" smtClean="0"/>
              <a:t>-37, </a:t>
            </a:r>
            <a:r>
              <a:rPr lang="en-US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ru-RU" sz="1200" dirty="0" err="1" smtClean="0"/>
              <a:t>Caramel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E9CA7B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Бальзам для волос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" y="785794"/>
            <a:ext cx="2951560" cy="442915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4282" y="4714884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360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058" y="1571612"/>
            <a:ext cx="4786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ярких мыл для рук С</a:t>
            </a:r>
            <a:r>
              <a:rPr lang="en-US" dirty="0" err="1" smtClean="0"/>
              <a:t>olors</a:t>
            </a:r>
            <a:r>
              <a:rPr lang="en-US" dirty="0" smtClean="0"/>
              <a:t> of beauty</a:t>
            </a:r>
            <a:r>
              <a:rPr lang="ru-RU" dirty="0" smtClean="0"/>
              <a:t> соединили два основных свойства по уходу за Вашими руками. </a:t>
            </a:r>
            <a:r>
              <a:rPr lang="ru-RU" dirty="0" smtClean="0">
                <a:solidFill>
                  <a:srgbClr val="FF66FF"/>
                </a:solidFill>
              </a:rPr>
              <a:t>Глубокое очищение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C6B130"/>
                </a:solidFill>
              </a:rPr>
              <a:t>интенсивное увлажнение</a:t>
            </a:r>
            <a:r>
              <a:rPr lang="ru-RU" dirty="0" smtClean="0"/>
              <a:t>.  Кожа рук становится мягкой и бархатистой, как будто Вы нанесли на них легкий крем.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/>
              <a:t>Мыло для рук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690651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28289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812361"/>
            <a:ext cx="2981325" cy="33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22831"/>
            <a:ext cx="6143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№1   Очищающее гель-мыло для рук 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en-US" sz="1600" dirty="0" smtClean="0">
                <a:solidFill>
                  <a:srgbClr val="00B0F0"/>
                </a:solidFill>
              </a:rPr>
              <a:t>«</a:t>
            </a:r>
            <a:r>
              <a:rPr lang="en-US" sz="1600" dirty="0" err="1" smtClean="0">
                <a:solidFill>
                  <a:srgbClr val="00B0F0"/>
                </a:solidFill>
              </a:rPr>
              <a:t>Мятный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err="1" smtClean="0">
                <a:solidFill>
                  <a:srgbClr val="00B0F0"/>
                </a:solidFill>
              </a:rPr>
              <a:t>снег</a:t>
            </a:r>
            <a:r>
              <a:rPr lang="en-US" sz="1600" dirty="0" smtClean="0">
                <a:solidFill>
                  <a:srgbClr val="00B0F0"/>
                </a:solidFill>
              </a:rPr>
              <a:t>»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571868" y="1928801"/>
            <a:ext cx="45005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черной мяты, масло сандала, экстракт </a:t>
            </a:r>
            <a:r>
              <a:rPr lang="ru-RU" sz="1400" dirty="0" err="1" smtClean="0"/>
              <a:t>танжерина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116263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Очищающее гель-мыло превосходно очищает кожу рук, дарит ощущение чистоты и арктической свежести. </a:t>
            </a:r>
            <a:r>
              <a:rPr lang="ru-RU" sz="1400" b="1" dirty="0" smtClean="0"/>
              <a:t>Органическое масло черной мяты</a:t>
            </a:r>
            <a:r>
              <a:rPr lang="ru-RU" sz="1400" dirty="0" smtClean="0"/>
              <a:t> прекрасно увлажняет, освежает и тонизирует кожу рук, придает нежность и упругость. </a:t>
            </a:r>
            <a:r>
              <a:rPr lang="ru-RU" sz="1400" b="1" dirty="0" smtClean="0"/>
              <a:t>Масло сандала</a:t>
            </a:r>
            <a:r>
              <a:rPr lang="ru-RU" sz="1400" dirty="0" smtClean="0"/>
              <a:t> омолаживает и разглаживает кожу. </a:t>
            </a:r>
            <a:r>
              <a:rPr lang="ru-RU" sz="1400" b="1" dirty="0" smtClean="0"/>
              <a:t>Экстракт </a:t>
            </a:r>
            <a:r>
              <a:rPr lang="ru-RU" sz="1400" b="1" dirty="0" err="1" smtClean="0"/>
              <a:t>танжерина</a:t>
            </a:r>
            <a:r>
              <a:rPr lang="ru-RU" sz="1400" dirty="0" smtClean="0"/>
              <a:t> питает и насыщает кожу витаминами, придавая ей здоровое сияние. 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 Organic </a:t>
            </a:r>
            <a:r>
              <a:rPr lang="en-US" sz="1200" dirty="0" err="1" smtClean="0"/>
              <a:t>Mentha</a:t>
            </a:r>
            <a:r>
              <a:rPr lang="en-US" sz="1200" dirty="0" smtClean="0"/>
              <a:t> </a:t>
            </a:r>
            <a:r>
              <a:rPr lang="en-US" sz="1200" dirty="0" err="1" smtClean="0"/>
              <a:t>Piperita</a:t>
            </a:r>
            <a:r>
              <a:rPr lang="en-US" sz="1200" dirty="0" smtClean="0"/>
              <a:t> oil</a:t>
            </a:r>
            <a:r>
              <a:rPr lang="ru-RU" sz="1200" dirty="0" smtClean="0"/>
              <a:t> (органическое масло черной мяты), </a:t>
            </a:r>
            <a:r>
              <a:rPr lang="en-US" sz="1200" dirty="0" err="1" smtClean="0"/>
              <a:t>Santalum</a:t>
            </a:r>
            <a:r>
              <a:rPr lang="en-US" sz="1200" dirty="0" smtClean="0"/>
              <a:t> Album Oil </a:t>
            </a:r>
            <a:r>
              <a:rPr lang="ru-RU" sz="1200" dirty="0" smtClean="0"/>
              <a:t>(масло сандала), </a:t>
            </a:r>
            <a:r>
              <a:rPr lang="ru-RU" sz="1200" dirty="0" err="1" smtClean="0"/>
              <a:t>Сitrus</a:t>
            </a:r>
            <a:r>
              <a:rPr lang="ru-RU" sz="1200" dirty="0" smtClean="0"/>
              <a:t> </a:t>
            </a:r>
            <a:r>
              <a:rPr lang="ru-RU" sz="1200" dirty="0" err="1" smtClean="0"/>
              <a:t>Reticulata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</a:t>
            </a:r>
            <a:r>
              <a:rPr lang="ru-RU" sz="1200" dirty="0" err="1" smtClean="0"/>
              <a:t>танжерина</a:t>
            </a:r>
            <a:r>
              <a:rPr lang="ru-RU" sz="1200" dirty="0" smtClean="0"/>
              <a:t>), </a:t>
            </a:r>
            <a:r>
              <a:rPr lang="ru-RU" sz="1200" dirty="0" err="1" smtClean="0"/>
              <a:t>Menta</a:t>
            </a:r>
            <a:r>
              <a:rPr lang="ru-RU" sz="1200" dirty="0" smtClean="0"/>
              <a:t> </a:t>
            </a:r>
            <a:r>
              <a:rPr lang="ru-RU" sz="1200" dirty="0" err="1" smtClean="0"/>
              <a:t>Piperita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</a:t>
            </a:r>
            <a:r>
              <a:rPr lang="ru-RU" sz="1200" dirty="0" err="1" smtClean="0"/>
              <a:t>экстракт</a:t>
            </a:r>
            <a:r>
              <a:rPr lang="ru-RU" sz="1200" dirty="0" smtClean="0"/>
              <a:t> мяты),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Menthol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19140, </a:t>
            </a:r>
            <a:r>
              <a:rPr lang="en-US" sz="1200" dirty="0" smtClean="0"/>
              <a:t>CI</a:t>
            </a:r>
            <a:r>
              <a:rPr lang="ru-RU" sz="1200" dirty="0" smtClean="0"/>
              <a:t> 42090, </a:t>
            </a:r>
            <a:r>
              <a:rPr lang="en-US" sz="1200" dirty="0" smtClean="0"/>
              <a:t>CI</a:t>
            </a:r>
            <a:r>
              <a:rPr lang="ru-RU" sz="1200" dirty="0" smtClean="0"/>
              <a:t> 42051.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8AD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1814043" cy="316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llulite_386_105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040" y="1214422"/>
            <a:ext cx="2895253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1571612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Радужная и невероятно сочная серия «С</a:t>
            </a:r>
            <a:r>
              <a:rPr lang="en-US" dirty="0" err="1" smtClean="0"/>
              <a:t>olors</a:t>
            </a:r>
            <a:r>
              <a:rPr lang="en-US" dirty="0" smtClean="0"/>
              <a:t> of beauty</a:t>
            </a:r>
            <a:r>
              <a:rPr lang="ru-RU" dirty="0" smtClean="0"/>
              <a:t>»</a:t>
            </a:r>
            <a:r>
              <a:rPr lang="ru-RU" dirty="0" smtClean="0">
                <a:solidFill>
                  <a:srgbClr val="FF66FF"/>
                </a:solidFill>
              </a:rPr>
              <a:t> </a:t>
            </a:r>
            <a:r>
              <a:rPr lang="ru-RU" dirty="0" smtClean="0"/>
              <a:t> имеет в своём составе 12 абсолютно разных по свойствам гелей для душа.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Однако все они, без исключения, имеют объединяющее свойство </a:t>
            </a:r>
            <a:r>
              <a:rPr lang="ru-RU" dirty="0" smtClean="0">
                <a:solidFill>
                  <a:srgbClr val="FF6600"/>
                </a:solidFill>
              </a:rPr>
              <a:t>восстанавливать водный баланс кожи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6B130"/>
                </a:solidFill>
              </a:rPr>
              <a:t>регенерируя и увлажняя </a:t>
            </a:r>
            <a:r>
              <a:rPr lang="ru-RU" dirty="0" smtClean="0"/>
              <a:t>её клетки.  Мягкие, деликатные, ароматные гели способны либо успокоить, либо зарядить экстремальной энергией ваше тело!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/>
              <a:t>Гели для душа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21" descr="fo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1690651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502744"/>
            <a:ext cx="6143625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00B0F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№2 Увлажняющее крем-мыло для рук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92D050"/>
                </a:solidFill>
              </a:rPr>
              <a:t>«Жасминовый лайм»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785925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кафрского</a:t>
            </a:r>
            <a:r>
              <a:rPr lang="ru-RU" sz="1400" dirty="0" smtClean="0"/>
              <a:t> лайма, экстракт жасмина, экстракт белого чая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714620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 </a:t>
            </a:r>
          </a:p>
          <a:p>
            <a:r>
              <a:rPr lang="ru-RU" sz="1400" dirty="0" smtClean="0"/>
              <a:t>Увлажняющее крем-мыло бережно очищает кожу рук, не вызывая ощущения сухости и </a:t>
            </a:r>
            <a:r>
              <a:rPr lang="ru-RU" sz="1400" dirty="0" err="1" smtClean="0"/>
              <a:t>стянутости</a:t>
            </a:r>
            <a:r>
              <a:rPr lang="ru-RU" sz="1400" dirty="0" smtClean="0"/>
              <a:t>. </a:t>
            </a:r>
            <a:r>
              <a:rPr lang="ru-RU" sz="1400" b="1" dirty="0" smtClean="0"/>
              <a:t>Органическое масло </a:t>
            </a:r>
            <a:r>
              <a:rPr lang="ru-RU" sz="1400" b="1" dirty="0" err="1" smtClean="0"/>
              <a:t>кафрского</a:t>
            </a:r>
            <a:r>
              <a:rPr lang="ru-RU" sz="1400" b="1" dirty="0" smtClean="0"/>
              <a:t> лайма</a:t>
            </a:r>
            <a:r>
              <a:rPr lang="ru-RU" sz="1400" dirty="0" smtClean="0"/>
              <a:t> питает и насыщает кожу витамином С, оставляя на руках легкий цитрусовый аромат.</a:t>
            </a:r>
            <a:r>
              <a:rPr lang="ru-RU" sz="1400" b="1" dirty="0" smtClean="0"/>
              <a:t> Экстракты жасмина</a:t>
            </a:r>
            <a:r>
              <a:rPr lang="ru-RU" sz="1400" dirty="0" smtClean="0"/>
              <a:t> и </a:t>
            </a:r>
            <a:r>
              <a:rPr lang="ru-RU" sz="1400" b="1" dirty="0" smtClean="0"/>
              <a:t>белого чая </a:t>
            </a:r>
            <a:r>
              <a:rPr lang="ru-RU" sz="1400" dirty="0" smtClean="0"/>
              <a:t>интенсивно увлажняют и смягчают, делая кожу гладкой и шелковистой..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Citrus </a:t>
            </a:r>
            <a:r>
              <a:rPr lang="ru-RU" sz="1200" dirty="0" err="1" smtClean="0"/>
              <a:t>Citrus</a:t>
            </a:r>
            <a:r>
              <a:rPr lang="ru-RU" sz="1200" dirty="0" smtClean="0"/>
              <a:t> </a:t>
            </a:r>
            <a:r>
              <a:rPr lang="ru-RU" sz="1200" dirty="0" err="1" smtClean="0"/>
              <a:t>Hystrix</a:t>
            </a:r>
            <a:r>
              <a:rPr lang="ru-RU" sz="1200" dirty="0" smtClean="0"/>
              <a:t> </a:t>
            </a:r>
            <a:r>
              <a:rPr lang="ru-RU" sz="1200" dirty="0" err="1" smtClean="0"/>
              <a:t>Peel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кафрского</a:t>
            </a:r>
            <a:r>
              <a:rPr lang="ru-RU" sz="1200" dirty="0" smtClean="0"/>
              <a:t> лайма), </a:t>
            </a:r>
            <a:r>
              <a:rPr lang="en-US" sz="1200" dirty="0" err="1" smtClean="0"/>
              <a:t>Jasminum</a:t>
            </a:r>
            <a:r>
              <a:rPr lang="en-US" sz="1200" dirty="0" smtClean="0"/>
              <a:t> </a:t>
            </a:r>
            <a:r>
              <a:rPr lang="en-US" sz="1200" dirty="0" err="1" smtClean="0"/>
              <a:t>Officinale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жасмина), </a:t>
            </a:r>
            <a:r>
              <a:rPr lang="en-US" sz="1200" dirty="0" smtClean="0"/>
              <a:t>Camellia </a:t>
            </a:r>
            <a:r>
              <a:rPr lang="en-US" sz="1200" dirty="0" err="1" smtClean="0"/>
              <a:t>Sinensis</a:t>
            </a:r>
            <a:r>
              <a:rPr lang="en-US" sz="1200" dirty="0" smtClean="0"/>
              <a:t> Leaf Extract</a:t>
            </a:r>
            <a:r>
              <a:rPr lang="ru-RU" sz="1200" dirty="0" smtClean="0"/>
              <a:t> (экстракт белого чая),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Сoco</a:t>
            </a:r>
            <a:r>
              <a:rPr lang="ru-RU" sz="1200" dirty="0" smtClean="0"/>
              <a:t> -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Sorbitol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Styrene</a:t>
            </a:r>
            <a:r>
              <a:rPr lang="ru-RU" sz="1200" dirty="0" smtClean="0"/>
              <a:t>/</a:t>
            </a:r>
            <a:r>
              <a:rPr lang="en-US" sz="1200" dirty="0" err="1" smtClean="0"/>
              <a:t>Acrylates</a:t>
            </a:r>
            <a:r>
              <a:rPr lang="en-US" sz="1200" dirty="0" smtClean="0"/>
              <a:t> Copolymer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, CI 19140, CI 42090, </a:t>
            </a:r>
            <a:r>
              <a:rPr lang="en-US" sz="1200" dirty="0" smtClean="0"/>
              <a:t>CI</a:t>
            </a:r>
            <a:r>
              <a:rPr lang="ru-RU" sz="1200" dirty="0" smtClean="0"/>
              <a:t> 42051, </a:t>
            </a:r>
            <a:r>
              <a:rPr lang="ru-RU" sz="1200" dirty="0" err="1" smtClean="0"/>
              <a:t>Hexyl</a:t>
            </a:r>
            <a:r>
              <a:rPr lang="ru-RU" sz="1200" dirty="0" smtClean="0"/>
              <a:t> </a:t>
            </a:r>
            <a:r>
              <a:rPr lang="ru-RU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18091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769967"/>
            <a:ext cx="6143625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F9933"/>
                </a:solidFill>
              </a:rPr>
              <a:t>№4 Питательное крем-мыло для рук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9933"/>
                </a:solidFill>
              </a:rPr>
              <a:t>«Бразильское манго»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FFC0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1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манго,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</a:t>
            </a:r>
            <a:r>
              <a:rPr lang="ru-RU" sz="1400" dirty="0" err="1" smtClean="0"/>
              <a:t>масло</a:t>
            </a:r>
            <a:r>
              <a:rPr lang="ru-RU" sz="1400" dirty="0" smtClean="0"/>
              <a:t> </a:t>
            </a:r>
            <a:r>
              <a:rPr lang="ru-RU" sz="1400" dirty="0" err="1" smtClean="0"/>
              <a:t>ши</a:t>
            </a:r>
            <a:r>
              <a:rPr lang="ru-RU" sz="1400" dirty="0" smtClean="0"/>
              <a:t>, зеленый кофе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116263"/>
            <a:ext cx="528641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Питательное крем-мыло мягко очищает кожу рук, дарит ощущение нежности и комфорта. </a:t>
            </a:r>
            <a:r>
              <a:rPr lang="ru-RU" sz="1400" b="1" dirty="0" smtClean="0"/>
              <a:t>Органическое масло манго</a:t>
            </a:r>
            <a:r>
              <a:rPr lang="ru-RU" sz="1400" dirty="0" smtClean="0"/>
              <a:t> питает и увлажняет кожу, делая ее более мягкой и гладкой,</a:t>
            </a:r>
            <a:r>
              <a:rPr lang="ru-RU" sz="1400" b="1" dirty="0" smtClean="0"/>
              <a:t> </a:t>
            </a:r>
            <a:r>
              <a:rPr lang="ru-RU" sz="1400" dirty="0" smtClean="0"/>
              <a:t>окутывает</a:t>
            </a:r>
            <a:r>
              <a:rPr lang="ru-RU" sz="1400" b="1" dirty="0" smtClean="0"/>
              <a:t> </a:t>
            </a:r>
            <a:r>
              <a:rPr lang="ru-RU" sz="1400" dirty="0" smtClean="0"/>
              <a:t>тонким тропическим ароматом спелого бразильского манго.</a:t>
            </a:r>
            <a:r>
              <a:rPr lang="ru-RU" sz="1400" b="1" dirty="0" smtClean="0"/>
              <a:t> Масло </a:t>
            </a:r>
            <a:r>
              <a:rPr lang="ru-RU" sz="1400" b="1" dirty="0" err="1" smtClean="0"/>
              <a:t>макадамии</a:t>
            </a:r>
            <a:r>
              <a:rPr lang="ru-RU" sz="1400" dirty="0" smtClean="0"/>
              <a:t> восстанавливает кожу, возвращает упругость и эластичность. </a:t>
            </a:r>
            <a:r>
              <a:rPr lang="ru-RU" sz="1400" b="1" dirty="0" smtClean="0"/>
              <a:t>Масло</a:t>
            </a:r>
            <a:r>
              <a:rPr lang="ru-RU" sz="1400" dirty="0" smtClean="0"/>
              <a:t> </a:t>
            </a:r>
            <a:r>
              <a:rPr lang="ru-RU" sz="1400" b="1" dirty="0" err="1" smtClean="0"/>
              <a:t>ши</a:t>
            </a:r>
            <a:r>
              <a:rPr lang="ru-RU" sz="1400" dirty="0" smtClean="0"/>
              <a:t> бережно защищает и смягчает кожу рук, а </a:t>
            </a:r>
            <a:r>
              <a:rPr lang="ru-RU" sz="1400" b="1" dirty="0" smtClean="0"/>
              <a:t>зеленый кофе</a:t>
            </a:r>
            <a:r>
              <a:rPr lang="ru-RU" sz="1400" dirty="0" smtClean="0"/>
              <a:t> придает тонус и замедляет процесс старения. 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Mangifera</a:t>
            </a:r>
            <a:r>
              <a:rPr lang="en-US" sz="1200" dirty="0" smtClean="0"/>
              <a:t> </a:t>
            </a:r>
            <a:r>
              <a:rPr lang="en-US" sz="1200" dirty="0" err="1" smtClean="0"/>
              <a:t>Indica</a:t>
            </a:r>
            <a:r>
              <a:rPr lang="ru-RU" sz="1200" dirty="0" smtClean="0"/>
              <a:t> (</a:t>
            </a:r>
            <a:r>
              <a:rPr lang="en-US" sz="1200" dirty="0" smtClean="0"/>
              <a:t>Mango</a:t>
            </a:r>
            <a:r>
              <a:rPr lang="ru-RU" sz="1200" dirty="0" smtClean="0"/>
              <a:t>) </a:t>
            </a:r>
            <a:r>
              <a:rPr lang="en-US" sz="1200" dirty="0" smtClean="0"/>
              <a:t>Seed Butter</a:t>
            </a:r>
            <a:r>
              <a:rPr lang="ru-RU" sz="1200" dirty="0" smtClean="0"/>
              <a:t> (органическое масло манго), </a:t>
            </a:r>
            <a:r>
              <a:rPr lang="en-US" sz="1200" dirty="0" smtClean="0"/>
              <a:t>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Butyrospermum</a:t>
            </a:r>
            <a:r>
              <a:rPr lang="en-US" sz="1200" dirty="0" smtClean="0"/>
              <a:t> </a:t>
            </a:r>
            <a:r>
              <a:rPr lang="en-US" sz="1200" dirty="0" err="1" smtClean="0"/>
              <a:t>Parkii</a:t>
            </a:r>
            <a:r>
              <a:rPr lang="en-US" sz="1200" dirty="0" smtClean="0"/>
              <a:t> Butter</a:t>
            </a:r>
            <a:r>
              <a:rPr lang="ru-RU" sz="1200" dirty="0" smtClean="0"/>
              <a:t> (масло </a:t>
            </a:r>
            <a:r>
              <a:rPr lang="ru-RU" sz="1200" dirty="0" err="1" smtClean="0"/>
              <a:t>ши</a:t>
            </a:r>
            <a:r>
              <a:rPr lang="ru-RU" sz="1200" dirty="0" smtClean="0"/>
              <a:t>), </a:t>
            </a:r>
            <a:r>
              <a:rPr lang="ru-RU" sz="1200" dirty="0" err="1" smtClean="0"/>
              <a:t>Coffea</a:t>
            </a:r>
            <a:r>
              <a:rPr lang="ru-RU" sz="1200" dirty="0" smtClean="0"/>
              <a:t> </a:t>
            </a:r>
            <a:r>
              <a:rPr lang="ru-RU" sz="1200" dirty="0" err="1" smtClean="0"/>
              <a:t>Arabica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 </a:t>
            </a:r>
            <a:r>
              <a:rPr lang="en-US" sz="1200" dirty="0" smtClean="0"/>
              <a:t>Extract</a:t>
            </a:r>
            <a:r>
              <a:rPr lang="ru-RU" sz="1200" dirty="0" smtClean="0"/>
              <a:t> (экстракт зеленого кофе),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Сoco-Glucoside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Styrene</a:t>
            </a:r>
            <a:r>
              <a:rPr lang="ru-RU" sz="1200" dirty="0" smtClean="0"/>
              <a:t>/</a:t>
            </a:r>
            <a:r>
              <a:rPr lang="en-US" sz="1200" dirty="0" err="1" smtClean="0"/>
              <a:t>Acrylates</a:t>
            </a:r>
            <a:r>
              <a:rPr lang="en-US" sz="1200" dirty="0" smtClean="0"/>
              <a:t> Copolymer</a:t>
            </a:r>
            <a:r>
              <a:rPr lang="ru-RU" sz="1200" dirty="0" smtClean="0"/>
              <a:t>, </a:t>
            </a:r>
            <a:r>
              <a:rPr lang="ru-RU" sz="1200" dirty="0" err="1" smtClean="0"/>
              <a:t>Panthenol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, </a:t>
            </a:r>
            <a:r>
              <a:rPr lang="en-US" sz="1200" dirty="0" smtClean="0"/>
              <a:t>CI </a:t>
            </a:r>
            <a:r>
              <a:rPr lang="ru-RU" sz="1200" dirty="0" smtClean="0"/>
              <a:t>19140, </a:t>
            </a:r>
            <a:r>
              <a:rPr lang="en-US" sz="1200" dirty="0" smtClean="0"/>
              <a:t>CI </a:t>
            </a:r>
            <a:r>
              <a:rPr lang="ru-RU" sz="1200" dirty="0" smtClean="0"/>
              <a:t>15985, </a:t>
            </a:r>
            <a:r>
              <a:rPr lang="en-US" sz="1200" dirty="0" err="1" smtClean="0"/>
              <a:t>Hexyl</a:t>
            </a:r>
            <a:r>
              <a:rPr lang="en-US" sz="1200" dirty="0" smtClean="0"/>
              <a:t> </a:t>
            </a:r>
            <a:r>
              <a:rPr lang="en-US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, </a:t>
            </a:r>
            <a:r>
              <a:rPr lang="en-US" sz="1200" dirty="0" smtClean="0"/>
              <a:t>Linalool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986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17611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40194"/>
            <a:ext cx="61436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№6   Нежное мыло для рук 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dirty="0" smtClean="0">
                <a:solidFill>
                  <a:srgbClr val="FA9CE6"/>
                </a:solidFill>
              </a:rPr>
              <a:t>«Роскошный шелк»</a:t>
            </a: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endParaRPr lang="ru-RU" sz="1600" b="1" dirty="0" smtClean="0">
              <a:solidFill>
                <a:srgbClr val="FA9CE6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шелковое масло, женьшеневая пудра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Удивительно нежное мыло освежает цвет кожи, обеспечивает роскошный уход за кожей ваших рук, делая ее невероятно мягкой и гладкой, словно шелк. </a:t>
            </a:r>
            <a:r>
              <a:rPr lang="ru-RU" sz="1400" b="1" dirty="0" smtClean="0"/>
              <a:t>Органическое масло </a:t>
            </a:r>
            <a:r>
              <a:rPr lang="ru-RU" sz="1400" b="1" dirty="0" err="1" smtClean="0"/>
              <a:t>макадамии</a:t>
            </a:r>
            <a:r>
              <a:rPr lang="ru-RU" sz="1400" dirty="0" smtClean="0"/>
              <a:t> питает и смягчает.</a:t>
            </a:r>
            <a:r>
              <a:rPr lang="ru-RU" sz="1400" b="1" dirty="0" smtClean="0"/>
              <a:t> Женьшеневая пудра</a:t>
            </a:r>
            <a:r>
              <a:rPr lang="ru-RU" sz="1400" dirty="0" smtClean="0"/>
              <a:t> нежно обновляет и омолаживает кожу рук. </a:t>
            </a:r>
            <a:r>
              <a:rPr lang="ru-RU" sz="1400" b="1" dirty="0" smtClean="0"/>
              <a:t>Шелковое масло</a:t>
            </a:r>
            <a:r>
              <a:rPr lang="ru-RU" sz="1400" dirty="0" smtClean="0"/>
              <a:t> глубоко увлажняет кожу, повышает её тонус, упругость и эластичность.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Isostearoyl</a:t>
            </a:r>
            <a:r>
              <a:rPr lang="en-US" sz="1200" dirty="0" smtClean="0"/>
              <a:t> Hydrolyzed Silk</a:t>
            </a:r>
            <a:r>
              <a:rPr lang="ru-RU" sz="1200" dirty="0" smtClean="0"/>
              <a:t> (шелковое масло), </a:t>
            </a:r>
            <a:r>
              <a:rPr lang="ru-RU" sz="1200" dirty="0" err="1" smtClean="0"/>
              <a:t>Panax</a:t>
            </a:r>
            <a:r>
              <a:rPr lang="ru-RU" sz="1200" dirty="0" smtClean="0"/>
              <a:t> </a:t>
            </a:r>
            <a:r>
              <a:rPr lang="ru-RU" sz="1200" dirty="0" err="1" smtClean="0"/>
              <a:t>Ginseng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Powder</a:t>
            </a:r>
            <a:r>
              <a:rPr lang="ru-RU" sz="1200" dirty="0" smtClean="0"/>
              <a:t> (женьшеневая пудра), 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Styrene</a:t>
            </a:r>
            <a:r>
              <a:rPr lang="ru-RU" sz="1200" dirty="0" smtClean="0"/>
              <a:t>/</a:t>
            </a:r>
            <a:r>
              <a:rPr lang="en-US" sz="1200" dirty="0" err="1" smtClean="0"/>
              <a:t>Acrylates</a:t>
            </a:r>
            <a:r>
              <a:rPr lang="en-US" sz="1200" dirty="0" smtClean="0"/>
              <a:t> Copolymer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16255, </a:t>
            </a:r>
            <a:r>
              <a:rPr lang="en-US" sz="1200" dirty="0" err="1" smtClean="0"/>
              <a:t>Geraniol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, </a:t>
            </a:r>
            <a:r>
              <a:rPr lang="en-US" sz="1200" dirty="0" smtClean="0"/>
              <a:t>Linalool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A9C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164278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40194"/>
            <a:ext cx="61436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№7   Витаминное гель-мыло для рук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«Клубничная карамель»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8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клубники, йогурт, ягоды </a:t>
            </a:r>
            <a:r>
              <a:rPr lang="ru-RU" sz="1400" dirty="0" err="1" smtClean="0"/>
              <a:t>годжи</a:t>
            </a:r>
            <a:r>
              <a:rPr lang="ru-RU" sz="1400" dirty="0" smtClean="0"/>
              <a:t>, </a:t>
            </a:r>
            <a:r>
              <a:rPr lang="ru-RU" sz="1400" dirty="0" err="1" smtClean="0"/>
              <a:t>мультивитаминный</a:t>
            </a:r>
            <a:r>
              <a:rPr lang="ru-RU" sz="1400" dirty="0" smtClean="0"/>
              <a:t> комплекс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Витаминное гель-мыло деликатно очищает и бережно ухаживает за кожей рук, насыщает витаминами, придает здоровый и ухоженный вид. </a:t>
            </a:r>
            <a:r>
              <a:rPr lang="ru-RU" sz="1400" b="1" dirty="0" smtClean="0"/>
              <a:t>Органический экстракт</a:t>
            </a:r>
            <a:r>
              <a:rPr lang="ru-RU" sz="1400" dirty="0" smtClean="0"/>
              <a:t> </a:t>
            </a:r>
            <a:r>
              <a:rPr lang="ru-RU" sz="1400" b="1" dirty="0" smtClean="0"/>
              <a:t>клубники </a:t>
            </a:r>
            <a:r>
              <a:rPr lang="ru-RU" sz="1400" dirty="0" smtClean="0"/>
              <a:t>увлажняет и успокаивает кожу, дарит аппетитный аромат спелых ягод. </a:t>
            </a:r>
            <a:r>
              <a:rPr lang="ru-RU" sz="1400" b="1" dirty="0" smtClean="0"/>
              <a:t>Йогурт</a:t>
            </a:r>
            <a:r>
              <a:rPr lang="ru-RU" sz="1400" dirty="0" smtClean="0"/>
              <a:t> питает и смягчает кожу рук.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Экстракт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ягод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годжи</a:t>
            </a:r>
            <a:r>
              <a:rPr lang="uk-UA" sz="1400" dirty="0" smtClean="0"/>
              <a:t> </a:t>
            </a:r>
            <a:r>
              <a:rPr lang="ru-RU" sz="1400" dirty="0" smtClean="0"/>
              <a:t> защищает и восстанавливает, придавая коже естественную мягкость. </a:t>
            </a:r>
            <a:r>
              <a:rPr lang="ru-RU" sz="1400" b="1" dirty="0" err="1" smtClean="0"/>
              <a:t>Мультивитаминный</a:t>
            </a:r>
            <a:r>
              <a:rPr lang="ru-RU" sz="1400" b="1" dirty="0" smtClean="0"/>
              <a:t> комплекс</a:t>
            </a:r>
            <a:r>
              <a:rPr lang="ru-RU" sz="1400" dirty="0" smtClean="0"/>
              <a:t> насыщает кожу рук витаминами и микроэлементами необходимыми для ее здоровья и красоты. 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Fragaria</a:t>
            </a:r>
            <a:r>
              <a:rPr lang="en-US" sz="1200" dirty="0" smtClean="0"/>
              <a:t> </a:t>
            </a:r>
            <a:r>
              <a:rPr lang="en-US" sz="1200" dirty="0" err="1" smtClean="0"/>
              <a:t>Vesca</a:t>
            </a:r>
            <a:r>
              <a:rPr lang="en-US" sz="1200" dirty="0" smtClean="0"/>
              <a:t> Fruit Extract</a:t>
            </a:r>
            <a:r>
              <a:rPr lang="ru-RU" sz="1200" dirty="0" smtClean="0"/>
              <a:t> (органический экстракт клубники),  </a:t>
            </a:r>
            <a:r>
              <a:rPr lang="en-US" sz="1200" dirty="0" smtClean="0"/>
              <a:t>Yogurt Powder</a:t>
            </a:r>
            <a:r>
              <a:rPr lang="ru-RU" sz="1200" dirty="0" smtClean="0"/>
              <a:t> (йогурт), </a:t>
            </a:r>
            <a:r>
              <a:rPr lang="en-US" sz="1200" dirty="0" err="1" smtClean="0"/>
              <a:t>Lycium</a:t>
            </a:r>
            <a:r>
              <a:rPr lang="en-US" sz="1200" dirty="0" smtClean="0"/>
              <a:t> </a:t>
            </a:r>
            <a:r>
              <a:rPr lang="en-US" sz="1200" dirty="0" err="1" smtClean="0"/>
              <a:t>Barbarum</a:t>
            </a:r>
            <a:r>
              <a:rPr lang="en-US" sz="1200" dirty="0" smtClean="0"/>
              <a:t> Fruit Extract</a:t>
            </a:r>
            <a:r>
              <a:rPr lang="ru-RU" sz="1200" dirty="0" smtClean="0"/>
              <a:t> (экстракт ягод </a:t>
            </a:r>
            <a:r>
              <a:rPr lang="ru-RU" sz="1200" dirty="0" err="1" smtClean="0"/>
              <a:t>годжи</a:t>
            </a:r>
            <a:r>
              <a:rPr lang="ru-RU" sz="1200" dirty="0" smtClean="0"/>
              <a:t>), </a:t>
            </a:r>
            <a:r>
              <a:rPr lang="en-US" sz="1200" dirty="0" smtClean="0"/>
              <a:t>Biotin</a:t>
            </a:r>
            <a:r>
              <a:rPr lang="ru-RU" sz="1200" dirty="0" smtClean="0"/>
              <a:t>/ </a:t>
            </a:r>
            <a:r>
              <a:rPr lang="en-US" sz="1200" dirty="0" smtClean="0"/>
              <a:t>Folic Acid</a:t>
            </a:r>
            <a:r>
              <a:rPr lang="ru-RU" sz="1200" dirty="0" smtClean="0"/>
              <a:t>/ </a:t>
            </a:r>
            <a:r>
              <a:rPr lang="en-US" sz="1200" dirty="0" err="1" smtClean="0"/>
              <a:t>Cyanocobalamin</a:t>
            </a:r>
            <a:r>
              <a:rPr lang="ru-RU" sz="1200" dirty="0" smtClean="0"/>
              <a:t>/ </a:t>
            </a:r>
            <a:r>
              <a:rPr lang="en-US" sz="1200" dirty="0" err="1" smtClean="0"/>
              <a:t>Niacinamide</a:t>
            </a:r>
            <a:r>
              <a:rPr lang="ru-RU" sz="1200" dirty="0" smtClean="0"/>
              <a:t>/ </a:t>
            </a:r>
            <a:r>
              <a:rPr lang="en-US" sz="1200" dirty="0" err="1" smtClean="0"/>
              <a:t>Pantothenic</a:t>
            </a:r>
            <a:r>
              <a:rPr lang="en-US" sz="1200" dirty="0" smtClean="0"/>
              <a:t> Acid</a:t>
            </a:r>
            <a:r>
              <a:rPr lang="ru-RU" sz="1200" dirty="0" smtClean="0"/>
              <a:t>/</a:t>
            </a:r>
            <a:r>
              <a:rPr lang="en-US" sz="1200" dirty="0" smtClean="0"/>
              <a:t>Pyridoxine</a:t>
            </a:r>
            <a:r>
              <a:rPr lang="ru-RU" sz="1200" dirty="0" smtClean="0"/>
              <a:t>/ </a:t>
            </a:r>
            <a:r>
              <a:rPr lang="en-US" sz="1200" dirty="0" smtClean="0"/>
              <a:t>Riboflavin</a:t>
            </a:r>
            <a:r>
              <a:rPr lang="ru-RU" sz="1200" dirty="0" smtClean="0"/>
              <a:t>/ </a:t>
            </a:r>
            <a:r>
              <a:rPr lang="en-US" sz="1200" dirty="0" smtClean="0"/>
              <a:t>Thiamine</a:t>
            </a:r>
            <a:r>
              <a:rPr lang="ru-RU" sz="1200" dirty="0" smtClean="0"/>
              <a:t>/</a:t>
            </a:r>
            <a:r>
              <a:rPr lang="en-US" sz="1200" dirty="0" smtClean="0"/>
              <a:t>Yeast Polypeptides</a:t>
            </a:r>
            <a:r>
              <a:rPr lang="ru-RU" sz="1200" dirty="0" smtClean="0"/>
              <a:t> (комплекс витамин группы В)</a:t>
            </a:r>
            <a:r>
              <a:rPr lang="ru-RU" sz="1200" b="1" dirty="0" smtClean="0"/>
              <a:t>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16035,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35375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1899162" cy="352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-629301"/>
            <a:ext cx="6143625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C6B130"/>
                </a:solidFill>
              </a:rPr>
              <a:t>№11  Омолаживающее крем-мыло для рук</a:t>
            </a:r>
            <a:br>
              <a:rPr lang="ru-RU" sz="1600" b="1" dirty="0" smtClean="0">
                <a:solidFill>
                  <a:srgbClr val="C6B130"/>
                </a:solidFill>
              </a:rPr>
            </a:br>
            <a:r>
              <a:rPr lang="ru-RU" sz="1600" dirty="0" smtClean="0">
                <a:solidFill>
                  <a:srgbClr val="C6B130"/>
                </a:solidFill>
              </a:rPr>
              <a:t>«Золотой жемчуг»</a:t>
            </a:r>
            <a:r>
              <a:rPr lang="ru-RU" sz="1600" b="1" dirty="0" smtClean="0">
                <a:solidFill>
                  <a:srgbClr val="C6B130"/>
                </a:solidFill>
              </a:rPr>
              <a:t/>
            </a:r>
            <a:br>
              <a:rPr lang="ru-RU" sz="1600" b="1" dirty="0" smtClean="0">
                <a:solidFill>
                  <a:srgbClr val="C6B130"/>
                </a:solidFill>
              </a:rPr>
            </a:br>
            <a:endParaRPr lang="ru-RU" sz="1600" b="1" dirty="0" smtClean="0">
              <a:solidFill>
                <a:srgbClr val="C6B130"/>
              </a:solidFill>
            </a:endParaRPr>
          </a:p>
          <a:p>
            <a:pPr algn="ctr"/>
            <a:endParaRPr lang="ru-RU" sz="1600" b="1" dirty="0" smtClean="0">
              <a:solidFill>
                <a:srgbClr val="916E51"/>
              </a:solidFill>
            </a:endParaRPr>
          </a:p>
          <a:p>
            <a:pPr algn="ctr"/>
            <a:endParaRPr lang="ru-RU" sz="1600" b="1" dirty="0" smtClean="0">
              <a:solidFill>
                <a:srgbClr val="D47DE3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796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Органический экстракт японского женьшеня, золотые пептиды, жемчужная пудра 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58960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857496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Омолаживающее крем-мыло для рук деликатно очищает кожу, сохраняет молодость и красоту Ваших рук. </a:t>
            </a:r>
            <a:r>
              <a:rPr lang="ru-RU" sz="1400" b="1" dirty="0" smtClean="0"/>
              <a:t>Органический экстракт японского женьшеня</a:t>
            </a:r>
            <a:r>
              <a:rPr lang="ru-RU" sz="1400" dirty="0" smtClean="0"/>
              <a:t> смягчает и насыщает витаминами. </a:t>
            </a:r>
            <a:r>
              <a:rPr lang="ru-RU" sz="1400" b="1" dirty="0" smtClean="0"/>
              <a:t>Золотые пептиды</a:t>
            </a:r>
            <a:r>
              <a:rPr lang="ru-RU" sz="1400" dirty="0" smtClean="0"/>
              <a:t> восстанавливают кожу, разглаживают глубокие морщинки, замедляют процесс старения. </a:t>
            </a:r>
            <a:r>
              <a:rPr lang="ru-RU" sz="1400" b="1" dirty="0" smtClean="0"/>
              <a:t>Жемчужная пудра</a:t>
            </a:r>
            <a:r>
              <a:rPr lang="ru-RU" sz="1400" dirty="0" smtClean="0"/>
              <a:t> эффективно увлажняет и питает, придает коже нежность и бархатистость.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50282"/>
            <a:ext cx="3714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721087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ru-RU" sz="1200" dirty="0" err="1" smtClean="0"/>
              <a:t>Panax</a:t>
            </a:r>
            <a:r>
              <a:rPr lang="ru-RU" sz="1200" dirty="0" smtClean="0"/>
              <a:t> </a:t>
            </a:r>
            <a:r>
              <a:rPr lang="ru-RU" sz="1200" dirty="0" err="1" smtClean="0"/>
              <a:t>Japonicus</a:t>
            </a:r>
            <a:r>
              <a:rPr lang="ru-RU" sz="1200" dirty="0" smtClean="0"/>
              <a:t> </a:t>
            </a:r>
            <a:r>
              <a:rPr lang="ru-RU" sz="1200" dirty="0" err="1" smtClean="0"/>
              <a:t>Root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(органический экстракт японского женьшеня),  </a:t>
            </a:r>
            <a:r>
              <a:rPr lang="en-US" sz="1200" dirty="0" smtClean="0"/>
              <a:t>Acetyl </a:t>
            </a:r>
            <a:r>
              <a:rPr lang="en-US" sz="1200" dirty="0" err="1" smtClean="0"/>
              <a:t>Heptapeptide</a:t>
            </a:r>
            <a:r>
              <a:rPr lang="ru-RU" sz="1200" dirty="0" smtClean="0"/>
              <a:t>-9, </a:t>
            </a:r>
            <a:r>
              <a:rPr lang="en-US" sz="1200" dirty="0" smtClean="0"/>
              <a:t>Colloidal Gold</a:t>
            </a:r>
            <a:r>
              <a:rPr lang="ru-RU" sz="1200" dirty="0" smtClean="0"/>
              <a:t> (золотые пептиды), </a:t>
            </a:r>
            <a:r>
              <a:rPr lang="en-US" sz="1200" dirty="0" smtClean="0"/>
              <a:t>Pearl Powder</a:t>
            </a:r>
            <a:r>
              <a:rPr lang="ru-RU" sz="1200" dirty="0" smtClean="0"/>
              <a:t> (жемчужная пудра),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Styrene</a:t>
            </a:r>
            <a:r>
              <a:rPr lang="ru-RU" sz="1200" dirty="0" smtClean="0"/>
              <a:t>/</a:t>
            </a:r>
            <a:r>
              <a:rPr lang="en-US" sz="1200" dirty="0" err="1" smtClean="0"/>
              <a:t>Acrylates</a:t>
            </a:r>
            <a:r>
              <a:rPr lang="en-US" sz="1200" dirty="0" smtClean="0"/>
              <a:t> Copolymer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, </a:t>
            </a:r>
            <a:r>
              <a:rPr lang="en-US" sz="1200" dirty="0" smtClean="0"/>
              <a:t>Mica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77891.</a:t>
            </a:r>
            <a:endParaRPr lang="ru-RU" sz="1200" dirty="0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428596" y="4572008"/>
            <a:ext cx="164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Объем: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" dirty="0"/>
          </a:p>
          <a:p>
            <a:pPr eaLnBrk="0" hangingPunct="0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C6B130">
              <a:alpha val="8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Мыло для рук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142984"/>
            <a:ext cx="15490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86058"/>
            <a:ext cx="6650757" cy="3471871"/>
          </a:xfrm>
          <a:prstGeom prst="rect">
            <a:avLst/>
          </a:prstGeom>
          <a:gradFill>
            <a:gsLst>
              <a:gs pos="36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9144000" cy="928694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785795"/>
            <a:ext cx="72866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 помощью широкого выбора из 12-ти заботящихся о Вас оттенков,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совмещайте, соединяйте, смешивайте полюбившиеся ароматы!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Тандем этих прекрасных средств, способен удвоить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или даже утроить ожидаемый Вами результат.</a:t>
            </a:r>
          </a:p>
          <a:p>
            <a:pPr algn="ctr"/>
            <a:r>
              <a:rPr lang="ru-RU" sz="1200" dirty="0" smtClean="0">
                <a:solidFill>
                  <a:srgbClr val="FFFF00"/>
                </a:solidFill>
              </a:rPr>
              <a:t/>
            </a:r>
            <a:br>
              <a:rPr lang="ru-RU" sz="1200" dirty="0" smtClean="0">
                <a:solidFill>
                  <a:srgbClr val="FFFF00"/>
                </a:solidFill>
              </a:rPr>
            </a:br>
            <a:endParaRPr lang="ru-RU" sz="1200" dirty="0">
              <a:solidFill>
                <a:srgbClr val="FFFF00"/>
              </a:solidFill>
            </a:endParaRPr>
          </a:p>
        </p:txBody>
      </p:sp>
      <p:pic>
        <p:nvPicPr>
          <p:cNvPr id="8" name="Рисунок 21" descr="fon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000107"/>
            <a:ext cx="2000232" cy="9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22831"/>
            <a:ext cx="6143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B0F0"/>
                </a:solidFill>
              </a:rPr>
              <a:t>№1 Освежающий гель для душа 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en-US" sz="1600" b="1" dirty="0" smtClean="0">
                <a:solidFill>
                  <a:srgbClr val="00B0F0"/>
                </a:solidFill>
              </a:rPr>
              <a:t>«</a:t>
            </a:r>
            <a:r>
              <a:rPr lang="en-US" sz="1600" b="1" dirty="0" err="1" smtClean="0">
                <a:solidFill>
                  <a:srgbClr val="00B0F0"/>
                </a:solidFill>
              </a:rPr>
              <a:t>Мятный</a:t>
            </a:r>
            <a:r>
              <a:rPr lang="en-US" sz="1600" b="1" dirty="0" smtClean="0">
                <a:solidFill>
                  <a:srgbClr val="00B0F0"/>
                </a:solidFill>
              </a:rPr>
              <a:t> </a:t>
            </a:r>
            <a:r>
              <a:rPr lang="en-US" sz="1600" b="1" dirty="0" err="1" smtClean="0">
                <a:solidFill>
                  <a:srgbClr val="00B0F0"/>
                </a:solidFill>
              </a:rPr>
              <a:t>снег</a:t>
            </a:r>
            <a:r>
              <a:rPr lang="en-US" sz="1600" b="1" dirty="0" smtClean="0">
                <a:solidFill>
                  <a:srgbClr val="00B0F0"/>
                </a:solidFill>
              </a:rPr>
              <a:t>»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821080"/>
            <a:ext cx="44291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Органическое масло черной мяты, масло сандала, экстракт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танжерина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116263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Окунитесь в бодрящую прохладу вместе с гелем для душа «Мятный снег». Его нежная пена мягко очищает кожу и заряжает энергией на весь день. </a:t>
            </a:r>
            <a:r>
              <a:rPr lang="ru-RU" sz="1400" b="1" dirty="0" smtClean="0"/>
              <a:t>Органическое масло черной мяты</a:t>
            </a:r>
            <a:r>
              <a:rPr lang="ru-RU" sz="1400" dirty="0" smtClean="0"/>
              <a:t> освежает и тонизирует, придает упругость и эластичность коже. </a:t>
            </a:r>
            <a:r>
              <a:rPr lang="ru-RU" sz="1400" b="1" dirty="0" smtClean="0"/>
              <a:t>Экстракт </a:t>
            </a:r>
            <a:r>
              <a:rPr lang="ru-RU" sz="1400" b="1" dirty="0" err="1" smtClean="0"/>
              <a:t>танжерина</a:t>
            </a:r>
            <a:r>
              <a:rPr lang="ru-RU" sz="1400" dirty="0" smtClean="0"/>
              <a:t> обновляет и омолаживает. </a:t>
            </a:r>
            <a:r>
              <a:rPr lang="ru-RU" sz="1400" b="1" dirty="0" smtClean="0"/>
              <a:t>Масло сандала </a:t>
            </a:r>
            <a:r>
              <a:rPr lang="ru-RU" sz="1400" dirty="0" smtClean="0"/>
              <a:t>питает и дарит невероятную мягкость и естественный здоровый цвет.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Mentha</a:t>
            </a:r>
            <a:r>
              <a:rPr lang="en-US" sz="1200" dirty="0" smtClean="0"/>
              <a:t> </a:t>
            </a:r>
            <a:r>
              <a:rPr lang="en-US" sz="1200" dirty="0" err="1" smtClean="0"/>
              <a:t>Piperita</a:t>
            </a:r>
            <a:r>
              <a:rPr lang="en-US" sz="1200" dirty="0" smtClean="0"/>
              <a:t> Oil</a:t>
            </a:r>
            <a:r>
              <a:rPr lang="ru-RU" sz="1200" dirty="0" smtClean="0"/>
              <a:t> (органическое масло черной мяты), </a:t>
            </a:r>
            <a:r>
              <a:rPr lang="en-US" sz="1200" dirty="0" err="1" smtClean="0"/>
              <a:t>Amyris</a:t>
            </a:r>
            <a:r>
              <a:rPr lang="en-US" sz="1200" dirty="0" smtClean="0"/>
              <a:t> </a:t>
            </a:r>
            <a:r>
              <a:rPr lang="en-US" sz="1200" dirty="0" err="1" smtClean="0"/>
              <a:t>Balsamifera</a:t>
            </a:r>
            <a:r>
              <a:rPr lang="en-US" sz="1200" dirty="0" smtClean="0"/>
              <a:t> Bark Oil</a:t>
            </a:r>
            <a:r>
              <a:rPr lang="ru-RU" sz="1200" dirty="0" smtClean="0"/>
              <a:t> (масло сандала), </a:t>
            </a:r>
            <a:r>
              <a:rPr lang="ru-RU" sz="1200" dirty="0" err="1" smtClean="0"/>
              <a:t>Сitrus</a:t>
            </a:r>
            <a:r>
              <a:rPr lang="ru-RU" sz="1200" dirty="0" smtClean="0"/>
              <a:t> </a:t>
            </a:r>
            <a:r>
              <a:rPr lang="ru-RU" sz="1200" dirty="0" err="1" smtClean="0"/>
              <a:t>Reticulata</a:t>
            </a:r>
            <a:r>
              <a:rPr lang="ru-RU" sz="1200" dirty="0" smtClean="0"/>
              <a:t> </a:t>
            </a:r>
            <a:r>
              <a:rPr lang="ru-RU" sz="1200" dirty="0" err="1" smtClean="0"/>
              <a:t>Fruit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</a:t>
            </a:r>
            <a:r>
              <a:rPr lang="ru-RU" sz="1200" dirty="0" err="1" smtClean="0"/>
              <a:t>танжерина</a:t>
            </a:r>
            <a:r>
              <a:rPr lang="ru-RU" sz="1200" dirty="0" smtClean="0"/>
              <a:t>), </a:t>
            </a:r>
            <a:r>
              <a:rPr lang="ru-RU" sz="1200" dirty="0" err="1" smtClean="0"/>
              <a:t>Menta</a:t>
            </a:r>
            <a:r>
              <a:rPr lang="ru-RU" sz="1200" dirty="0" smtClean="0"/>
              <a:t> </a:t>
            </a:r>
            <a:r>
              <a:rPr lang="ru-RU" sz="1200" dirty="0" err="1" smtClean="0"/>
              <a:t>Piperita</a:t>
            </a:r>
            <a:r>
              <a:rPr lang="ru-RU" sz="1200" dirty="0" smtClean="0"/>
              <a:t> </a:t>
            </a:r>
            <a:r>
              <a:rPr lang="ru-RU" sz="1200" dirty="0" err="1" smtClean="0"/>
              <a:t>Leaf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</a:t>
            </a:r>
            <a:r>
              <a:rPr lang="ru-RU" sz="1200" dirty="0" err="1" smtClean="0"/>
              <a:t>экстракт</a:t>
            </a:r>
            <a:r>
              <a:rPr lang="ru-RU" sz="1200" dirty="0" smtClean="0"/>
              <a:t> мяты), 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smtClean="0"/>
              <a:t>Menthol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CI 75810.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8ADB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000108"/>
            <a:ext cx="2857520" cy="42862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4282" y="464344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484278"/>
            <a:ext cx="6143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00B0F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№2 Тонизирующий гель для душа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92D050"/>
                </a:solidFill>
              </a:rPr>
              <a:t>«Жасминовый лайм»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785924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кафрского</a:t>
            </a:r>
            <a:r>
              <a:rPr lang="ru-RU" sz="1400" dirty="0" smtClean="0"/>
              <a:t> лайма, экстракт жасмина, экстракт белого чая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643306" y="2571744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2714620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  </a:t>
            </a:r>
          </a:p>
          <a:p>
            <a:r>
              <a:rPr lang="ru-RU" sz="1400" dirty="0" smtClean="0"/>
              <a:t>Подарите себе свежее цитрусовое пробуждение и хорошее настроение с самого утра с гелем для душа «Жасминовый лайм». Его тонизирующая формула бережно заботится о Вашей коже и нежно очищает её, превращая прием душа в истинные моменты наслаждения живительной свежестью.</a:t>
            </a:r>
            <a:r>
              <a:rPr lang="ru-RU" sz="1400" b="1" dirty="0" smtClean="0"/>
              <a:t> Органическое масло </a:t>
            </a:r>
            <a:r>
              <a:rPr lang="ru-RU" sz="1400" b="1" dirty="0" err="1" smtClean="0"/>
              <a:t>кафрского</a:t>
            </a:r>
            <a:r>
              <a:rPr lang="ru-RU" sz="1400" b="1" dirty="0" smtClean="0"/>
              <a:t> лайма</a:t>
            </a:r>
            <a:r>
              <a:rPr lang="ru-RU" sz="1400" dirty="0" smtClean="0"/>
              <a:t> питает и насыщает кожу витамином С, тонизирует и дарит невероятную свежесть.</a:t>
            </a:r>
            <a:r>
              <a:rPr lang="ru-RU" sz="1400" b="1" dirty="0" smtClean="0"/>
              <a:t> Экстракт жасмина</a:t>
            </a:r>
            <a:r>
              <a:rPr lang="ru-RU" sz="1400" dirty="0" smtClean="0"/>
              <a:t> восстанавливает упругость. </a:t>
            </a:r>
            <a:r>
              <a:rPr lang="ru-RU" sz="1400" b="1" dirty="0" smtClean="0"/>
              <a:t>Экстракт белого чая </a:t>
            </a:r>
            <a:r>
              <a:rPr lang="ru-RU" sz="1400" dirty="0" smtClean="0"/>
              <a:t>интенсивно увлажняет и смягчает кожу, делая ее гладкой и шелковистой. 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Citrus </a:t>
            </a:r>
            <a:r>
              <a:rPr lang="ru-RU" sz="1200" dirty="0" err="1" smtClean="0"/>
              <a:t>Citrus</a:t>
            </a:r>
            <a:r>
              <a:rPr lang="ru-RU" sz="1200" dirty="0" smtClean="0"/>
              <a:t> </a:t>
            </a:r>
            <a:r>
              <a:rPr lang="ru-RU" sz="1200" dirty="0" err="1" smtClean="0"/>
              <a:t>Hystrix</a:t>
            </a:r>
            <a:r>
              <a:rPr lang="ru-RU" sz="1200" dirty="0" smtClean="0"/>
              <a:t> </a:t>
            </a:r>
            <a:r>
              <a:rPr lang="ru-RU" sz="1200" dirty="0" err="1" smtClean="0"/>
              <a:t>Peel</a:t>
            </a:r>
            <a:r>
              <a:rPr lang="ru-RU" sz="1200" dirty="0" smtClean="0"/>
              <a:t> </a:t>
            </a:r>
            <a:r>
              <a:rPr lang="ru-RU" sz="1200" dirty="0" err="1" smtClean="0"/>
              <a:t>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кафрского</a:t>
            </a:r>
            <a:r>
              <a:rPr lang="ru-RU" sz="1200" dirty="0" smtClean="0"/>
              <a:t> лайма), </a:t>
            </a:r>
            <a:r>
              <a:rPr lang="en-US" sz="1200" dirty="0" err="1" smtClean="0"/>
              <a:t>Jasminum</a:t>
            </a:r>
            <a:r>
              <a:rPr lang="en-US" sz="1200" dirty="0" smtClean="0"/>
              <a:t> </a:t>
            </a:r>
            <a:r>
              <a:rPr lang="en-US" sz="1200" dirty="0" err="1" smtClean="0"/>
              <a:t>Officinale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жасмина), </a:t>
            </a:r>
            <a:r>
              <a:rPr lang="en-US" sz="1200" dirty="0" smtClean="0"/>
              <a:t>Camellia </a:t>
            </a:r>
            <a:r>
              <a:rPr lang="en-US" sz="1200" dirty="0" err="1" smtClean="0"/>
              <a:t>Sinensis</a:t>
            </a:r>
            <a:r>
              <a:rPr lang="en-US" sz="1200" dirty="0" smtClean="0"/>
              <a:t> Leaf Extract</a:t>
            </a:r>
            <a:r>
              <a:rPr lang="ru-RU" sz="1200" dirty="0" smtClean="0"/>
              <a:t> (экстракт белого чая), </a:t>
            </a:r>
            <a:r>
              <a:rPr lang="ru-RU" sz="1200" dirty="0" err="1" smtClean="0"/>
              <a:t>Centella</a:t>
            </a:r>
            <a:r>
              <a:rPr lang="ru-RU" sz="1200" dirty="0" smtClean="0"/>
              <a:t> </a:t>
            </a:r>
            <a:r>
              <a:rPr lang="ru-RU" sz="1200" dirty="0" err="1" smtClean="0"/>
              <a:t>Asiatica</a:t>
            </a:r>
            <a:r>
              <a:rPr lang="ru-RU" sz="1200" dirty="0" smtClean="0"/>
              <a:t> 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</a:t>
            </a:r>
            <a:r>
              <a:rPr lang="ru-RU" sz="1200" dirty="0" err="1" smtClean="0"/>
              <a:t>готу-колы</a:t>
            </a:r>
            <a:r>
              <a:rPr lang="ru-RU" sz="1200" dirty="0" smtClean="0"/>
              <a:t>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ru-RU" sz="1200" dirty="0" err="1" smtClean="0"/>
              <a:t>Caffeine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CI 75810, CI 75130, </a:t>
            </a:r>
            <a:r>
              <a:rPr lang="ru-RU" sz="1200" dirty="0" err="1" smtClean="0"/>
              <a:t>Benzyl</a:t>
            </a:r>
            <a:r>
              <a:rPr lang="ru-RU" sz="1200" dirty="0" smtClean="0"/>
              <a:t> </a:t>
            </a:r>
            <a:r>
              <a:rPr lang="ru-RU" sz="1200" dirty="0" err="1" smtClean="0"/>
              <a:t>Alcohol</a:t>
            </a:r>
            <a:r>
              <a:rPr lang="ru-RU" sz="1200" dirty="0" smtClean="0"/>
              <a:t>, </a:t>
            </a:r>
            <a:r>
              <a:rPr lang="ru-RU" sz="1200" dirty="0" err="1" smtClean="0"/>
              <a:t>Hexyl</a:t>
            </a:r>
            <a:r>
              <a:rPr lang="ru-RU" sz="1200" dirty="0" smtClean="0"/>
              <a:t> </a:t>
            </a:r>
            <a:r>
              <a:rPr lang="ru-RU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3000363" cy="45005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4282" y="4643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08014"/>
            <a:ext cx="6143625" cy="9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FC000"/>
                </a:solidFill>
              </a:rPr>
              <a:t>№3  Увлажняющий гель для душа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FC000"/>
                </a:solidFill>
              </a:rPr>
              <a:t>«Лимонная дыня»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дикого лимона, экстракт дыни, цветы лимонного дерева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116263"/>
            <a:ext cx="52864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Упоительный освежающий аромат спелых фруктов подарит Вам яркое пробуждение и солнечное настроение на весь день! Гель для душа «Лимонная дыня» нежно заботится о Вашей коже, бережно очищает и дарит максимальное увлажнение. </a:t>
            </a:r>
            <a:r>
              <a:rPr lang="ru-RU" sz="1400" b="1" dirty="0" smtClean="0"/>
              <a:t>Органическое масло дикого лимона</a:t>
            </a:r>
            <a:r>
              <a:rPr lang="ru-RU" sz="1400" dirty="0" smtClean="0"/>
              <a:t> насыщает кожу витаминами и микроэлементами, тонизируя ее. </a:t>
            </a:r>
            <a:r>
              <a:rPr lang="ru-RU" sz="1400" b="1" dirty="0" smtClean="0"/>
              <a:t>Экстракт дыни </a:t>
            </a:r>
            <a:r>
              <a:rPr lang="ru-RU" sz="1400" dirty="0" smtClean="0"/>
              <a:t>питает и придает коже невероятную мягкость и нежность. </a:t>
            </a:r>
            <a:r>
              <a:rPr lang="ru-RU" sz="1400" b="1" dirty="0" smtClean="0"/>
              <a:t>Экстракт цветов лимонного дерева</a:t>
            </a:r>
            <a:r>
              <a:rPr lang="ru-RU" sz="1400" dirty="0" smtClean="0"/>
              <a:t> смягчает и выравнивает кожу, делая ее более упругой и эластичной.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Citrus Limon Peel Oil</a:t>
            </a:r>
            <a:r>
              <a:rPr lang="ru-RU" sz="1200" dirty="0" smtClean="0"/>
              <a:t> (органическое масло лимона), </a:t>
            </a:r>
            <a:r>
              <a:rPr lang="en-US" sz="1200" dirty="0" err="1" smtClean="0"/>
              <a:t>Cucumis</a:t>
            </a:r>
            <a:r>
              <a:rPr lang="en-US" sz="1200" dirty="0" smtClean="0"/>
              <a:t> </a:t>
            </a:r>
            <a:r>
              <a:rPr lang="en-US" sz="1200" dirty="0" err="1" smtClean="0"/>
              <a:t>Melo</a:t>
            </a:r>
            <a:r>
              <a:rPr lang="en-US" sz="1200" dirty="0" smtClean="0"/>
              <a:t> Extract</a:t>
            </a:r>
            <a:r>
              <a:rPr lang="ru-RU" sz="1200" dirty="0" smtClean="0"/>
              <a:t> (экстракт дыни), </a:t>
            </a:r>
            <a:r>
              <a:rPr lang="ru-RU" sz="1200" dirty="0" err="1" smtClean="0"/>
              <a:t>Citrus</a:t>
            </a:r>
            <a:r>
              <a:rPr lang="ru-RU" sz="1200" dirty="0" smtClean="0"/>
              <a:t> </a:t>
            </a:r>
            <a:r>
              <a:rPr lang="ru-RU" sz="1200" dirty="0" err="1" smtClean="0"/>
              <a:t>Limon</a:t>
            </a:r>
            <a:r>
              <a:rPr lang="ru-RU" sz="1200" dirty="0" smtClean="0"/>
              <a:t> </a:t>
            </a:r>
            <a:r>
              <a:rPr lang="ru-RU" sz="1200" dirty="0" err="1" smtClean="0"/>
              <a:t>Flower</a:t>
            </a:r>
            <a:r>
              <a:rPr lang="ru-RU" sz="1200" dirty="0" smtClean="0"/>
              <a:t> </a:t>
            </a:r>
            <a:r>
              <a:rPr lang="ru-RU" sz="1200" dirty="0" err="1" smtClean="0"/>
              <a:t>Extract</a:t>
            </a:r>
            <a:r>
              <a:rPr lang="ru-RU" sz="1200" dirty="0" smtClean="0"/>
              <a:t> (экстракт цветов лимонного дерева),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en-US" sz="1200" dirty="0" err="1" smtClean="0"/>
              <a:t>Lauryl</a:t>
            </a:r>
            <a:r>
              <a:rPr lang="en-US" sz="1200" dirty="0" smtClean="0"/>
              <a:t> </a:t>
            </a:r>
            <a:r>
              <a:rPr lang="en-US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ru-RU" sz="1200" dirty="0" err="1" smtClean="0"/>
              <a:t>Amorphophallus</a:t>
            </a:r>
            <a:r>
              <a:rPr lang="ru-RU" sz="1200" dirty="0" smtClean="0"/>
              <a:t> </a:t>
            </a:r>
            <a:r>
              <a:rPr lang="ru-RU" sz="1200" dirty="0" err="1" smtClean="0"/>
              <a:t>Konjac</a:t>
            </a:r>
            <a:r>
              <a:rPr lang="ru-RU" sz="1200" dirty="0" smtClean="0"/>
              <a:t> </a:t>
            </a:r>
            <a:r>
              <a:rPr lang="en-US" sz="1200" dirty="0" smtClean="0"/>
              <a:t>Root Extract</a:t>
            </a:r>
            <a:r>
              <a:rPr lang="ru-RU" sz="1200" dirty="0" smtClean="0"/>
              <a:t> (экстракт корня коньяка),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75810, </a:t>
            </a:r>
            <a:r>
              <a:rPr lang="en-US" sz="1200" dirty="0" smtClean="0"/>
              <a:t>CI</a:t>
            </a:r>
            <a:r>
              <a:rPr lang="ru-RU" sz="1200" dirty="0" smtClean="0"/>
              <a:t> 75130, </a:t>
            </a:r>
            <a:r>
              <a:rPr lang="en-US" sz="1200" dirty="0" smtClean="0"/>
              <a:t>Amyl </a:t>
            </a:r>
            <a:r>
              <a:rPr lang="en-US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err="1" smtClean="0"/>
              <a:t>Hexyl</a:t>
            </a:r>
            <a:r>
              <a:rPr lang="en-US" sz="1200" dirty="0" smtClean="0"/>
              <a:t> </a:t>
            </a:r>
            <a:r>
              <a:rPr lang="en-US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.</a:t>
            </a:r>
            <a:r>
              <a:rPr lang="ru-RU" sz="1200" b="1" dirty="0" smtClean="0"/>
              <a:t>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857232"/>
            <a:ext cx="2928958" cy="43934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754579"/>
            <a:ext cx="6143625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C4B04"/>
                </a:solidFill>
              </a:rPr>
              <a:t>№4  Питательный гель для душа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C4B04"/>
                </a:solidFill>
              </a:rPr>
              <a:t>«Бразильское манго»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1600" b="1" dirty="0" smtClean="0">
              <a:solidFill>
                <a:srgbClr val="FFC000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1"/>
            <a:ext cx="4643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манго,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</a:t>
            </a:r>
            <a:r>
              <a:rPr lang="ru-RU" sz="1400" dirty="0" err="1" smtClean="0"/>
              <a:t>масло</a:t>
            </a:r>
            <a:r>
              <a:rPr lang="ru-RU" sz="1400" dirty="0" smtClean="0"/>
              <a:t> </a:t>
            </a:r>
            <a:r>
              <a:rPr lang="ru-RU" sz="1400" dirty="0" err="1" smtClean="0"/>
              <a:t>ши</a:t>
            </a:r>
            <a:r>
              <a:rPr lang="ru-RU" sz="1400" dirty="0" smtClean="0"/>
              <a:t>, зеленый кофе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116263"/>
            <a:ext cx="52864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 Питательный гель для душа «Бразильское манго» дарит Вам экзотическое путешествие по райским островам. Его густая пена окутывает аппетитным ароматом спелого манго, дарит коже нежное сияние и удивительную мягкость.</a:t>
            </a:r>
            <a:r>
              <a:rPr lang="ru-RU" sz="1400" b="1" dirty="0" smtClean="0"/>
              <a:t> Органическое масло манго</a:t>
            </a:r>
            <a:r>
              <a:rPr lang="ru-RU" sz="1400" dirty="0" smtClean="0"/>
              <a:t> питает и увлажняет кожу.</a:t>
            </a:r>
            <a:r>
              <a:rPr lang="ru-RU" sz="1400" b="1" dirty="0" smtClean="0"/>
              <a:t> Масло </a:t>
            </a:r>
            <a:r>
              <a:rPr lang="ru-RU" sz="1400" b="1" dirty="0" err="1" smtClean="0"/>
              <a:t>макадамии</a:t>
            </a:r>
            <a:r>
              <a:rPr lang="ru-RU" sz="1400" dirty="0" smtClean="0"/>
              <a:t> восстанавливает и омолаживает кожу, возвращает упругость и эластичность. </a:t>
            </a:r>
            <a:r>
              <a:rPr lang="ru-RU" sz="1400" b="1" dirty="0" smtClean="0"/>
              <a:t>Масло</a:t>
            </a:r>
            <a:r>
              <a:rPr lang="ru-RU" sz="1400" dirty="0" smtClean="0"/>
              <a:t> </a:t>
            </a:r>
            <a:r>
              <a:rPr lang="ru-RU" sz="1400" b="1" dirty="0" err="1" smtClean="0"/>
              <a:t>ши</a:t>
            </a:r>
            <a:r>
              <a:rPr lang="ru-RU" sz="1400" dirty="0" smtClean="0"/>
              <a:t> смягчает кожу, делает более гладкой и шелковистой. </a:t>
            </a:r>
            <a:r>
              <a:rPr lang="ru-RU" sz="1400" b="1" dirty="0" smtClean="0"/>
              <a:t>Зеленый кофе</a:t>
            </a:r>
            <a:r>
              <a:rPr lang="ru-RU" sz="1400" dirty="0" smtClean="0"/>
              <a:t> разглаживает кожу, придает ей тонус и заряжает энергией.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593035"/>
            <a:ext cx="878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en-US" sz="1200" dirty="0" err="1" smtClean="0"/>
              <a:t>Mangifera</a:t>
            </a:r>
            <a:r>
              <a:rPr lang="en-US" sz="1200" dirty="0" smtClean="0"/>
              <a:t> </a:t>
            </a:r>
            <a:r>
              <a:rPr lang="en-US" sz="1200" dirty="0" err="1" smtClean="0"/>
              <a:t>Indica</a:t>
            </a:r>
            <a:r>
              <a:rPr lang="en-US" sz="1200" dirty="0" smtClean="0"/>
              <a:t> Seed Butter</a:t>
            </a:r>
            <a:r>
              <a:rPr lang="ru-RU" sz="1200" dirty="0" smtClean="0"/>
              <a:t> (органическое масло манго), </a:t>
            </a:r>
            <a:r>
              <a:rPr lang="en-US" sz="1200" dirty="0" smtClean="0"/>
              <a:t>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Butyrospermum</a:t>
            </a:r>
            <a:r>
              <a:rPr lang="en-US" sz="1200" dirty="0" smtClean="0"/>
              <a:t> </a:t>
            </a:r>
            <a:r>
              <a:rPr lang="en-US" sz="1200" dirty="0" err="1" smtClean="0"/>
              <a:t>Parkii</a:t>
            </a:r>
            <a:r>
              <a:rPr lang="en-US" sz="1200" dirty="0" smtClean="0"/>
              <a:t> Butter</a:t>
            </a:r>
            <a:r>
              <a:rPr lang="ru-RU" sz="1200" dirty="0" smtClean="0"/>
              <a:t> (масло </a:t>
            </a:r>
            <a:r>
              <a:rPr lang="ru-RU" sz="1200" dirty="0" err="1" smtClean="0"/>
              <a:t>ши</a:t>
            </a:r>
            <a:r>
              <a:rPr lang="ru-RU" sz="1200" dirty="0" smtClean="0"/>
              <a:t>), </a:t>
            </a:r>
            <a:r>
              <a:rPr lang="ru-RU" sz="1200" dirty="0" err="1" smtClean="0"/>
              <a:t>Coffea</a:t>
            </a:r>
            <a:r>
              <a:rPr lang="ru-RU" sz="1200" dirty="0" smtClean="0"/>
              <a:t> </a:t>
            </a:r>
            <a:r>
              <a:rPr lang="ru-RU" sz="1200" dirty="0" err="1" smtClean="0"/>
              <a:t>Arabica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 </a:t>
            </a:r>
            <a:r>
              <a:rPr lang="en-US" sz="1200" dirty="0" smtClean="0"/>
              <a:t>Extract</a:t>
            </a:r>
            <a:r>
              <a:rPr lang="ru-RU" sz="1200" dirty="0" smtClean="0"/>
              <a:t> (экстракт зеленого кофе),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Cetearyl</a:t>
            </a:r>
            <a:r>
              <a:rPr lang="ru-RU" sz="1200" dirty="0" smtClean="0"/>
              <a:t> </a:t>
            </a:r>
            <a:r>
              <a:rPr lang="ru-RU" sz="1200" dirty="0" err="1" smtClean="0"/>
              <a:t>Alcohol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Caramel</a:t>
            </a:r>
            <a:r>
              <a:rPr lang="ru-RU" sz="1200" dirty="0" smtClean="0"/>
              <a:t>, </a:t>
            </a:r>
            <a:r>
              <a:rPr lang="en-US" sz="1200" dirty="0" smtClean="0"/>
              <a:t>CI</a:t>
            </a:r>
            <a:r>
              <a:rPr lang="ru-RU" sz="1200" dirty="0" smtClean="0"/>
              <a:t> 75130, </a:t>
            </a:r>
            <a:r>
              <a:rPr lang="en-US" sz="1200" dirty="0" smtClean="0"/>
              <a:t>CI</a:t>
            </a:r>
            <a:r>
              <a:rPr lang="ru-RU" sz="1200" dirty="0" smtClean="0"/>
              <a:t> 75810, </a:t>
            </a:r>
            <a:r>
              <a:rPr lang="en-US" sz="1200" dirty="0" err="1" smtClean="0"/>
              <a:t>Hexyl</a:t>
            </a:r>
            <a:r>
              <a:rPr lang="en-US" sz="1200" dirty="0" smtClean="0"/>
              <a:t> </a:t>
            </a:r>
            <a:r>
              <a:rPr lang="en-US" sz="1200" dirty="0" err="1" smtClean="0"/>
              <a:t>Cinnamal</a:t>
            </a:r>
            <a:r>
              <a:rPr lang="ru-RU" sz="1200" dirty="0" smtClean="0"/>
              <a:t>,</a:t>
            </a:r>
            <a:r>
              <a:rPr lang="en-US" sz="1200" dirty="0" smtClean="0"/>
              <a:t>Limonene</a:t>
            </a:r>
            <a:r>
              <a:rPr lang="ru-RU" sz="1200" dirty="0" smtClean="0"/>
              <a:t>, </a:t>
            </a:r>
            <a:r>
              <a:rPr lang="en-US" sz="1200" dirty="0" smtClean="0"/>
              <a:t>Linalool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9862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952771" cy="44291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148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832636"/>
            <a:ext cx="6143625" cy="91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30DC2"/>
                </a:solidFill>
              </a:rPr>
              <a:t>№5   Ароматический гель для душа</a:t>
            </a:r>
            <a:br>
              <a:rPr lang="ru-RU" sz="1600" b="1" dirty="0" smtClean="0">
                <a:solidFill>
                  <a:srgbClr val="F30DC2"/>
                </a:solidFill>
              </a:rPr>
            </a:br>
            <a:r>
              <a:rPr lang="ru-RU" sz="1600" b="1" dirty="0" smtClean="0">
                <a:solidFill>
                  <a:srgbClr val="F30DC2"/>
                </a:solidFill>
              </a:rPr>
              <a:t> «Розовая магнолия»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dirty="0" smtClean="0"/>
              <a:t>Органическое масло дамасской розы, экстракт магнолии, масло какао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Окутайте себя изысканным ароматом геля для душа «Розовая магнолия», он перенесет Вас в сказочный мир гармонии и душевного комфорта. Роскошная густая пена дарит Вашей коже нежнейшее очищение, гладкость и бархатистость.</a:t>
            </a:r>
            <a:r>
              <a:rPr lang="ru-RU" sz="1400" b="1" dirty="0" smtClean="0"/>
              <a:t> Органическое масло дамасской розы</a:t>
            </a:r>
            <a:r>
              <a:rPr lang="ru-RU" sz="1400" dirty="0" smtClean="0"/>
              <a:t> увлажняет кожу, делая ее упругой, нежной и шелковистой. </a:t>
            </a:r>
            <a:r>
              <a:rPr lang="ru-RU" sz="1400" b="1" dirty="0" smtClean="0"/>
              <a:t>Экстракт магнолии</a:t>
            </a:r>
            <a:r>
              <a:rPr lang="ru-RU" sz="1400" dirty="0" smtClean="0"/>
              <a:t> успокаивает и восстанавливает кожу, а утонченный аромат дарит истинные моменты незабываемого наслаждения. </a:t>
            </a:r>
            <a:r>
              <a:rPr lang="ru-RU" sz="1400" b="1" dirty="0" smtClean="0"/>
              <a:t>Масло какао</a:t>
            </a:r>
            <a:r>
              <a:rPr lang="ru-RU" sz="1400" dirty="0" smtClean="0"/>
              <a:t> глубоко питает кожу, придавая ей мягкость, здоровье и естественную красоту.</a:t>
            </a:r>
          </a:p>
          <a:p>
            <a:pPr marL="85725" indent="-85725" eaLnBrk="0" hangingPunct="0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</a:t>
            </a:r>
            <a:r>
              <a:rPr lang="ru-RU" sz="1200" dirty="0" err="1" smtClean="0"/>
              <a:t>Rosa</a:t>
            </a:r>
            <a:r>
              <a:rPr lang="ru-RU" sz="1200" dirty="0" smtClean="0"/>
              <a:t> </a:t>
            </a:r>
            <a:r>
              <a:rPr lang="ru-RU" sz="1200" dirty="0" err="1" smtClean="0"/>
              <a:t>Damascena</a:t>
            </a:r>
            <a:r>
              <a:rPr lang="ru-RU" sz="1200" dirty="0" smtClean="0"/>
              <a:t> </a:t>
            </a:r>
            <a:r>
              <a:rPr lang="en-US" sz="1200" dirty="0" smtClean="0"/>
              <a:t>Oil </a:t>
            </a:r>
            <a:r>
              <a:rPr lang="ru-RU" sz="1200" dirty="0" smtClean="0"/>
              <a:t>(органическое масло дамасской розы), </a:t>
            </a:r>
            <a:r>
              <a:rPr lang="en-US" sz="1200" dirty="0" smtClean="0"/>
              <a:t>Magnolia </a:t>
            </a:r>
            <a:r>
              <a:rPr lang="en-US" sz="1200" dirty="0" err="1" smtClean="0"/>
              <a:t>Officinalis</a:t>
            </a:r>
            <a:r>
              <a:rPr lang="en-US" sz="1200" dirty="0" smtClean="0"/>
              <a:t> Flower Extract</a:t>
            </a:r>
            <a:r>
              <a:rPr lang="ru-RU" sz="1200" dirty="0" smtClean="0"/>
              <a:t> (экстракт магнолии), </a:t>
            </a:r>
            <a:r>
              <a:rPr lang="en-US" sz="1200" dirty="0" err="1" smtClean="0"/>
              <a:t>Theobroma</a:t>
            </a:r>
            <a:r>
              <a:rPr lang="en-US" sz="1200" dirty="0" smtClean="0"/>
              <a:t> Cacao Seed Butter</a:t>
            </a:r>
            <a:r>
              <a:rPr lang="ru-RU" sz="1200" dirty="0" smtClean="0"/>
              <a:t> (масло какао),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CI 75125, </a:t>
            </a:r>
            <a:r>
              <a:rPr lang="en-US" sz="1200" dirty="0" smtClean="0"/>
              <a:t>Amyl </a:t>
            </a:r>
            <a:r>
              <a:rPr lang="en-US" sz="1200" dirty="0" err="1" smtClean="0"/>
              <a:t>Cinnamal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33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9" y="785794"/>
            <a:ext cx="3000396" cy="45005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шт.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00375" y="340194"/>
            <a:ext cx="6143625" cy="189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/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№6  Чувственный гель для душа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r>
              <a:rPr lang="ru-RU" sz="1600" b="1" dirty="0" smtClean="0">
                <a:solidFill>
                  <a:srgbClr val="FA9CE6"/>
                </a:solidFill>
              </a:rPr>
              <a:t>«Роскошный шелк»</a:t>
            </a:r>
            <a:br>
              <a:rPr lang="ru-RU" sz="1600" b="1" dirty="0" smtClean="0">
                <a:solidFill>
                  <a:srgbClr val="FA9CE6"/>
                </a:solidFill>
              </a:rPr>
            </a:br>
            <a:endParaRPr lang="ru-RU" sz="1600" b="1" dirty="0" smtClean="0">
              <a:solidFill>
                <a:srgbClr val="FA9CE6"/>
              </a:solidFill>
            </a:endParaRPr>
          </a:p>
          <a:p>
            <a:pPr algn="ctr"/>
            <a:endParaRPr lang="ru-RU" sz="1600" b="1" dirty="0" smtClean="0">
              <a:solidFill>
                <a:srgbClr val="F30DC2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571875" y="1500188"/>
            <a:ext cx="3714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компоненты</a:t>
            </a:r>
            <a:endParaRPr lang="ru-RU" sz="1400" b="1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643306" y="1928800"/>
            <a:ext cx="4429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dirty="0" smtClean="0"/>
              <a:t> </a:t>
            </a:r>
            <a:r>
              <a:rPr lang="ru-RU" sz="1400" dirty="0" smtClean="0"/>
              <a:t>Органическое масло </a:t>
            </a:r>
            <a:r>
              <a:rPr lang="ru-RU" sz="1400" dirty="0" err="1" smtClean="0"/>
              <a:t>макадамии</a:t>
            </a:r>
            <a:r>
              <a:rPr lang="ru-RU" sz="1400" dirty="0" smtClean="0"/>
              <a:t>, шелковое масло, женьшеневая пудра </a:t>
            </a:r>
            <a:endParaRPr lang="ru-RU" sz="1400" dirty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3571868" y="2643182"/>
            <a:ext cx="5000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Подробное описание продукта</a:t>
            </a:r>
            <a:endParaRPr lang="ru-RU" sz="1400" b="1" dirty="0"/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3500430" y="3000373"/>
            <a:ext cx="54292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 eaLnBrk="0" hangingPunct="0"/>
            <a:r>
              <a:rPr lang="ru-RU" sz="1400" dirty="0" smtClean="0"/>
              <a:t>  Роскошный гель для душа с </a:t>
            </a:r>
            <a:r>
              <a:rPr lang="ru-RU" sz="1400" b="1" dirty="0" smtClean="0"/>
              <a:t>органическим маслом </a:t>
            </a:r>
            <a:r>
              <a:rPr lang="ru-RU" sz="1400" b="1" dirty="0" err="1" smtClean="0"/>
              <a:t>макадамии</a:t>
            </a:r>
            <a:r>
              <a:rPr lang="ru-RU" sz="1400" dirty="0" smtClean="0"/>
              <a:t> успокаивает и смягчает кожу, дарит незабываемые минуты блаженства, окутывая Ваше тело тончайшим чувственным ароматом. </a:t>
            </a:r>
            <a:r>
              <a:rPr lang="ru-RU" sz="1400" b="1" dirty="0" smtClean="0"/>
              <a:t>Шелковое масло</a:t>
            </a:r>
            <a:r>
              <a:rPr lang="ru-RU" sz="1400" dirty="0" smtClean="0"/>
              <a:t> глубоко питает кожу, повышает её тонус, упругость и эластичность. </a:t>
            </a:r>
            <a:r>
              <a:rPr lang="ru-RU" sz="1400" b="1" dirty="0" smtClean="0"/>
              <a:t>Женьшеневая пудра</a:t>
            </a:r>
            <a:r>
              <a:rPr lang="ru-RU" sz="1400" dirty="0" smtClean="0"/>
              <a:t> заботится об увлажнении и сохранении молодости, придаёт коже потрясающую гладкость и свежесть!</a:t>
            </a:r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 smtClean="0"/>
          </a:p>
          <a:p>
            <a:pPr marL="85725" indent="-85725" eaLnBrk="0" hangingPunc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14282" y="5214950"/>
            <a:ext cx="3714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Состав:</a:t>
            </a:r>
            <a:endParaRPr lang="ru-RU" sz="1200" b="1" dirty="0"/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142844" y="5685368"/>
            <a:ext cx="87868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dirty="0" smtClean="0"/>
              <a:t>Aqua with infusions of Organic Macadamia </a:t>
            </a:r>
            <a:r>
              <a:rPr lang="en-US" sz="1200" dirty="0" err="1" smtClean="0"/>
              <a:t>Ternifolia</a:t>
            </a:r>
            <a:r>
              <a:rPr lang="en-US" sz="1200" dirty="0" smtClean="0"/>
              <a:t> Seed Oil</a:t>
            </a:r>
            <a:r>
              <a:rPr lang="ru-RU" sz="1200" dirty="0" smtClean="0"/>
              <a:t> (органическое масло </a:t>
            </a:r>
            <a:r>
              <a:rPr lang="ru-RU" sz="1200" dirty="0" err="1" smtClean="0"/>
              <a:t>макадамии</a:t>
            </a:r>
            <a:r>
              <a:rPr lang="ru-RU" sz="1200" dirty="0" smtClean="0"/>
              <a:t>), </a:t>
            </a:r>
            <a:r>
              <a:rPr lang="en-US" sz="1200" dirty="0" err="1" smtClean="0"/>
              <a:t>Isostearoyl</a:t>
            </a:r>
            <a:r>
              <a:rPr lang="en-US" sz="1200" dirty="0" smtClean="0"/>
              <a:t> Hydrolyzed Silk</a:t>
            </a:r>
            <a:r>
              <a:rPr lang="ru-RU" sz="1200" dirty="0" smtClean="0"/>
              <a:t> (шелковое масло), </a:t>
            </a:r>
            <a:r>
              <a:rPr lang="ru-RU" sz="1200" dirty="0" err="1" smtClean="0"/>
              <a:t>Panax</a:t>
            </a:r>
            <a:r>
              <a:rPr lang="ru-RU" sz="1200" dirty="0" smtClean="0"/>
              <a:t> </a:t>
            </a:r>
            <a:r>
              <a:rPr lang="ru-RU" sz="1200" dirty="0" err="1" smtClean="0"/>
              <a:t>Ginseng</a:t>
            </a:r>
            <a:r>
              <a:rPr lang="ru-RU" sz="1200" dirty="0" smtClean="0"/>
              <a:t> </a:t>
            </a:r>
            <a:r>
              <a:rPr lang="ru-RU" sz="1200" dirty="0" err="1" smtClean="0"/>
              <a:t>Seed</a:t>
            </a:r>
            <a:r>
              <a:rPr lang="ru-RU" sz="1200" dirty="0" smtClean="0"/>
              <a:t> </a:t>
            </a:r>
            <a:r>
              <a:rPr lang="ru-RU" sz="1200" dirty="0" err="1" smtClean="0"/>
              <a:t>Powder</a:t>
            </a:r>
            <a:r>
              <a:rPr lang="ru-RU" sz="1200" dirty="0" smtClean="0"/>
              <a:t> (женьшеневая пудра), </a:t>
            </a:r>
            <a:r>
              <a:rPr lang="en-US" sz="1200" dirty="0" smtClean="0"/>
              <a:t>Sodium Coco</a:t>
            </a:r>
            <a:r>
              <a:rPr lang="ru-RU" sz="1200" dirty="0" smtClean="0"/>
              <a:t>-</a:t>
            </a:r>
            <a:r>
              <a:rPr lang="en-US" sz="1200" dirty="0" smtClean="0"/>
              <a:t>Sulfate</a:t>
            </a:r>
            <a:r>
              <a:rPr lang="ru-RU" sz="1200" dirty="0" smtClean="0"/>
              <a:t>, </a:t>
            </a:r>
            <a:r>
              <a:rPr lang="ru-RU" sz="1200" dirty="0" err="1" smtClean="0"/>
              <a:t>Lauryl</a:t>
            </a:r>
            <a:r>
              <a:rPr lang="ru-RU" sz="1200" dirty="0" smtClean="0"/>
              <a:t> </a:t>
            </a:r>
            <a:r>
              <a:rPr lang="ru-RU" sz="1200" dirty="0" err="1" smtClean="0"/>
              <a:t>Glucoside</a:t>
            </a:r>
            <a:r>
              <a:rPr lang="ru-RU" sz="1200" dirty="0" smtClean="0"/>
              <a:t>, </a:t>
            </a:r>
            <a:r>
              <a:rPr lang="en-US" sz="1200" dirty="0" err="1" smtClean="0"/>
              <a:t>Cocamidopropyl</a:t>
            </a:r>
            <a:r>
              <a:rPr lang="en-US" sz="1200" dirty="0" smtClean="0"/>
              <a:t> </a:t>
            </a:r>
            <a:r>
              <a:rPr lang="en-US" sz="1200" dirty="0" err="1" smtClean="0"/>
              <a:t>Betaine</a:t>
            </a:r>
            <a:r>
              <a:rPr lang="ru-RU" sz="1200" dirty="0" smtClean="0"/>
              <a:t>, </a:t>
            </a:r>
            <a:r>
              <a:rPr lang="en-US" sz="1200" dirty="0" smtClean="0"/>
              <a:t>Glycerin</a:t>
            </a:r>
            <a:r>
              <a:rPr lang="ru-RU" sz="1200" dirty="0" smtClean="0"/>
              <a:t>, </a:t>
            </a:r>
            <a:r>
              <a:rPr lang="ru-RU" sz="1200" dirty="0" err="1" smtClean="0"/>
              <a:t>Xanthan</a:t>
            </a:r>
            <a:r>
              <a:rPr lang="ru-RU" sz="1200" dirty="0" smtClean="0"/>
              <a:t> </a:t>
            </a:r>
            <a:r>
              <a:rPr lang="ru-RU" sz="1200" dirty="0" err="1" smtClean="0"/>
              <a:t>Gum</a:t>
            </a:r>
            <a:r>
              <a:rPr lang="ru-RU" sz="1200" dirty="0" smtClean="0"/>
              <a:t>, </a:t>
            </a:r>
            <a:r>
              <a:rPr lang="en-US" sz="1200" dirty="0" err="1" smtClean="0"/>
              <a:t>Kathon</a:t>
            </a:r>
            <a:r>
              <a:rPr lang="ru-RU" sz="1200" dirty="0" smtClean="0"/>
              <a:t>, </a:t>
            </a:r>
            <a:r>
              <a:rPr lang="en-US" sz="1200" dirty="0" smtClean="0"/>
              <a:t>Sodium Chloride</a:t>
            </a:r>
            <a:r>
              <a:rPr lang="ru-RU" sz="1200" dirty="0" smtClean="0"/>
              <a:t>, </a:t>
            </a:r>
            <a:r>
              <a:rPr lang="en-US" sz="1200" dirty="0" smtClean="0"/>
              <a:t>Citric Acid</a:t>
            </a:r>
            <a:r>
              <a:rPr lang="ru-RU" sz="1200" dirty="0" smtClean="0"/>
              <a:t>, </a:t>
            </a:r>
            <a:r>
              <a:rPr lang="en-US" sz="1200" dirty="0" err="1" smtClean="0"/>
              <a:t>Parfum</a:t>
            </a:r>
            <a:r>
              <a:rPr lang="ru-RU" sz="1200" dirty="0" smtClean="0"/>
              <a:t>,  CI 75130, </a:t>
            </a:r>
            <a:r>
              <a:rPr lang="en-US" sz="1200" dirty="0" err="1" smtClean="0"/>
              <a:t>Geraniol</a:t>
            </a:r>
            <a:r>
              <a:rPr lang="ru-RU" sz="1200" dirty="0" smtClean="0"/>
              <a:t>, </a:t>
            </a:r>
            <a:r>
              <a:rPr lang="en-US" sz="1200" dirty="0" smtClean="0"/>
              <a:t>Limonene</a:t>
            </a:r>
            <a:r>
              <a:rPr lang="ru-RU" sz="1200" dirty="0" smtClean="0"/>
              <a:t>, </a:t>
            </a:r>
            <a:r>
              <a:rPr lang="en-US" sz="1200" dirty="0" smtClean="0"/>
              <a:t>Linalool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A9CE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857752" y="190137"/>
            <a:ext cx="4071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Гели для душа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5135" name="Рисунок 21" descr="fon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1188082" cy="55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G_3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857232"/>
            <a:ext cx="2952771" cy="442915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406" y="464344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Объем: 140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мл.</a:t>
            </a:r>
            <a:endParaRPr lang="ru-RU" sz="600" dirty="0" smtClean="0"/>
          </a:p>
          <a:p>
            <a:pPr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Единиц в упаковке: 20 шт.</a:t>
            </a:r>
            <a:endParaRPr lang="ru-RU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26992</TotalTime>
  <Words>4295</Words>
  <Application>Microsoft Office PowerPoint</Application>
  <PresentationFormat>Экран (4:3)</PresentationFormat>
  <Paragraphs>403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drutskaya</dc:creator>
  <cp:lastModifiedBy>Пользователь Windows</cp:lastModifiedBy>
  <cp:revision>1356</cp:revision>
  <dcterms:created xsi:type="dcterms:W3CDTF">2014-08-28T15:04:09Z</dcterms:created>
  <dcterms:modified xsi:type="dcterms:W3CDTF">2014-11-13T13:22:47Z</dcterms:modified>
</cp:coreProperties>
</file>