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C57A6-FA22-4476-A9E6-2701D4C04D9C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FD08-23D3-40DB-B9F5-5CEACA9BF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FD08-23D3-40DB-B9F5-5CEACA9BFB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866-NS-Toothpaste-[FROZEN-BERRIES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286388"/>
            <a:ext cx="3571868" cy="646745"/>
          </a:xfrm>
          <a:prstGeom prst="rect">
            <a:avLst/>
          </a:prstGeom>
        </p:spPr>
      </p:pic>
      <p:pic>
        <p:nvPicPr>
          <p:cNvPr id="4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250033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34" y="2571744"/>
            <a:ext cx="6715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Компания </a:t>
            </a:r>
            <a:r>
              <a:rPr lang="en-US" sz="1600" b="1" dirty="0" err="1" smtClean="0">
                <a:solidFill>
                  <a:srgbClr val="FF0000"/>
                </a:solidFill>
              </a:rPr>
              <a:t>Natura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Siberica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рада представить Вам долгожданную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линию  натуральных зубных паст на основе экстрактов дикорастущих трав Сибири, которые оказывают направленное защитное, восстанавливающее, укрепляющее действие и подарят вашим зубам здоровую белоснежную улыбку надолго.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873718" cy="1214446"/>
          </a:xfrm>
          <a:prstGeom prst="rect">
            <a:avLst/>
          </a:prstGeom>
          <a:noFill/>
        </p:spPr>
      </p:pic>
      <p:pic>
        <p:nvPicPr>
          <p:cNvPr id="14" name="Рисунок 13" descr="уз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500174"/>
            <a:ext cx="2071702" cy="42148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1472" y="41433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Не содержит: 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SLS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SLES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Парабенов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Хлоргексидина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Минеральных масел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Искусственных красителей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857364"/>
            <a:ext cx="6384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Сибирь- уникальное место нашей планеты.  Экстракты и масла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трав,  растущих в Сибири обладают чудодейственными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целебными свойствами, которые были известны  еще сотни лет назад.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[FROZEN-BERRIES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714356"/>
            <a:ext cx="2767608" cy="1512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7158" y="3714752"/>
            <a:ext cx="842962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/>
              <a:t> </a:t>
            </a:r>
          </a:p>
          <a:p>
            <a:r>
              <a:rPr lang="ru-RU" sz="800" b="1" dirty="0" smtClean="0"/>
              <a:t>Состав/</a:t>
            </a:r>
            <a:r>
              <a:rPr lang="en-US" sz="800" b="1" dirty="0" smtClean="0"/>
              <a:t>Ingredients</a:t>
            </a:r>
            <a:r>
              <a:rPr lang="ru-RU" sz="800" b="1" dirty="0" smtClean="0"/>
              <a:t>:</a:t>
            </a:r>
            <a:r>
              <a:rPr lang="ru-RU" sz="800" dirty="0" smtClean="0"/>
              <a:t> </a:t>
            </a:r>
            <a:r>
              <a:rPr lang="en-US" sz="800" dirty="0" smtClean="0"/>
              <a:t>Aqua with infusions of</a:t>
            </a:r>
            <a:r>
              <a:rPr lang="ru-RU" sz="800" dirty="0" smtClean="0"/>
              <a:t>: </a:t>
            </a:r>
            <a:r>
              <a:rPr lang="ru-RU" sz="800" dirty="0" err="1" smtClean="0"/>
              <a:t>Sorbus</a:t>
            </a:r>
            <a:r>
              <a:rPr lang="ru-RU" sz="800" dirty="0" smtClean="0"/>
              <a:t> </a:t>
            </a:r>
            <a:r>
              <a:rPr lang="ru-RU" sz="800" dirty="0" err="1" smtClean="0"/>
              <a:t>Sibirica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dirty="0" smtClean="0"/>
              <a:t> (экстракт рябины сибирской), </a:t>
            </a:r>
            <a:r>
              <a:rPr lang="ru-RU" sz="800" dirty="0" err="1" smtClean="0"/>
              <a:t>Larix</a:t>
            </a:r>
            <a:r>
              <a:rPr lang="ru-RU" sz="800" dirty="0" smtClean="0"/>
              <a:t> </a:t>
            </a:r>
            <a:r>
              <a:rPr lang="ru-RU" sz="800" dirty="0" err="1" smtClean="0"/>
              <a:t>Sibirica</a:t>
            </a:r>
            <a:r>
              <a:rPr lang="ru-RU" sz="800" dirty="0" smtClean="0"/>
              <a:t> </a:t>
            </a:r>
            <a:r>
              <a:rPr lang="ru-RU" sz="800" dirty="0" err="1" smtClean="0"/>
              <a:t>Needle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dirty="0" smtClean="0"/>
              <a:t> (экстракт лиственницы сибирской), </a:t>
            </a:r>
            <a:r>
              <a:rPr lang="ru-RU" sz="800" dirty="0" err="1" smtClean="0"/>
              <a:t>Juniperus</a:t>
            </a:r>
            <a:r>
              <a:rPr lang="ru-RU" sz="800" dirty="0" smtClean="0"/>
              <a:t> </a:t>
            </a:r>
            <a:r>
              <a:rPr lang="ru-RU" sz="800" dirty="0" err="1" smtClean="0"/>
              <a:t>Sibirica</a:t>
            </a:r>
            <a:r>
              <a:rPr lang="ru-RU" sz="800" dirty="0" smtClean="0"/>
              <a:t> </a:t>
            </a:r>
            <a:r>
              <a:rPr lang="ru-RU" sz="800" dirty="0" err="1" smtClean="0"/>
              <a:t>Needle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dirty="0" smtClean="0"/>
              <a:t> (экстракт можжевельника сибирского), </a:t>
            </a:r>
            <a:r>
              <a:rPr lang="ru-RU" sz="800" dirty="0" err="1" smtClean="0"/>
              <a:t>Crataegus</a:t>
            </a:r>
            <a:r>
              <a:rPr lang="ru-RU" sz="800" dirty="0" smtClean="0"/>
              <a:t> </a:t>
            </a:r>
            <a:r>
              <a:rPr lang="ru-RU" sz="800" dirty="0" err="1" smtClean="0"/>
              <a:t>Monogina</a:t>
            </a:r>
            <a:r>
              <a:rPr lang="ru-RU" sz="800" dirty="0" smtClean="0"/>
              <a:t> </a:t>
            </a:r>
            <a:r>
              <a:rPr lang="ru-RU" sz="800" dirty="0" err="1" smtClean="0"/>
              <a:t>Flower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боярышника), </a:t>
            </a:r>
            <a:r>
              <a:rPr lang="ru-RU" sz="800" dirty="0" err="1" smtClean="0"/>
              <a:t>Empetrum</a:t>
            </a:r>
            <a:r>
              <a:rPr lang="ru-RU" sz="800" dirty="0" smtClean="0"/>
              <a:t> </a:t>
            </a:r>
            <a:r>
              <a:rPr lang="en-US" sz="800" dirty="0" smtClean="0"/>
              <a:t>S</a:t>
            </a:r>
            <a:r>
              <a:rPr lang="ru-RU" sz="800" dirty="0" err="1" smtClean="0"/>
              <a:t>ibiricum</a:t>
            </a:r>
            <a:r>
              <a:rPr lang="ru-RU" sz="800" dirty="0" smtClean="0"/>
              <a:t> </a:t>
            </a:r>
            <a:r>
              <a:rPr lang="en-US" sz="800" dirty="0" smtClean="0"/>
              <a:t>Extract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шикши</a:t>
            </a:r>
            <a:r>
              <a:rPr lang="ru-RU" sz="800" dirty="0" smtClean="0"/>
              <a:t> сибирской); </a:t>
            </a:r>
            <a:r>
              <a:rPr lang="ru-RU" sz="800" dirty="0" err="1" smtClean="0"/>
              <a:t>Ribes</a:t>
            </a:r>
            <a:r>
              <a:rPr lang="ru-RU" sz="800" dirty="0" smtClean="0"/>
              <a:t> </a:t>
            </a:r>
            <a:r>
              <a:rPr lang="ru-RU" sz="800" dirty="0" err="1" smtClean="0"/>
              <a:t>Nigrum</a:t>
            </a:r>
            <a:r>
              <a:rPr lang="ru-RU" sz="800" dirty="0" smtClean="0"/>
              <a:t> </a:t>
            </a:r>
            <a:r>
              <a:rPr lang="ru-RU" sz="800" dirty="0" err="1" smtClean="0"/>
              <a:t>Leaf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черной смородины), </a:t>
            </a:r>
            <a:r>
              <a:rPr lang="ru-RU" sz="800" dirty="0" err="1" smtClean="0"/>
              <a:t>Rubus</a:t>
            </a:r>
            <a:r>
              <a:rPr lang="ru-RU" sz="800" dirty="0" smtClean="0"/>
              <a:t>  </a:t>
            </a:r>
            <a:r>
              <a:rPr lang="ru-RU" sz="800" dirty="0" err="1" smtClean="0"/>
              <a:t>Idaeus</a:t>
            </a:r>
            <a:r>
              <a:rPr lang="ru-RU" sz="800" dirty="0" smtClean="0"/>
              <a:t> </a:t>
            </a:r>
            <a:r>
              <a:rPr lang="ru-RU" sz="800" dirty="0" err="1" smtClean="0"/>
              <a:t>Fruit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ягод малины), </a:t>
            </a:r>
            <a:r>
              <a:rPr lang="ru-RU" sz="800" dirty="0" err="1" smtClean="0"/>
              <a:t>Rubus</a:t>
            </a:r>
            <a:r>
              <a:rPr lang="ru-RU" sz="800" dirty="0" smtClean="0"/>
              <a:t> </a:t>
            </a:r>
            <a:r>
              <a:rPr lang="ru-RU" sz="800" dirty="0" err="1" smtClean="0"/>
              <a:t>Chamaemorus</a:t>
            </a:r>
            <a:r>
              <a:rPr lang="ru-RU" sz="800" dirty="0" smtClean="0"/>
              <a:t> </a:t>
            </a:r>
            <a:r>
              <a:rPr lang="ru-RU" sz="800" dirty="0" err="1" smtClean="0"/>
              <a:t>Fruit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ягод морошки), </a:t>
            </a:r>
            <a:r>
              <a:rPr lang="en-US" sz="800" dirty="0" smtClean="0"/>
              <a:t>Glycerin</a:t>
            </a:r>
            <a:r>
              <a:rPr lang="ru-RU" sz="800" dirty="0" smtClean="0"/>
              <a:t>, </a:t>
            </a:r>
            <a:r>
              <a:rPr lang="en-US" sz="800" dirty="0" smtClean="0"/>
              <a:t>Silica</a:t>
            </a:r>
            <a:r>
              <a:rPr lang="ru-RU" sz="800" dirty="0" smtClean="0"/>
              <a:t>, </a:t>
            </a:r>
            <a:r>
              <a:rPr lang="en-US" sz="800" dirty="0" smtClean="0"/>
              <a:t>Sodium Coco</a:t>
            </a:r>
            <a:r>
              <a:rPr lang="ru-RU" sz="800" dirty="0" smtClean="0"/>
              <a:t>-</a:t>
            </a:r>
            <a:r>
              <a:rPr lang="en-US" sz="800" dirty="0" smtClean="0"/>
              <a:t>Sulfate</a:t>
            </a:r>
            <a:r>
              <a:rPr lang="ru-RU" sz="800" dirty="0" smtClean="0"/>
              <a:t>, </a:t>
            </a:r>
            <a:r>
              <a:rPr lang="en-US" sz="800" dirty="0" smtClean="0"/>
              <a:t>Calcium </a:t>
            </a:r>
            <a:r>
              <a:rPr lang="en-US" sz="800" dirty="0" err="1" smtClean="0"/>
              <a:t>Glycerophosphate</a:t>
            </a:r>
            <a:r>
              <a:rPr lang="ru-RU" sz="800" b="1" dirty="0" smtClean="0"/>
              <a:t>,</a:t>
            </a:r>
            <a:r>
              <a:rPr lang="ru-RU" sz="800" dirty="0" smtClean="0"/>
              <a:t> </a:t>
            </a:r>
            <a:r>
              <a:rPr lang="en-US" sz="800" dirty="0" err="1" smtClean="0"/>
              <a:t>Vaccinium</a:t>
            </a:r>
            <a:r>
              <a:rPr lang="en-US" sz="800" dirty="0" smtClean="0"/>
              <a:t> </a:t>
            </a:r>
            <a:r>
              <a:rPr lang="en-US" sz="800" dirty="0" err="1" smtClean="0"/>
              <a:t>Macrocarpon</a:t>
            </a:r>
            <a:r>
              <a:rPr lang="ru-RU" sz="800" dirty="0" smtClean="0"/>
              <a:t> (</a:t>
            </a:r>
            <a:r>
              <a:rPr lang="en-US" sz="800" dirty="0" smtClean="0"/>
              <a:t>Cranberry</a:t>
            </a:r>
            <a:r>
              <a:rPr lang="ru-RU" sz="800" dirty="0" smtClean="0"/>
              <a:t>) </a:t>
            </a:r>
            <a:r>
              <a:rPr lang="en-US" sz="800" dirty="0" smtClean="0"/>
              <a:t>Seed Oil</a:t>
            </a:r>
            <a:r>
              <a:rPr lang="ru-RU" sz="800" dirty="0" smtClean="0"/>
              <a:t> (масло семян клюквы),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</a:t>
            </a:r>
            <a:r>
              <a:rPr lang="ru-RU" sz="800" dirty="0" smtClean="0"/>
              <a:t> </a:t>
            </a:r>
            <a:r>
              <a:rPr lang="en-US" sz="800" dirty="0" smtClean="0"/>
              <a:t>Fruit</a:t>
            </a:r>
            <a:r>
              <a:rPr lang="ru-RU" sz="800" dirty="0" smtClean="0"/>
              <a:t> </a:t>
            </a:r>
            <a:r>
              <a:rPr lang="ru-RU" sz="800" dirty="0" err="1" smtClean="0"/>
              <a:t>Oil</a:t>
            </a:r>
            <a:r>
              <a:rPr lang="ru-RU" sz="800" dirty="0" smtClean="0"/>
              <a:t> (масло облепихи), </a:t>
            </a:r>
            <a:r>
              <a:rPr lang="en-US" sz="800" dirty="0" smtClean="0"/>
              <a:t>Cellulose Gum</a:t>
            </a:r>
            <a:r>
              <a:rPr lang="ru-RU" sz="800" dirty="0" smtClean="0"/>
              <a:t>, </a:t>
            </a:r>
            <a:r>
              <a:rPr lang="en-US" sz="800" dirty="0" err="1" smtClean="0"/>
              <a:t>Papain</a:t>
            </a:r>
            <a:r>
              <a:rPr lang="ru-RU" sz="800" dirty="0" smtClean="0"/>
              <a:t>, </a:t>
            </a:r>
            <a:r>
              <a:rPr lang="ru-RU" sz="800" dirty="0" err="1" smtClean="0"/>
              <a:t>Pineamidopropyl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PS</a:t>
            </a:r>
            <a:r>
              <a:rPr lang="ru-RU" sz="800" dirty="0" smtClean="0"/>
              <a:t>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HR</a:t>
            </a:r>
            <a:r>
              <a:rPr lang="ru-RU" sz="800" dirty="0" smtClean="0"/>
              <a:t>, </a:t>
            </a:r>
            <a:r>
              <a:rPr lang="en-US" sz="800" dirty="0" smtClean="0"/>
              <a:t>Sodium </a:t>
            </a:r>
            <a:r>
              <a:rPr lang="en-US" sz="800" dirty="0" err="1" smtClean="0"/>
              <a:t>Cocoyl</a:t>
            </a:r>
            <a:r>
              <a:rPr lang="en-US" sz="800" dirty="0" smtClean="0"/>
              <a:t> Glutamate</a:t>
            </a:r>
            <a:r>
              <a:rPr lang="ru-RU" sz="800" dirty="0" smtClean="0"/>
              <a:t>, </a:t>
            </a:r>
            <a:r>
              <a:rPr lang="en-US" sz="800" dirty="0" smtClean="0"/>
              <a:t>Zinc Citrate</a:t>
            </a:r>
            <a:r>
              <a:rPr lang="ru-RU" sz="800" dirty="0" smtClean="0"/>
              <a:t>, </a:t>
            </a:r>
            <a:r>
              <a:rPr lang="en-US" sz="800" dirty="0" smtClean="0"/>
              <a:t>Sodium  Saccharin</a:t>
            </a:r>
            <a:r>
              <a:rPr lang="ru-RU" sz="800" dirty="0" smtClean="0"/>
              <a:t>, </a:t>
            </a:r>
            <a:r>
              <a:rPr lang="en-US" sz="800" dirty="0" smtClean="0"/>
              <a:t>Aroma</a:t>
            </a:r>
            <a:r>
              <a:rPr lang="ru-RU" sz="800" dirty="0" smtClean="0"/>
              <a:t>, </a:t>
            </a:r>
            <a:r>
              <a:rPr lang="en-US" sz="800" dirty="0" smtClean="0"/>
              <a:t>Citric Acid</a:t>
            </a:r>
            <a:r>
              <a:rPr lang="ru-RU" sz="800" dirty="0" smtClean="0"/>
              <a:t>, </a:t>
            </a:r>
            <a:r>
              <a:rPr lang="en-US" sz="800" dirty="0" smtClean="0"/>
              <a:t>Sodium Benzoate</a:t>
            </a:r>
            <a:r>
              <a:rPr lang="ru-RU" sz="800" dirty="0" smtClean="0"/>
              <a:t>, </a:t>
            </a:r>
            <a:r>
              <a:rPr lang="en-US" sz="800" dirty="0" smtClean="0"/>
              <a:t>Potassium </a:t>
            </a:r>
            <a:r>
              <a:rPr lang="en-US" sz="800" dirty="0" err="1" smtClean="0"/>
              <a:t>Sorbate</a:t>
            </a:r>
            <a:r>
              <a:rPr lang="ru-RU" sz="800" dirty="0" smtClean="0"/>
              <a:t>, </a:t>
            </a:r>
            <a:r>
              <a:rPr lang="en-US" sz="800" dirty="0" smtClean="0"/>
              <a:t>CI </a:t>
            </a:r>
            <a:r>
              <a:rPr lang="ru-RU" sz="800" dirty="0" smtClean="0"/>
              <a:t>75470.</a:t>
            </a:r>
          </a:p>
          <a:p>
            <a:r>
              <a:rPr lang="ru-RU" sz="800" dirty="0" smtClean="0"/>
              <a:t>(*) – Органические ингредиенты,</a:t>
            </a:r>
          </a:p>
          <a:p>
            <a:r>
              <a:rPr lang="ru-RU" sz="800" dirty="0" smtClean="0"/>
              <a:t>(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) – Органическое экстракты дикорастущих растений Сибири,</a:t>
            </a:r>
          </a:p>
          <a:p>
            <a:r>
              <a:rPr lang="ru-RU" sz="800" dirty="0" smtClean="0"/>
              <a:t> (</a:t>
            </a:r>
            <a:r>
              <a:rPr lang="en-US" sz="800" dirty="0" smtClean="0"/>
              <a:t>PS</a:t>
            </a:r>
            <a:r>
              <a:rPr lang="ru-RU" sz="800" dirty="0" smtClean="0"/>
              <a:t>) – Производное масла сибирского кедра,</a:t>
            </a:r>
          </a:p>
          <a:p>
            <a:r>
              <a:rPr lang="ru-RU" sz="800" dirty="0" smtClean="0"/>
              <a:t>(</a:t>
            </a:r>
            <a:r>
              <a:rPr lang="en-US" sz="800" dirty="0" smtClean="0"/>
              <a:t>HR</a:t>
            </a:r>
            <a:r>
              <a:rPr lang="ru-RU" sz="800" dirty="0" smtClean="0"/>
              <a:t>) – Производное масла алтайской облепихи.</a:t>
            </a:r>
            <a:endParaRPr lang="ru-RU" sz="800" dirty="0"/>
          </a:p>
        </p:txBody>
      </p:sp>
      <p:pic>
        <p:nvPicPr>
          <p:cNvPr id="13" name="Рисунок 12" descr="12866-NS-Toothpaste-Box-[FROZEN-BERRIES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262" y="714356"/>
            <a:ext cx="1213200" cy="121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58" y="2571744"/>
            <a:ext cx="7143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Зубная паста «МОРОЗНЫЕ ЯГОДЫ» безопасно очищает и укрепляет зубную эмаль, препятствует заболеванию десен, благодаря специально подобранному комплексу активных сибирских экстрактов и масел.</a:t>
            </a:r>
          </a:p>
          <a:p>
            <a:r>
              <a:rPr lang="ru-RU" sz="1100" dirty="0" smtClean="0"/>
              <a:t> </a:t>
            </a:r>
            <a:r>
              <a:rPr lang="ru-RU" sz="1100" b="1" dirty="0" smtClean="0"/>
              <a:t>Экстракт дикорастущей сибирской </a:t>
            </a:r>
            <a:r>
              <a:rPr lang="ru-RU" sz="1100" b="1" dirty="0" err="1" smtClean="0"/>
              <a:t>шикши</a:t>
            </a:r>
            <a:r>
              <a:rPr lang="ru-RU" sz="1100" b="1" dirty="0" smtClean="0"/>
              <a:t> </a:t>
            </a:r>
            <a:r>
              <a:rPr lang="ru-RU" sz="1100" dirty="0" smtClean="0"/>
              <a:t>укрепляет зубную эмаль, предупреждает развитие кариеса, насыщает десны полезными веществами;</a:t>
            </a:r>
          </a:p>
          <a:p>
            <a:r>
              <a:rPr lang="ru-RU" sz="1100" b="1" dirty="0" smtClean="0"/>
              <a:t>Органический экстракт боярышника </a:t>
            </a:r>
            <a:r>
              <a:rPr lang="ru-RU" sz="1100" b="1" dirty="0" err="1" smtClean="0"/>
              <a:t>даурского</a:t>
            </a:r>
            <a:r>
              <a:rPr lang="ru-RU" sz="1100" b="1" dirty="0" smtClean="0"/>
              <a:t> </a:t>
            </a:r>
            <a:r>
              <a:rPr lang="ru-RU" sz="1100" dirty="0" smtClean="0"/>
              <a:t>обладает антисептическим и противовоспалительным действием, препятствует кровоточивости десен;</a:t>
            </a:r>
          </a:p>
          <a:p>
            <a:r>
              <a:rPr lang="ru-RU" sz="1100" b="1" dirty="0" smtClean="0"/>
              <a:t>Масло семян клюквы</a:t>
            </a:r>
            <a:r>
              <a:rPr lang="ru-RU" sz="1100" dirty="0" smtClean="0"/>
              <a:t> укрепляет десны и ухаживает за всей полостью рта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5000636"/>
            <a:ext cx="2928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Масса: 100 г</a:t>
            </a:r>
          </a:p>
          <a:p>
            <a:endParaRPr lang="ru-RU" dirty="0"/>
          </a:p>
        </p:txBody>
      </p:sp>
      <p:pic>
        <p:nvPicPr>
          <p:cNvPr id="17" name="Рисунок 16" descr="12866-NS-Toothpaste-[FROZEN-BERRIES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786454"/>
            <a:ext cx="2187041" cy="396000"/>
          </a:xfrm>
          <a:prstGeom prst="rect">
            <a:avLst/>
          </a:prstGeom>
        </p:spPr>
      </p:pic>
      <p:pic>
        <p:nvPicPr>
          <p:cNvPr id="18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785794"/>
            <a:ext cx="873718" cy="1214446"/>
          </a:xfrm>
          <a:prstGeom prst="rect">
            <a:avLst/>
          </a:prstGeom>
          <a:noFill/>
        </p:spPr>
      </p:pic>
      <p:pic>
        <p:nvPicPr>
          <p:cNvPr id="19" name="Рисунок 18" descr="узо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298" y="71414"/>
            <a:ext cx="2071702" cy="3763093"/>
          </a:xfrm>
          <a:prstGeom prst="rect">
            <a:avLst/>
          </a:prstGeom>
        </p:spPr>
      </p:pic>
      <p:pic>
        <p:nvPicPr>
          <p:cNvPr id="11" name="Рисунок 10" descr="паста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929198"/>
            <a:ext cx="5456001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66-NS-Toothpaste-Box-[NORTHERN-HERBS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7241" y="1072792"/>
            <a:ext cx="1266659" cy="1213200"/>
          </a:xfrm>
          <a:prstGeom prst="rect">
            <a:avLst/>
          </a:prstGeom>
        </p:spPr>
      </p:pic>
      <p:pic>
        <p:nvPicPr>
          <p:cNvPr id="6" name="Рисунок 5" descr="NORTHERN-HERBS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3" y="500042"/>
            <a:ext cx="2932060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214554"/>
            <a:ext cx="71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Зубная паста «7 СЕВЕРНЫХ ТРАВ» специально разработана для профилактики заболеваний десен. Уникальная комбинация экстрактов северных трав укрепляет десны и предотвращает их кровоточивость.</a:t>
            </a:r>
          </a:p>
          <a:p>
            <a:r>
              <a:rPr lang="ru-RU" sz="1100" b="1" dirty="0" smtClean="0"/>
              <a:t>Органический экстракт шалфея амурского </a:t>
            </a:r>
            <a:r>
              <a:rPr lang="ru-RU" sz="1100" dirty="0" smtClean="0"/>
              <a:t>обладает противовоспалительным и кровоостанавливающим действием;</a:t>
            </a:r>
          </a:p>
          <a:p>
            <a:r>
              <a:rPr lang="ru-RU" sz="1100" b="1" dirty="0" smtClean="0"/>
              <a:t>Органический экстракт алтайской ромашки </a:t>
            </a:r>
            <a:r>
              <a:rPr lang="ru-RU" sz="1100" dirty="0" smtClean="0"/>
              <a:t>– природный антисептик, предупреждает образование кариеса;</a:t>
            </a:r>
          </a:p>
          <a:p>
            <a:r>
              <a:rPr lang="ru-RU" sz="1100" b="1" dirty="0" smtClean="0"/>
              <a:t>Экстракт чины алеутской </a:t>
            </a:r>
            <a:r>
              <a:rPr lang="ru-RU" sz="1100" dirty="0" smtClean="0"/>
              <a:t>укрепляет десны;</a:t>
            </a:r>
          </a:p>
          <a:p>
            <a:r>
              <a:rPr lang="ru-RU" sz="1100" b="1" dirty="0" smtClean="0"/>
              <a:t>Экстракт полыни </a:t>
            </a:r>
            <a:r>
              <a:rPr lang="ru-RU" sz="1100" dirty="0" smtClean="0"/>
              <a:t>обладает вяжущим действием;</a:t>
            </a:r>
          </a:p>
          <a:p>
            <a:r>
              <a:rPr lang="ru-RU" sz="1100" b="1" dirty="0" smtClean="0"/>
              <a:t>Дикорастущая </a:t>
            </a:r>
            <a:r>
              <a:rPr lang="ru-RU" sz="1100" b="1" dirty="0" err="1" smtClean="0"/>
              <a:t>даурская</a:t>
            </a:r>
            <a:r>
              <a:rPr lang="ru-RU" sz="1100" b="1" dirty="0" smtClean="0"/>
              <a:t> мята </a:t>
            </a:r>
            <a:r>
              <a:rPr lang="ru-RU" sz="1100" dirty="0" smtClean="0"/>
              <a:t>освежает,  устраняет причины появления неприятного запаха;</a:t>
            </a:r>
          </a:p>
          <a:p>
            <a:r>
              <a:rPr lang="ru-RU" sz="1100" b="1" dirty="0" smtClean="0"/>
              <a:t>Горный клевер </a:t>
            </a:r>
            <a:r>
              <a:rPr lang="ru-RU" sz="1100" dirty="0" smtClean="0"/>
              <a:t>содержит дубильные вещества, оказывает бактерицидное и ранозаживляющее действие;</a:t>
            </a:r>
          </a:p>
          <a:p>
            <a:r>
              <a:rPr lang="ru-RU" sz="1100" b="1" dirty="0" smtClean="0"/>
              <a:t>Органический байкальский </a:t>
            </a:r>
            <a:r>
              <a:rPr lang="ru-RU" sz="1100" b="1" dirty="0" err="1" smtClean="0"/>
              <a:t>шлемник</a:t>
            </a:r>
            <a:r>
              <a:rPr lang="ru-RU" sz="1100" b="1" dirty="0" smtClean="0"/>
              <a:t> </a:t>
            </a:r>
            <a:r>
              <a:rPr lang="ru-RU" sz="1100" dirty="0" smtClean="0"/>
              <a:t>обладает успокаивающим действием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5720" y="3857628"/>
            <a:ext cx="842962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/>
              <a:t> </a:t>
            </a:r>
          </a:p>
          <a:p>
            <a:r>
              <a:rPr lang="ru-RU" sz="800" b="1" dirty="0" smtClean="0"/>
              <a:t>Состав/</a:t>
            </a:r>
            <a:r>
              <a:rPr lang="en-US" sz="800" b="1" dirty="0" smtClean="0"/>
              <a:t>Ingredients</a:t>
            </a:r>
            <a:r>
              <a:rPr lang="ru-RU" sz="800" b="1" dirty="0" smtClean="0"/>
              <a:t>:</a:t>
            </a:r>
            <a:r>
              <a:rPr lang="ru-RU" sz="800" dirty="0" smtClean="0"/>
              <a:t> </a:t>
            </a:r>
            <a:r>
              <a:rPr lang="en-US" sz="800" dirty="0" smtClean="0"/>
              <a:t>Aqua with infusions of</a:t>
            </a:r>
            <a:r>
              <a:rPr lang="ru-RU" sz="800" dirty="0" smtClean="0"/>
              <a:t>: </a:t>
            </a:r>
            <a:r>
              <a:rPr lang="en-US" sz="800" dirty="0" err="1" smtClean="0"/>
              <a:t>Corispermum</a:t>
            </a:r>
            <a:r>
              <a:rPr lang="en-US" sz="800" dirty="0" smtClean="0"/>
              <a:t> </a:t>
            </a:r>
            <a:r>
              <a:rPr lang="en-US" sz="800" dirty="0" err="1" smtClean="0"/>
              <a:t>Sibiricum</a:t>
            </a:r>
            <a:r>
              <a:rPr lang="en-US" sz="800" dirty="0" smtClean="0"/>
              <a:t> </a:t>
            </a:r>
            <a:r>
              <a:rPr lang="en-US" sz="800" dirty="0" err="1" smtClean="0"/>
              <a:t>Extract</a:t>
            </a:r>
            <a:r>
              <a:rPr lang="en-US" sz="800" baseline="30000" dirty="0" err="1" smtClean="0"/>
              <a:t>WH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верблюдки</a:t>
            </a:r>
            <a:r>
              <a:rPr lang="ru-RU" sz="800" dirty="0" smtClean="0"/>
              <a:t> сибирской), </a:t>
            </a:r>
            <a:r>
              <a:rPr lang="ru-RU" sz="800" dirty="0" err="1" smtClean="0"/>
              <a:t>Festuca</a:t>
            </a:r>
            <a:r>
              <a:rPr lang="ru-RU" sz="800" dirty="0" smtClean="0"/>
              <a:t> </a:t>
            </a:r>
            <a:r>
              <a:rPr lang="ru-RU" sz="800" dirty="0" err="1" smtClean="0"/>
              <a:t>Altaica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dirty="0" smtClean="0"/>
              <a:t> (экстракт овсяницы алтайской), </a:t>
            </a:r>
            <a:r>
              <a:rPr lang="ru-RU" sz="800" dirty="0" err="1" smtClean="0"/>
              <a:t>Agrostis</a:t>
            </a:r>
            <a:r>
              <a:rPr lang="ru-RU" sz="800" dirty="0" smtClean="0"/>
              <a:t> </a:t>
            </a:r>
            <a:r>
              <a:rPr lang="ru-RU" sz="800" dirty="0" err="1" smtClean="0"/>
              <a:t>Sibirica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поливицы</a:t>
            </a:r>
            <a:r>
              <a:rPr lang="ru-RU" sz="800" dirty="0" smtClean="0"/>
              <a:t> сибирской), </a:t>
            </a:r>
            <a:r>
              <a:rPr lang="en-US" sz="800" dirty="0" err="1" smtClean="0"/>
              <a:t>Chamomilla</a:t>
            </a:r>
            <a:r>
              <a:rPr lang="en-US" sz="800" dirty="0" smtClean="0"/>
              <a:t> </a:t>
            </a:r>
            <a:r>
              <a:rPr lang="en-US" sz="800" dirty="0" err="1" smtClean="0"/>
              <a:t>Recutita</a:t>
            </a:r>
            <a:r>
              <a:rPr lang="ru-RU" sz="800" dirty="0" smtClean="0"/>
              <a:t> (</a:t>
            </a:r>
            <a:r>
              <a:rPr lang="en-US" sz="800" dirty="0" err="1" smtClean="0"/>
              <a:t>Matricaria</a:t>
            </a:r>
            <a:r>
              <a:rPr lang="ru-RU" sz="800" dirty="0" smtClean="0"/>
              <a:t>) </a:t>
            </a:r>
            <a:r>
              <a:rPr lang="en-US" sz="800" dirty="0" smtClean="0"/>
              <a:t>Flower Water</a:t>
            </a:r>
            <a:r>
              <a:rPr lang="ru-RU" sz="800" dirty="0" smtClean="0"/>
              <a:t>* (экстракт ромашки аптечной), </a:t>
            </a:r>
            <a:r>
              <a:rPr lang="ru-RU" sz="800" dirty="0" err="1" smtClean="0"/>
              <a:t>Mentha</a:t>
            </a:r>
            <a:r>
              <a:rPr lang="ru-RU" sz="800" dirty="0" smtClean="0"/>
              <a:t> </a:t>
            </a:r>
            <a:r>
              <a:rPr lang="ru-RU" sz="800" dirty="0" err="1" smtClean="0"/>
              <a:t>Piperita</a:t>
            </a:r>
            <a:r>
              <a:rPr lang="ru-RU" sz="800" dirty="0" smtClean="0"/>
              <a:t> (</a:t>
            </a:r>
            <a:r>
              <a:rPr lang="ru-RU" sz="800" dirty="0" err="1" smtClean="0"/>
              <a:t>Peppermint</a:t>
            </a:r>
            <a:r>
              <a:rPr lang="ru-RU" sz="800" dirty="0" smtClean="0"/>
              <a:t>) </a:t>
            </a:r>
            <a:r>
              <a:rPr lang="ru-RU" sz="800" dirty="0" err="1" smtClean="0"/>
              <a:t>Leaf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мяты), </a:t>
            </a:r>
            <a:r>
              <a:rPr lang="ru-RU" sz="800" dirty="0" err="1" smtClean="0"/>
              <a:t>Artemisia</a:t>
            </a:r>
            <a:r>
              <a:rPr lang="ru-RU" sz="800" dirty="0" smtClean="0"/>
              <a:t> </a:t>
            </a:r>
            <a:r>
              <a:rPr lang="en-US" sz="800" dirty="0" smtClean="0"/>
              <a:t>A</a:t>
            </a:r>
            <a:r>
              <a:rPr lang="ru-RU" sz="800" dirty="0" err="1" smtClean="0"/>
              <a:t>rctica</a:t>
            </a:r>
            <a:r>
              <a:rPr lang="ru-RU" sz="800" dirty="0" smtClean="0"/>
              <a:t> </a:t>
            </a:r>
            <a:r>
              <a:rPr lang="en-US" sz="800" dirty="0" smtClean="0"/>
              <a:t>Extract</a:t>
            </a:r>
            <a:r>
              <a:rPr lang="ru-RU" sz="800" dirty="0" smtClean="0"/>
              <a:t> (экстракт арктической полыни), </a:t>
            </a:r>
            <a:r>
              <a:rPr lang="ru-RU" sz="800" dirty="0" err="1" smtClean="0"/>
              <a:t>Lathyrus</a:t>
            </a:r>
            <a:r>
              <a:rPr lang="ru-RU" sz="800" dirty="0" smtClean="0"/>
              <a:t> </a:t>
            </a:r>
            <a:r>
              <a:rPr lang="en-US" sz="800" dirty="0" smtClean="0"/>
              <a:t>Al</a:t>
            </a:r>
            <a:r>
              <a:rPr lang="ru-RU" sz="800" dirty="0" err="1" smtClean="0"/>
              <a:t>euticus</a:t>
            </a:r>
            <a:r>
              <a:rPr lang="ru-RU" sz="800" dirty="0" smtClean="0"/>
              <a:t> </a:t>
            </a:r>
            <a:r>
              <a:rPr lang="en-US" sz="800" dirty="0" smtClean="0"/>
              <a:t>Extract</a:t>
            </a:r>
            <a:r>
              <a:rPr lang="ru-RU" sz="800" dirty="0" smtClean="0"/>
              <a:t> (экстракт чины алеутской), </a:t>
            </a:r>
            <a:r>
              <a:rPr lang="ru-RU" sz="800" dirty="0" err="1" smtClean="0"/>
              <a:t>Scutellaria</a:t>
            </a:r>
            <a:r>
              <a:rPr lang="ru-RU" sz="800" b="1" dirty="0" smtClean="0"/>
              <a:t> </a:t>
            </a:r>
            <a:r>
              <a:rPr lang="en-US" sz="800" dirty="0" smtClean="0"/>
              <a:t>B</a:t>
            </a:r>
            <a:r>
              <a:rPr lang="ru-RU" sz="800" dirty="0" err="1" smtClean="0"/>
              <a:t>aicalensis</a:t>
            </a:r>
            <a:r>
              <a:rPr lang="ru-RU" sz="800" dirty="0" smtClean="0"/>
              <a:t> </a:t>
            </a:r>
            <a:r>
              <a:rPr lang="en-US" sz="800" dirty="0" smtClean="0"/>
              <a:t>Extract</a:t>
            </a:r>
            <a:r>
              <a:rPr lang="ru-RU" sz="800" dirty="0" smtClean="0"/>
              <a:t>* (экстракт байкальского </a:t>
            </a:r>
            <a:r>
              <a:rPr lang="ru-RU" sz="800" dirty="0" err="1" smtClean="0"/>
              <a:t>шлемника</a:t>
            </a:r>
            <a:r>
              <a:rPr lang="ru-RU" sz="800" dirty="0" smtClean="0"/>
              <a:t>), </a:t>
            </a:r>
            <a:r>
              <a:rPr lang="ru-RU" sz="800" dirty="0" err="1" smtClean="0"/>
              <a:t>Potentilla</a:t>
            </a:r>
            <a:r>
              <a:rPr lang="ru-RU" sz="800" dirty="0" smtClean="0"/>
              <a:t> </a:t>
            </a:r>
            <a:r>
              <a:rPr lang="en-US" sz="800" dirty="0" err="1" smtClean="0"/>
              <a:t>Fructicosa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курильског</a:t>
            </a:r>
            <a:r>
              <a:rPr lang="ru-RU" sz="800" u="sng" dirty="0" err="1" smtClean="0"/>
              <a:t>о</a:t>
            </a:r>
            <a:r>
              <a:rPr lang="ru-RU" sz="800" dirty="0" smtClean="0"/>
              <a:t> чая), </a:t>
            </a:r>
            <a:r>
              <a:rPr lang="en-US" sz="800" dirty="0" err="1" smtClean="0"/>
              <a:t>Malva</a:t>
            </a:r>
            <a:r>
              <a:rPr lang="en-US" sz="800" dirty="0" smtClean="0"/>
              <a:t> </a:t>
            </a:r>
            <a:r>
              <a:rPr lang="en-US" sz="800" dirty="0" err="1" smtClean="0"/>
              <a:t>Silvestris</a:t>
            </a:r>
            <a:r>
              <a:rPr lang="ru-RU" sz="800" dirty="0" smtClean="0"/>
              <a:t> </a:t>
            </a:r>
            <a:r>
              <a:rPr lang="ru-RU" sz="800" dirty="0" err="1" smtClean="0"/>
              <a:t>Flower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мальвы); </a:t>
            </a:r>
            <a:r>
              <a:rPr lang="en-US" sz="800" dirty="0" smtClean="0"/>
              <a:t>Glycerin</a:t>
            </a:r>
            <a:r>
              <a:rPr lang="ru-RU" sz="800" dirty="0" smtClean="0"/>
              <a:t>, </a:t>
            </a:r>
            <a:r>
              <a:rPr lang="en-US" sz="800" dirty="0" smtClean="0"/>
              <a:t>Silica</a:t>
            </a:r>
            <a:r>
              <a:rPr lang="ru-RU" sz="800" dirty="0" smtClean="0"/>
              <a:t>, </a:t>
            </a:r>
            <a:r>
              <a:rPr lang="en-US" sz="800" dirty="0" smtClean="0"/>
              <a:t>Sodium Coco</a:t>
            </a:r>
            <a:r>
              <a:rPr lang="ru-RU" sz="800" dirty="0" smtClean="0"/>
              <a:t>-</a:t>
            </a:r>
            <a:r>
              <a:rPr lang="en-US" sz="800" dirty="0" smtClean="0"/>
              <a:t>Sulfate</a:t>
            </a:r>
            <a:r>
              <a:rPr lang="ru-RU" sz="800" dirty="0" smtClean="0"/>
              <a:t>, </a:t>
            </a:r>
            <a:r>
              <a:rPr lang="en-US" sz="800" dirty="0" smtClean="0"/>
              <a:t>Cellulose Gum</a:t>
            </a:r>
            <a:r>
              <a:rPr lang="ru-RU" sz="800" dirty="0" smtClean="0"/>
              <a:t>, </a:t>
            </a:r>
            <a:r>
              <a:rPr lang="en-US" sz="800" dirty="0" smtClean="0"/>
              <a:t>Sodium </a:t>
            </a:r>
            <a:r>
              <a:rPr lang="en-US" sz="800" dirty="0" err="1" smtClean="0"/>
              <a:t>Rutin</a:t>
            </a:r>
            <a:r>
              <a:rPr lang="en-US" sz="800" dirty="0" smtClean="0"/>
              <a:t> </a:t>
            </a:r>
            <a:r>
              <a:rPr lang="en-US" sz="800" dirty="0" err="1" smtClean="0"/>
              <a:t>Sutphate</a:t>
            </a:r>
            <a:r>
              <a:rPr lang="ru-RU" sz="800" dirty="0" smtClean="0"/>
              <a:t> (витамин Р), </a:t>
            </a:r>
            <a:r>
              <a:rPr lang="en-US" sz="800" dirty="0" smtClean="0"/>
              <a:t>Sodium </a:t>
            </a:r>
            <a:r>
              <a:rPr lang="en-US" sz="800" dirty="0" err="1" smtClean="0"/>
              <a:t>Ascorbyl</a:t>
            </a:r>
            <a:r>
              <a:rPr lang="en-US" sz="800" dirty="0" smtClean="0"/>
              <a:t> Phosphate</a:t>
            </a:r>
            <a:r>
              <a:rPr lang="ru-RU" sz="800" dirty="0" smtClean="0"/>
              <a:t> (витамин С),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</a:t>
            </a:r>
            <a:r>
              <a:rPr lang="ru-RU" sz="800" dirty="0" smtClean="0"/>
              <a:t> </a:t>
            </a:r>
            <a:r>
              <a:rPr lang="en-US" sz="800" dirty="0" smtClean="0"/>
              <a:t>Fruit</a:t>
            </a:r>
            <a:r>
              <a:rPr lang="ru-RU" sz="800" dirty="0" smtClean="0"/>
              <a:t> </a:t>
            </a:r>
            <a:r>
              <a:rPr lang="ru-RU" sz="800" dirty="0" err="1" smtClean="0"/>
              <a:t>Oil</a:t>
            </a:r>
            <a:r>
              <a:rPr lang="ru-RU" sz="800" dirty="0" smtClean="0"/>
              <a:t>* (масло облепихи), </a:t>
            </a:r>
            <a:r>
              <a:rPr lang="ru-RU" sz="800" dirty="0" err="1" smtClean="0"/>
              <a:t>Pineamidopropyl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PS</a:t>
            </a:r>
            <a:r>
              <a:rPr lang="ru-RU" sz="800" dirty="0" smtClean="0"/>
              <a:t>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HR</a:t>
            </a:r>
            <a:r>
              <a:rPr lang="ru-RU" sz="800" b="1" dirty="0" smtClean="0"/>
              <a:t>, </a:t>
            </a:r>
            <a:r>
              <a:rPr lang="en-US" sz="800" dirty="0" smtClean="0"/>
              <a:t>Sodium </a:t>
            </a:r>
            <a:r>
              <a:rPr lang="en-US" sz="800" dirty="0" err="1" smtClean="0"/>
              <a:t>Cocoyl</a:t>
            </a:r>
            <a:r>
              <a:rPr lang="en-US" sz="800" dirty="0" smtClean="0"/>
              <a:t> Glutamate</a:t>
            </a:r>
            <a:r>
              <a:rPr lang="ru-RU" sz="800" dirty="0" smtClean="0"/>
              <a:t>, </a:t>
            </a:r>
            <a:r>
              <a:rPr lang="en-US" sz="800" dirty="0" smtClean="0"/>
              <a:t>Sodium  Saccharin</a:t>
            </a:r>
            <a:r>
              <a:rPr lang="ru-RU" sz="800" dirty="0" smtClean="0"/>
              <a:t>, </a:t>
            </a:r>
            <a:r>
              <a:rPr lang="en-US" sz="800" dirty="0" smtClean="0"/>
              <a:t>Aroma</a:t>
            </a:r>
            <a:r>
              <a:rPr lang="ru-RU" sz="800" dirty="0" smtClean="0"/>
              <a:t>, </a:t>
            </a:r>
            <a:r>
              <a:rPr lang="en-US" sz="800" dirty="0" smtClean="0"/>
              <a:t>Citric Acid</a:t>
            </a:r>
            <a:r>
              <a:rPr lang="ru-RU" sz="800" dirty="0" smtClean="0"/>
              <a:t>, </a:t>
            </a:r>
            <a:r>
              <a:rPr lang="en-US" sz="800" dirty="0" smtClean="0"/>
              <a:t>Sodium Benzoate</a:t>
            </a:r>
            <a:r>
              <a:rPr lang="ru-RU" sz="800" dirty="0" smtClean="0"/>
              <a:t>, </a:t>
            </a:r>
            <a:r>
              <a:rPr lang="en-US" sz="800" dirty="0" smtClean="0"/>
              <a:t>Potassium </a:t>
            </a:r>
            <a:r>
              <a:rPr lang="en-US" sz="800" dirty="0" err="1" smtClean="0"/>
              <a:t>Sorbate</a:t>
            </a:r>
            <a:r>
              <a:rPr lang="ru-RU" sz="800" dirty="0" smtClean="0"/>
              <a:t>, </a:t>
            </a:r>
            <a:r>
              <a:rPr lang="en-US" sz="800" dirty="0" smtClean="0"/>
              <a:t>Sodium Citrate</a:t>
            </a:r>
            <a:r>
              <a:rPr lang="ru-RU" sz="800" dirty="0" smtClean="0"/>
              <a:t>, С</a:t>
            </a:r>
            <a:r>
              <a:rPr lang="en-US" sz="800" dirty="0" err="1" smtClean="0"/>
              <a:t>hlorophyllin</a:t>
            </a:r>
            <a:r>
              <a:rPr lang="ru-RU" sz="800" dirty="0" smtClean="0"/>
              <a:t> С</a:t>
            </a:r>
            <a:r>
              <a:rPr lang="en-US" sz="800" dirty="0" err="1" smtClean="0"/>
              <a:t>opper</a:t>
            </a:r>
            <a:r>
              <a:rPr lang="ru-RU" sz="800" dirty="0" smtClean="0"/>
              <a:t> С</a:t>
            </a:r>
            <a:r>
              <a:rPr lang="en-US" sz="800" dirty="0" err="1" smtClean="0"/>
              <a:t>omplex</a:t>
            </a:r>
            <a:r>
              <a:rPr lang="ru-RU" sz="800" dirty="0" smtClean="0"/>
              <a:t>,  </a:t>
            </a:r>
            <a:r>
              <a:rPr lang="en-US" sz="800" dirty="0" err="1" smtClean="0"/>
              <a:t>Eugenol</a:t>
            </a:r>
            <a:r>
              <a:rPr lang="ru-RU" sz="800" dirty="0" smtClean="0"/>
              <a:t>, </a:t>
            </a:r>
            <a:r>
              <a:rPr lang="en-US" sz="800" dirty="0" smtClean="0"/>
              <a:t>Linalool</a:t>
            </a:r>
            <a:r>
              <a:rPr lang="ru-RU" sz="800" dirty="0" smtClean="0"/>
              <a:t>, </a:t>
            </a:r>
            <a:r>
              <a:rPr lang="en-US" sz="800" dirty="0" smtClean="0"/>
              <a:t>Limonene</a:t>
            </a:r>
            <a:r>
              <a:rPr lang="ru-RU" sz="800" dirty="0" smtClean="0"/>
              <a:t>.</a:t>
            </a:r>
            <a:endParaRPr lang="ru-RU" sz="800" b="1" dirty="0" smtClean="0"/>
          </a:p>
          <a:p>
            <a:r>
              <a:rPr lang="ru-RU" sz="800" dirty="0" smtClean="0"/>
              <a:t>(*) – Органические ингредиенты,</a:t>
            </a:r>
          </a:p>
          <a:p>
            <a:r>
              <a:rPr lang="ru-RU" sz="800" dirty="0" smtClean="0"/>
              <a:t>(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) – Органическое экстракты дикорастущих растений Сибири,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PS</a:t>
            </a:r>
            <a:r>
              <a:rPr lang="ru-RU" sz="800" dirty="0" smtClean="0"/>
              <a:t>) – Производное масла сибирского кедра,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HR</a:t>
            </a:r>
            <a:r>
              <a:rPr lang="ru-RU" sz="800" dirty="0" smtClean="0"/>
              <a:t>) – Производное масла алтайской облепихи.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5214950"/>
            <a:ext cx="2928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Объем: 100 г</a:t>
            </a:r>
          </a:p>
          <a:p>
            <a:r>
              <a:rPr lang="ru-RU" sz="800" dirty="0" smtClean="0"/>
              <a:t>ГОСТ Р 7983-99</a:t>
            </a:r>
          </a:p>
          <a:p>
            <a:r>
              <a:rPr lang="en-US" sz="800" dirty="0" smtClean="0"/>
              <a:t>Sign EAC</a:t>
            </a:r>
            <a:endParaRPr lang="ru-RU" sz="800" dirty="0" smtClean="0"/>
          </a:p>
          <a:p>
            <a:r>
              <a:rPr lang="ru-RU" sz="800" dirty="0" smtClean="0"/>
              <a:t>4607174432703</a:t>
            </a:r>
          </a:p>
          <a:p>
            <a:endParaRPr lang="ru-RU" dirty="0"/>
          </a:p>
        </p:txBody>
      </p:sp>
      <p:pic>
        <p:nvPicPr>
          <p:cNvPr id="13" name="Рисунок 12" descr="12866-NS-Toothpaste-[NORTHERN-HERBS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072206"/>
            <a:ext cx="2270011" cy="324000"/>
          </a:xfrm>
          <a:prstGeom prst="rect">
            <a:avLst/>
          </a:prstGeom>
        </p:spPr>
      </p:pic>
      <p:pic>
        <p:nvPicPr>
          <p:cNvPr id="14" name="Рисунок 13" descr="узор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51725"/>
            <a:ext cx="2071702" cy="3763093"/>
          </a:xfrm>
          <a:prstGeom prst="rect">
            <a:avLst/>
          </a:prstGeom>
        </p:spPr>
      </p:pic>
      <p:pic>
        <p:nvPicPr>
          <p:cNvPr id="15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785794"/>
            <a:ext cx="873718" cy="1214446"/>
          </a:xfrm>
          <a:prstGeom prst="rect">
            <a:avLst/>
          </a:prstGeom>
          <a:noFill/>
        </p:spPr>
      </p:pic>
      <p:pic>
        <p:nvPicPr>
          <p:cNvPr id="16" name="Рисунок 15" descr="паста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4" y="5143512"/>
            <a:ext cx="5603066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873718" cy="1214446"/>
          </a:xfrm>
          <a:prstGeom prst="rect">
            <a:avLst/>
          </a:prstGeom>
          <a:noFill/>
        </p:spPr>
      </p:pic>
      <p:pic>
        <p:nvPicPr>
          <p:cNvPr id="8" name="Рисунок 7" descr="[ARCTIC-PROTECTION]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628868"/>
            <a:ext cx="2638047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2426325"/>
            <a:ext cx="71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Зубная паста «АРКТИЧЕСКАЯ ЗАЩИТА» эффективно устраняет симптомы повышенной чувствительности </a:t>
            </a:r>
            <a:endParaRPr lang="en-US" sz="1100" dirty="0" smtClean="0"/>
          </a:p>
          <a:p>
            <a:r>
              <a:rPr lang="ru-RU" sz="1100" dirty="0" smtClean="0"/>
              <a:t>зубов, благодаря специально подобранному комплексу сибирских масел и экстрактов,  которые ускоряют </a:t>
            </a:r>
            <a:endParaRPr lang="en-US" sz="1100" dirty="0" smtClean="0"/>
          </a:p>
          <a:p>
            <a:r>
              <a:rPr lang="ru-RU" sz="1100" dirty="0" smtClean="0"/>
              <a:t>восстановление поврежденной эмали и ухаживают за всей полостью рта.</a:t>
            </a:r>
          </a:p>
          <a:p>
            <a:r>
              <a:rPr lang="ru-RU" sz="1100" b="1" dirty="0" smtClean="0"/>
              <a:t>Органический экстракт </a:t>
            </a:r>
            <a:r>
              <a:rPr lang="ru-RU" sz="1100" b="1" dirty="0" err="1" smtClean="0"/>
              <a:t>эхинацеи</a:t>
            </a:r>
            <a:r>
              <a:rPr lang="ru-RU" sz="1100" b="1" dirty="0" smtClean="0"/>
              <a:t> </a:t>
            </a:r>
            <a:r>
              <a:rPr lang="ru-RU" sz="1100" dirty="0" smtClean="0"/>
              <a:t>– уникальный природный антибиотик, обладает противовоспалительным и противовирусным свойством, укрепляет зубную эмаль;</a:t>
            </a:r>
          </a:p>
          <a:p>
            <a:r>
              <a:rPr lang="ru-RU" sz="1100" b="1" dirty="0" smtClean="0"/>
              <a:t>Экстракт кислицы якутской </a:t>
            </a:r>
            <a:r>
              <a:rPr lang="ru-RU" sz="1100" dirty="0" smtClean="0"/>
              <a:t>обладает антисептическим действием, устраняет причины появления неприятного запаха;</a:t>
            </a:r>
          </a:p>
          <a:p>
            <a:r>
              <a:rPr lang="ru-RU" sz="1100" b="1" dirty="0" smtClean="0"/>
              <a:t>Органический экстракт медуницы таежной </a:t>
            </a:r>
            <a:r>
              <a:rPr lang="ru-RU" sz="1100" dirty="0" smtClean="0"/>
              <a:t>обладает вяжущим действием, предупреждает кровоточивость десен;</a:t>
            </a:r>
          </a:p>
          <a:p>
            <a:r>
              <a:rPr lang="ru-RU" sz="1100" b="1" dirty="0" smtClean="0"/>
              <a:t>Масло алтайской облепихи  </a:t>
            </a:r>
            <a:r>
              <a:rPr lang="ru-RU" sz="1100" dirty="0" smtClean="0"/>
              <a:t>обладает ранозаживляющим и регенерирующим действием, ухаживает за всей полостью рта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7158" y="4018998"/>
            <a:ext cx="842962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/>
              <a:t> </a:t>
            </a:r>
          </a:p>
          <a:p>
            <a:r>
              <a:rPr lang="ru-RU" sz="800" b="1" dirty="0" smtClean="0"/>
              <a:t>Состав/</a:t>
            </a:r>
            <a:r>
              <a:rPr lang="en-US" sz="800" b="1" dirty="0" smtClean="0"/>
              <a:t>Ingredients</a:t>
            </a:r>
            <a:r>
              <a:rPr lang="ru-RU" sz="800" b="1" dirty="0" smtClean="0"/>
              <a:t>:</a:t>
            </a:r>
            <a:r>
              <a:rPr lang="ru-RU" sz="800" dirty="0" smtClean="0"/>
              <a:t> Состав: </a:t>
            </a:r>
            <a:r>
              <a:rPr lang="en-US" sz="800" dirty="0" smtClean="0"/>
              <a:t>Aqua with infusions of</a:t>
            </a:r>
            <a:r>
              <a:rPr lang="ru-RU" sz="800" dirty="0" smtClean="0"/>
              <a:t>: </a:t>
            </a:r>
            <a:r>
              <a:rPr lang="en-US" sz="800" dirty="0" err="1" smtClean="0"/>
              <a:t>Cetraria</a:t>
            </a:r>
            <a:r>
              <a:rPr lang="en-US" sz="800" dirty="0" smtClean="0"/>
              <a:t> </a:t>
            </a:r>
            <a:r>
              <a:rPr lang="en-US" sz="800" dirty="0" err="1" smtClean="0"/>
              <a:t>Nivalis</a:t>
            </a:r>
            <a:r>
              <a:rPr lang="en-US" sz="800" dirty="0" smtClean="0"/>
              <a:t> </a:t>
            </a:r>
            <a:r>
              <a:rPr lang="en-US" sz="800" dirty="0" err="1" smtClean="0"/>
              <a:t>Extract</a:t>
            </a:r>
            <a:r>
              <a:rPr lang="en-US" sz="800" baseline="30000" dirty="0" err="1" smtClean="0"/>
              <a:t>WH</a:t>
            </a:r>
            <a:r>
              <a:rPr lang="ru-RU" sz="800" dirty="0" smtClean="0"/>
              <a:t> (экстракт кладонии снежной); </a:t>
            </a:r>
            <a:r>
              <a:rPr lang="en-US" sz="800" dirty="0" err="1" smtClean="0"/>
              <a:t>Cortusa</a:t>
            </a:r>
            <a:r>
              <a:rPr lang="en-US" sz="800" dirty="0" smtClean="0"/>
              <a:t> </a:t>
            </a:r>
            <a:r>
              <a:rPr lang="en-US" sz="800" dirty="0" err="1" smtClean="0"/>
              <a:t>Sibirica</a:t>
            </a:r>
            <a:r>
              <a:rPr lang="en-US" sz="800" dirty="0" smtClean="0"/>
              <a:t> </a:t>
            </a:r>
            <a:r>
              <a:rPr lang="en-US" sz="800" dirty="0" err="1" smtClean="0"/>
              <a:t>Extract</a:t>
            </a:r>
            <a:r>
              <a:rPr lang="en-US" sz="800" baseline="30000" dirty="0" err="1" smtClean="0"/>
              <a:t>WH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кортузы</a:t>
            </a:r>
            <a:r>
              <a:rPr lang="ru-RU" sz="800" dirty="0" smtClean="0"/>
              <a:t> сибирской), </a:t>
            </a:r>
            <a:r>
              <a:rPr lang="en-US" sz="800" dirty="0" err="1" smtClean="0"/>
              <a:t>Agrostis</a:t>
            </a:r>
            <a:r>
              <a:rPr lang="en-US" sz="800" dirty="0" smtClean="0"/>
              <a:t> </a:t>
            </a:r>
            <a:r>
              <a:rPr lang="en-US" sz="800" dirty="0" err="1" smtClean="0"/>
              <a:t>Sibirica</a:t>
            </a:r>
            <a:r>
              <a:rPr lang="en-US" sz="800" dirty="0" smtClean="0"/>
              <a:t> </a:t>
            </a:r>
            <a:r>
              <a:rPr lang="en-US" sz="800" dirty="0" err="1" smtClean="0"/>
              <a:t>Extract</a:t>
            </a:r>
            <a:r>
              <a:rPr lang="en-US" sz="800" baseline="30000" dirty="0" err="1" smtClean="0"/>
              <a:t>WH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поливицы</a:t>
            </a:r>
            <a:r>
              <a:rPr lang="ru-RU" sz="800" dirty="0" smtClean="0"/>
              <a:t> сибирской), </a:t>
            </a:r>
            <a:r>
              <a:rPr lang="en-US" sz="800" dirty="0" err="1" smtClean="0"/>
              <a:t>Pulmonaria</a:t>
            </a:r>
            <a:r>
              <a:rPr lang="en-US" sz="800" dirty="0" smtClean="0"/>
              <a:t> </a:t>
            </a:r>
            <a:r>
              <a:rPr lang="en-US" sz="800" dirty="0" err="1" smtClean="0"/>
              <a:t>Officinalis</a:t>
            </a:r>
            <a:r>
              <a:rPr lang="en-US" sz="800" dirty="0" smtClean="0"/>
              <a:t> Extract</a:t>
            </a:r>
            <a:r>
              <a:rPr lang="ru-RU" sz="800" dirty="0" smtClean="0"/>
              <a:t> (экстракт медуницы), </a:t>
            </a:r>
            <a:r>
              <a:rPr lang="en-US" sz="800" dirty="0" smtClean="0"/>
              <a:t>Echinacea </a:t>
            </a:r>
            <a:r>
              <a:rPr lang="en-US" sz="800" dirty="0" err="1" smtClean="0"/>
              <a:t>Purpurea</a:t>
            </a:r>
            <a:r>
              <a:rPr lang="en-US" sz="800" dirty="0" smtClean="0"/>
              <a:t> Extract</a:t>
            </a:r>
            <a:r>
              <a:rPr lang="ru-RU" sz="800" dirty="0" smtClean="0"/>
              <a:t> (экстракт </a:t>
            </a:r>
            <a:r>
              <a:rPr lang="ru-RU" sz="800" dirty="0" err="1" smtClean="0"/>
              <a:t>эхинацеи</a:t>
            </a:r>
            <a:r>
              <a:rPr lang="ru-RU" sz="800" dirty="0" smtClean="0"/>
              <a:t>), </a:t>
            </a:r>
            <a:r>
              <a:rPr lang="en-US" sz="800" dirty="0" smtClean="0"/>
              <a:t> </a:t>
            </a:r>
            <a:r>
              <a:rPr lang="en-US" sz="800" dirty="0" err="1" smtClean="0"/>
              <a:t>Mentha</a:t>
            </a:r>
            <a:r>
              <a:rPr lang="en-US" sz="800" dirty="0" smtClean="0"/>
              <a:t> </a:t>
            </a:r>
            <a:r>
              <a:rPr lang="en-US" sz="800" dirty="0" err="1" smtClean="0"/>
              <a:t>Piperita</a:t>
            </a:r>
            <a:r>
              <a:rPr lang="ru-RU" sz="800" dirty="0" smtClean="0"/>
              <a:t> (</a:t>
            </a:r>
            <a:r>
              <a:rPr lang="en-US" sz="800" dirty="0" smtClean="0"/>
              <a:t>Peppermint</a:t>
            </a:r>
            <a:r>
              <a:rPr lang="ru-RU" sz="800" dirty="0" smtClean="0"/>
              <a:t>) </a:t>
            </a:r>
            <a:r>
              <a:rPr lang="en-US" sz="800" dirty="0" smtClean="0"/>
              <a:t>Leaf Extract</a:t>
            </a:r>
            <a:r>
              <a:rPr lang="ru-RU" sz="800" dirty="0" smtClean="0"/>
              <a:t>* (экстракт мяты), </a:t>
            </a:r>
            <a:r>
              <a:rPr lang="en-US" sz="800" dirty="0" err="1" smtClean="0"/>
              <a:t>Chamomilla</a:t>
            </a:r>
            <a:r>
              <a:rPr lang="en-US" sz="800" dirty="0" smtClean="0"/>
              <a:t> </a:t>
            </a:r>
            <a:r>
              <a:rPr lang="en-US" sz="800" dirty="0" err="1" smtClean="0"/>
              <a:t>Recutita</a:t>
            </a:r>
            <a:r>
              <a:rPr lang="ru-RU" sz="800" dirty="0" smtClean="0"/>
              <a:t> (</a:t>
            </a:r>
            <a:r>
              <a:rPr lang="en-US" sz="800" dirty="0" err="1" smtClean="0"/>
              <a:t>Matricaria</a:t>
            </a:r>
            <a:r>
              <a:rPr lang="ru-RU" sz="800" dirty="0" smtClean="0"/>
              <a:t>) </a:t>
            </a:r>
            <a:r>
              <a:rPr lang="en-US" sz="800" dirty="0" smtClean="0"/>
              <a:t>Flower Extract</a:t>
            </a:r>
            <a:r>
              <a:rPr lang="ru-RU" sz="800" dirty="0" smtClean="0"/>
              <a:t>* (экстракт ромашки), </a:t>
            </a:r>
            <a:r>
              <a:rPr lang="en-US" sz="800" dirty="0" err="1" smtClean="0"/>
              <a:t>Rubus</a:t>
            </a:r>
            <a:r>
              <a:rPr lang="en-US" sz="800" dirty="0" smtClean="0"/>
              <a:t> </a:t>
            </a:r>
            <a:r>
              <a:rPr lang="en-US" sz="800" dirty="0" err="1" smtClean="0"/>
              <a:t>Arcticus</a:t>
            </a:r>
            <a:r>
              <a:rPr lang="en-US" sz="800" dirty="0" smtClean="0"/>
              <a:t> Fruit Extract</a:t>
            </a:r>
            <a:r>
              <a:rPr lang="ru-RU" sz="800" dirty="0" smtClean="0"/>
              <a:t> (экстракт арктической малины), </a:t>
            </a:r>
            <a:r>
              <a:rPr lang="en-US" sz="800" dirty="0" smtClean="0"/>
              <a:t>Oxalis </a:t>
            </a:r>
            <a:r>
              <a:rPr lang="en-US" sz="800" dirty="0" err="1" smtClean="0"/>
              <a:t>Acetosella</a:t>
            </a:r>
            <a:r>
              <a:rPr lang="en-US" sz="800" dirty="0" smtClean="0"/>
              <a:t> Extract</a:t>
            </a:r>
            <a:r>
              <a:rPr lang="ru-RU" sz="800" dirty="0" smtClean="0"/>
              <a:t> (экстракт кислицы); </a:t>
            </a:r>
            <a:r>
              <a:rPr lang="en-US" sz="800" dirty="0" smtClean="0"/>
              <a:t>Glycerin</a:t>
            </a:r>
            <a:r>
              <a:rPr lang="ru-RU" sz="800" dirty="0" smtClean="0"/>
              <a:t>, </a:t>
            </a:r>
            <a:r>
              <a:rPr lang="en-US" sz="800" dirty="0" smtClean="0"/>
              <a:t>Silica</a:t>
            </a:r>
            <a:r>
              <a:rPr lang="ru-RU" sz="800" dirty="0" smtClean="0"/>
              <a:t>, </a:t>
            </a:r>
            <a:r>
              <a:rPr lang="en-US" sz="800" dirty="0" smtClean="0"/>
              <a:t>Potassium Citrate</a:t>
            </a:r>
            <a:r>
              <a:rPr lang="ru-RU" sz="800" dirty="0" smtClean="0"/>
              <a:t>, </a:t>
            </a:r>
            <a:r>
              <a:rPr lang="en-US" sz="800" dirty="0" smtClean="0"/>
              <a:t>Sodium Coco</a:t>
            </a:r>
            <a:r>
              <a:rPr lang="ru-RU" sz="800" dirty="0" smtClean="0"/>
              <a:t>-</a:t>
            </a:r>
            <a:r>
              <a:rPr lang="en-US" sz="800" dirty="0" smtClean="0"/>
              <a:t>Sulfate</a:t>
            </a:r>
            <a:r>
              <a:rPr lang="ru-RU" sz="800" dirty="0" smtClean="0"/>
              <a:t>, </a:t>
            </a:r>
            <a:r>
              <a:rPr lang="en-US" sz="800" dirty="0" err="1" smtClean="0"/>
              <a:t>Hippophae</a:t>
            </a:r>
            <a:r>
              <a:rPr lang="en-US" sz="800" dirty="0" smtClean="0"/>
              <a:t> </a:t>
            </a:r>
            <a:r>
              <a:rPr lang="en-US" sz="800" dirty="0" err="1" smtClean="0"/>
              <a:t>Rhamnoides</a:t>
            </a:r>
            <a:r>
              <a:rPr lang="en-US" sz="800" dirty="0" smtClean="0"/>
              <a:t> Fruit Oil</a:t>
            </a:r>
            <a:r>
              <a:rPr lang="ru-RU" sz="800" dirty="0" smtClean="0"/>
              <a:t>* (масло облепихи), </a:t>
            </a:r>
            <a:r>
              <a:rPr lang="en-US" sz="800" dirty="0" err="1" smtClean="0"/>
              <a:t>Xanthan</a:t>
            </a:r>
            <a:r>
              <a:rPr lang="en-US" sz="800" dirty="0" smtClean="0"/>
              <a:t> Gum</a:t>
            </a:r>
            <a:r>
              <a:rPr lang="ru-RU" sz="800" dirty="0" smtClean="0"/>
              <a:t>, </a:t>
            </a:r>
            <a:r>
              <a:rPr lang="en-US" sz="800" dirty="0" err="1" smtClean="0"/>
              <a:t>Pineamidopropyl</a:t>
            </a:r>
            <a:r>
              <a:rPr lang="en-US" sz="800" dirty="0" smtClean="0"/>
              <a:t> </a:t>
            </a:r>
            <a:r>
              <a:rPr lang="en-US" sz="800" dirty="0" err="1" smtClean="0"/>
              <a:t>Betaine</a:t>
            </a:r>
            <a:r>
              <a:rPr lang="en-US" sz="800" baseline="30000" dirty="0" err="1" smtClean="0"/>
              <a:t>PS</a:t>
            </a:r>
            <a:r>
              <a:rPr lang="ru-RU" sz="800" dirty="0" smtClean="0"/>
              <a:t>, </a:t>
            </a:r>
            <a:r>
              <a:rPr lang="en-US" sz="800" dirty="0" err="1" smtClean="0"/>
              <a:t>Hippophaehamnoidesamidopropyl</a:t>
            </a:r>
            <a:r>
              <a:rPr lang="en-US" sz="800" dirty="0" smtClean="0"/>
              <a:t> </a:t>
            </a:r>
            <a:r>
              <a:rPr lang="en-US" sz="800" dirty="0" err="1" smtClean="0"/>
              <a:t>Betaine</a:t>
            </a:r>
            <a:r>
              <a:rPr lang="en-US" sz="800" baseline="30000" dirty="0" err="1" smtClean="0"/>
              <a:t>HR</a:t>
            </a:r>
            <a:r>
              <a:rPr lang="ru-RU" sz="800" dirty="0" smtClean="0"/>
              <a:t>, </a:t>
            </a:r>
            <a:r>
              <a:rPr lang="en-US" sz="800" dirty="0" smtClean="0"/>
              <a:t>Sodium </a:t>
            </a:r>
            <a:r>
              <a:rPr lang="en-US" sz="800" dirty="0" err="1" smtClean="0"/>
              <a:t>Cocoyl</a:t>
            </a:r>
            <a:r>
              <a:rPr lang="en-US" sz="800" dirty="0" smtClean="0"/>
              <a:t> Glutamate</a:t>
            </a:r>
            <a:r>
              <a:rPr lang="ru-RU" sz="800" dirty="0" smtClean="0"/>
              <a:t>, </a:t>
            </a:r>
            <a:r>
              <a:rPr lang="en-US" sz="800" dirty="0" smtClean="0"/>
              <a:t>Sodium  Saccharin</a:t>
            </a:r>
            <a:r>
              <a:rPr lang="ru-RU" sz="800" dirty="0" smtClean="0"/>
              <a:t>, </a:t>
            </a:r>
            <a:r>
              <a:rPr lang="en-US" sz="800" dirty="0" smtClean="0"/>
              <a:t>Aroma</a:t>
            </a:r>
            <a:r>
              <a:rPr lang="ru-RU" sz="800" dirty="0" smtClean="0"/>
              <a:t>, </a:t>
            </a:r>
            <a:r>
              <a:rPr lang="en-US" sz="800" dirty="0" smtClean="0"/>
              <a:t>Citric Acid</a:t>
            </a:r>
            <a:r>
              <a:rPr lang="ru-RU" sz="800" dirty="0" smtClean="0"/>
              <a:t>, </a:t>
            </a:r>
            <a:r>
              <a:rPr lang="en-US" sz="800" dirty="0" smtClean="0"/>
              <a:t>Sodium Benzoate</a:t>
            </a:r>
            <a:r>
              <a:rPr lang="ru-RU" sz="800" dirty="0" smtClean="0"/>
              <a:t>, </a:t>
            </a:r>
            <a:r>
              <a:rPr lang="en-US" sz="800" dirty="0" smtClean="0"/>
              <a:t>Potassium </a:t>
            </a:r>
            <a:r>
              <a:rPr lang="en-US" sz="800" dirty="0" err="1" smtClean="0"/>
              <a:t>Sorbate</a:t>
            </a:r>
            <a:r>
              <a:rPr lang="ru-RU" sz="800" dirty="0" smtClean="0"/>
              <a:t>, </a:t>
            </a:r>
            <a:r>
              <a:rPr lang="en-US" sz="800" dirty="0" smtClean="0"/>
              <a:t>Sodium Citrate</a:t>
            </a:r>
            <a:r>
              <a:rPr lang="ru-RU" sz="800" dirty="0" smtClean="0"/>
              <a:t>, </a:t>
            </a:r>
            <a:r>
              <a:rPr lang="en-US" sz="800" dirty="0" smtClean="0"/>
              <a:t>CI</a:t>
            </a:r>
            <a:r>
              <a:rPr lang="ru-RU" sz="800" dirty="0" smtClean="0"/>
              <a:t> 77891, </a:t>
            </a:r>
            <a:r>
              <a:rPr lang="en-US" sz="800" dirty="0" smtClean="0"/>
              <a:t>Limonene</a:t>
            </a:r>
            <a:r>
              <a:rPr lang="ru-RU" sz="800" dirty="0" smtClean="0"/>
              <a:t>.</a:t>
            </a:r>
          </a:p>
          <a:p>
            <a:r>
              <a:rPr lang="ru-RU" sz="800" dirty="0" smtClean="0"/>
              <a:t> (*) – Органические ингредиенты,</a:t>
            </a:r>
          </a:p>
          <a:p>
            <a:r>
              <a:rPr lang="ru-RU" sz="800" dirty="0" smtClean="0"/>
              <a:t>(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) – Органическое экстракты дикорастущих растений Сибири,</a:t>
            </a:r>
          </a:p>
          <a:p>
            <a:r>
              <a:rPr lang="ru-RU" sz="800" dirty="0" smtClean="0"/>
              <a:t>(</a:t>
            </a:r>
            <a:r>
              <a:rPr lang="en-US" sz="800" dirty="0" smtClean="0"/>
              <a:t>PS</a:t>
            </a:r>
            <a:r>
              <a:rPr lang="ru-RU" sz="800" dirty="0" smtClean="0"/>
              <a:t>) – Производное масла сибирского кедра,</a:t>
            </a:r>
          </a:p>
          <a:p>
            <a:r>
              <a:rPr lang="ru-RU" sz="800" dirty="0" smtClean="0"/>
              <a:t>(</a:t>
            </a:r>
            <a:r>
              <a:rPr lang="en-US" sz="800" dirty="0" smtClean="0"/>
              <a:t>HR</a:t>
            </a:r>
            <a:r>
              <a:rPr lang="ru-RU" sz="800" dirty="0" smtClean="0"/>
              <a:t>) – Производное масла алтайской облепихи.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34455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Масса: 100 г</a:t>
            </a:r>
          </a:p>
          <a:p>
            <a:endParaRPr lang="ru-RU" sz="800" dirty="0"/>
          </a:p>
        </p:txBody>
      </p:sp>
      <p:pic>
        <p:nvPicPr>
          <p:cNvPr id="16" name="Рисунок 15" descr="уз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28604"/>
            <a:ext cx="2071702" cy="3763093"/>
          </a:xfrm>
          <a:prstGeom prst="rect">
            <a:avLst/>
          </a:prstGeom>
        </p:spPr>
      </p:pic>
      <p:pic>
        <p:nvPicPr>
          <p:cNvPr id="17" name="Рисунок 16" descr="12866-NS-Toothpaste-Box-[ARCTIC-PROTECTION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4537" y="1000160"/>
            <a:ext cx="1227925" cy="1214394"/>
          </a:xfrm>
          <a:prstGeom prst="rect">
            <a:avLst/>
          </a:prstGeom>
        </p:spPr>
      </p:pic>
      <p:pic>
        <p:nvPicPr>
          <p:cNvPr id="18" name="Рисунок 17" descr="12866-NS-Toothpaste-[ARCTIC-PROTECTION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1" y="5929329"/>
            <a:ext cx="2206567" cy="396000"/>
          </a:xfrm>
          <a:prstGeom prst="rect">
            <a:avLst/>
          </a:prstGeom>
        </p:spPr>
      </p:pic>
      <p:pic>
        <p:nvPicPr>
          <p:cNvPr id="11" name="Рисунок 10" descr="паст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3" y="5143512"/>
            <a:ext cx="5463951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рсик-[KAMCHATKA-MINERAL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4083" y="689840"/>
            <a:ext cx="1389817" cy="1310400"/>
          </a:xfrm>
          <a:prstGeom prst="rect">
            <a:avLst/>
          </a:prstGeom>
        </p:spPr>
      </p:pic>
      <p:pic>
        <p:nvPicPr>
          <p:cNvPr id="7" name="Рисунок 6" descr="12866-NS-Toothpaste-Box-[KAMCHATKA-MINERAL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700306"/>
            <a:ext cx="2951967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746244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Зубная паста «КАМЧАТСКАЯ МИНЕРАЛЬНАЯ» тщательно очищает и восстанавливает зубную эмаль, устраняет микротрещины, эффективно защищает от кариеса.</a:t>
            </a:r>
          </a:p>
          <a:p>
            <a:r>
              <a:rPr lang="ru-RU" sz="1100" b="1" dirty="0" smtClean="0"/>
              <a:t>Соли камчатских термальных источников </a:t>
            </a:r>
            <a:r>
              <a:rPr lang="ru-RU" sz="1100" dirty="0" smtClean="0"/>
              <a:t>очищают и полируют зубную эмаль, не повреждая ее структуру,  укрепляют и снимают воспаление десен;</a:t>
            </a:r>
          </a:p>
          <a:p>
            <a:r>
              <a:rPr lang="ru-RU" sz="1100" b="1" dirty="0" smtClean="0"/>
              <a:t>Вулканический кальций  </a:t>
            </a:r>
            <a:r>
              <a:rPr lang="ru-RU" sz="1100" dirty="0" smtClean="0"/>
              <a:t>встраивается в структуру эмали, делая ее более прочной, гладкой и блестящей;</a:t>
            </a:r>
          </a:p>
          <a:p>
            <a:r>
              <a:rPr lang="ru-RU" sz="1100" b="1" dirty="0" err="1" smtClean="0"/>
              <a:t>Хитозан</a:t>
            </a:r>
            <a:r>
              <a:rPr lang="ru-RU" sz="1100" dirty="0" smtClean="0"/>
              <a:t> препятствует образованию налета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58" y="3733246"/>
            <a:ext cx="842962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/>
              <a:t> </a:t>
            </a:r>
          </a:p>
          <a:p>
            <a:r>
              <a:rPr lang="ru-RU" sz="800" b="1" dirty="0" smtClean="0"/>
              <a:t>Состав/</a:t>
            </a:r>
            <a:r>
              <a:rPr lang="en-US" sz="800" b="1" dirty="0" smtClean="0"/>
              <a:t>Ingredients</a:t>
            </a:r>
            <a:r>
              <a:rPr lang="ru-RU" sz="800" b="1" dirty="0" smtClean="0"/>
              <a:t>:</a:t>
            </a:r>
            <a:r>
              <a:rPr lang="ru-RU" sz="800" dirty="0" smtClean="0"/>
              <a:t> </a:t>
            </a:r>
            <a:r>
              <a:rPr lang="en-US" sz="800" dirty="0" smtClean="0"/>
              <a:t>Aqua with infusions of</a:t>
            </a:r>
            <a:r>
              <a:rPr lang="ru-RU" sz="800" dirty="0" smtClean="0"/>
              <a:t>: </a:t>
            </a:r>
            <a:r>
              <a:rPr lang="ru-RU" sz="800" dirty="0" err="1" smtClean="0"/>
              <a:t>Rhodiola</a:t>
            </a:r>
            <a:r>
              <a:rPr lang="ru-RU" sz="800" dirty="0" smtClean="0"/>
              <a:t> </a:t>
            </a:r>
            <a:r>
              <a:rPr lang="ru-RU" sz="800" dirty="0" err="1" smtClean="0"/>
              <a:t>Rosea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baseline="30000" dirty="0" smtClean="0"/>
              <a:t> </a:t>
            </a:r>
            <a:r>
              <a:rPr lang="ru-RU" sz="800" dirty="0" smtClean="0"/>
              <a:t>(экстракт </a:t>
            </a:r>
            <a:r>
              <a:rPr lang="ru-RU" sz="800" dirty="0" err="1" smtClean="0"/>
              <a:t>родиолы</a:t>
            </a:r>
            <a:r>
              <a:rPr lang="ru-RU" sz="800" dirty="0" smtClean="0"/>
              <a:t> розовой), </a:t>
            </a:r>
            <a:r>
              <a:rPr lang="ru-RU" sz="800" dirty="0" err="1" smtClean="0"/>
              <a:t>Achillea</a:t>
            </a:r>
            <a:r>
              <a:rPr lang="ru-RU" sz="800" dirty="0" smtClean="0"/>
              <a:t> </a:t>
            </a:r>
            <a:r>
              <a:rPr lang="ru-RU" sz="800" dirty="0" err="1" smtClean="0"/>
              <a:t>Asiatica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baseline="30000" dirty="0" smtClean="0"/>
              <a:t> </a:t>
            </a:r>
            <a:r>
              <a:rPr lang="ru-RU" sz="800" dirty="0" smtClean="0"/>
              <a:t>(экстракт азиатского тысячелистника), </a:t>
            </a:r>
            <a:r>
              <a:rPr lang="ru-RU" sz="800" dirty="0" err="1" smtClean="0"/>
              <a:t>Cetraria</a:t>
            </a:r>
            <a:r>
              <a:rPr lang="ru-RU" sz="800" dirty="0" smtClean="0"/>
              <a:t> </a:t>
            </a:r>
            <a:r>
              <a:rPr lang="ru-RU" sz="800" dirty="0" err="1" smtClean="0"/>
              <a:t>Nivalis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baseline="30000" dirty="0" smtClean="0"/>
              <a:t> </a:t>
            </a:r>
            <a:r>
              <a:rPr lang="ru-RU" sz="800" dirty="0" smtClean="0"/>
              <a:t>(экстракт кладонии снежной), </a:t>
            </a:r>
            <a:r>
              <a:rPr lang="ru-RU" sz="800" dirty="0" err="1" smtClean="0"/>
              <a:t>Panax</a:t>
            </a:r>
            <a:r>
              <a:rPr lang="ru-RU" sz="800" dirty="0" smtClean="0"/>
              <a:t> </a:t>
            </a:r>
            <a:r>
              <a:rPr lang="ru-RU" sz="800" dirty="0" err="1" smtClean="0"/>
              <a:t>Ginseng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женьшеня дальневосточного), </a:t>
            </a:r>
            <a:r>
              <a:rPr lang="ru-RU" sz="800" dirty="0" err="1" smtClean="0"/>
              <a:t>Betula</a:t>
            </a:r>
            <a:r>
              <a:rPr lang="ru-RU" sz="800" dirty="0" smtClean="0"/>
              <a:t> </a:t>
            </a:r>
            <a:r>
              <a:rPr lang="ru-RU" sz="800" dirty="0" err="1" smtClean="0"/>
              <a:t>Alba</a:t>
            </a:r>
            <a:r>
              <a:rPr lang="ru-RU" sz="800" dirty="0" smtClean="0"/>
              <a:t> </a:t>
            </a:r>
            <a:r>
              <a:rPr lang="ru-RU" sz="800" dirty="0" err="1" smtClean="0"/>
              <a:t>Sap</a:t>
            </a:r>
            <a:r>
              <a:rPr lang="ru-RU" sz="800" dirty="0" smtClean="0"/>
              <a:t>* (березовый сок), </a:t>
            </a:r>
            <a:r>
              <a:rPr lang="ru-RU" sz="800" dirty="0" err="1" smtClean="0"/>
              <a:t>Aralia</a:t>
            </a:r>
            <a:r>
              <a:rPr lang="ru-RU" sz="800" dirty="0" smtClean="0"/>
              <a:t> </a:t>
            </a:r>
            <a:r>
              <a:rPr lang="ru-RU" sz="800" dirty="0" err="1" smtClean="0"/>
              <a:t>Mandshurica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аралии маньчжурской); </a:t>
            </a:r>
            <a:r>
              <a:rPr lang="en-US" sz="800" dirty="0" err="1" smtClean="0"/>
              <a:t>Sorbitol</a:t>
            </a:r>
            <a:r>
              <a:rPr lang="ru-RU" sz="800" dirty="0" smtClean="0"/>
              <a:t>, </a:t>
            </a:r>
            <a:r>
              <a:rPr lang="en-US" sz="800" dirty="0" smtClean="0"/>
              <a:t>Silica</a:t>
            </a:r>
            <a:r>
              <a:rPr lang="ru-RU" sz="800" dirty="0" smtClean="0"/>
              <a:t>, </a:t>
            </a:r>
            <a:r>
              <a:rPr lang="en-US" sz="800" dirty="0" err="1" smtClean="0"/>
              <a:t>Cocamidopropyl</a:t>
            </a:r>
            <a:r>
              <a:rPr lang="en-US" sz="800" dirty="0" smtClean="0"/>
              <a:t> </a:t>
            </a:r>
            <a:r>
              <a:rPr lang="en-US" sz="800" dirty="0" err="1" smtClean="0"/>
              <a:t>Betaine</a:t>
            </a:r>
            <a:r>
              <a:rPr lang="ru-RU" sz="800" dirty="0" smtClean="0"/>
              <a:t>, </a:t>
            </a:r>
            <a:r>
              <a:rPr lang="en-US" sz="800" dirty="0" err="1" smtClean="0"/>
              <a:t>Xanthan</a:t>
            </a:r>
            <a:r>
              <a:rPr lang="en-US" sz="800" dirty="0" smtClean="0"/>
              <a:t> Gum</a:t>
            </a:r>
            <a:r>
              <a:rPr lang="ru-RU" sz="800" dirty="0" smtClean="0"/>
              <a:t>, </a:t>
            </a:r>
            <a:r>
              <a:rPr lang="en-US" sz="800" dirty="0" smtClean="0"/>
              <a:t>Mineral Salts</a:t>
            </a:r>
            <a:r>
              <a:rPr lang="ru-RU" sz="800" dirty="0" smtClean="0"/>
              <a:t> (</a:t>
            </a:r>
            <a:r>
              <a:rPr lang="en-US" sz="800" dirty="0" smtClean="0"/>
              <a:t>c</a:t>
            </a:r>
            <a:r>
              <a:rPr lang="ru-RU" sz="800" dirty="0" err="1" smtClean="0"/>
              <a:t>оли</a:t>
            </a:r>
            <a:r>
              <a:rPr lang="ru-RU" sz="800" dirty="0" smtClean="0"/>
              <a:t> камчатских термальных источников), </a:t>
            </a:r>
            <a:r>
              <a:rPr lang="en-US" sz="800" dirty="0" err="1" smtClean="0"/>
              <a:t>Chitosan</a:t>
            </a:r>
            <a:r>
              <a:rPr lang="ru-RU" sz="800" dirty="0" smtClean="0"/>
              <a:t>, </a:t>
            </a:r>
            <a:r>
              <a:rPr lang="en-US" sz="800" dirty="0" err="1" smtClean="0"/>
              <a:t>Polygonum</a:t>
            </a:r>
            <a:r>
              <a:rPr lang="en-US" sz="800" dirty="0" smtClean="0"/>
              <a:t> </a:t>
            </a:r>
            <a:r>
              <a:rPr lang="en-US" sz="800" dirty="0" err="1" smtClean="0"/>
              <a:t>Fagopyrum</a:t>
            </a:r>
            <a:r>
              <a:rPr lang="ru-RU" sz="800" dirty="0" smtClean="0"/>
              <a:t> (</a:t>
            </a:r>
            <a:r>
              <a:rPr lang="en-US" sz="800" dirty="0" smtClean="0"/>
              <a:t>Buckwheat</a:t>
            </a:r>
            <a:r>
              <a:rPr lang="ru-RU" sz="800" dirty="0" smtClean="0"/>
              <a:t>) </a:t>
            </a:r>
            <a:r>
              <a:rPr lang="en-US" sz="800" dirty="0" smtClean="0"/>
              <a:t>Flower</a:t>
            </a:r>
            <a:r>
              <a:rPr lang="ru-RU" sz="800" dirty="0" smtClean="0"/>
              <a:t>, </a:t>
            </a:r>
            <a:r>
              <a:rPr lang="en-US" sz="800" dirty="0" smtClean="0"/>
              <a:t>Hydrogenated Castor Oil</a:t>
            </a:r>
            <a:r>
              <a:rPr lang="ru-RU" sz="800" dirty="0" smtClean="0"/>
              <a:t>, </a:t>
            </a:r>
            <a:r>
              <a:rPr lang="en-US" sz="800" dirty="0" err="1" smtClean="0"/>
              <a:t>Simmondsia</a:t>
            </a:r>
            <a:r>
              <a:rPr lang="en-US" sz="800" dirty="0" smtClean="0"/>
              <a:t> </a:t>
            </a:r>
            <a:r>
              <a:rPr lang="en-US" sz="800" dirty="0" err="1" smtClean="0"/>
              <a:t>Chinensis</a:t>
            </a:r>
            <a:r>
              <a:rPr lang="ru-RU" sz="800" dirty="0" smtClean="0"/>
              <a:t> (</a:t>
            </a:r>
            <a:r>
              <a:rPr lang="en-US" sz="800" dirty="0" smtClean="0"/>
              <a:t>Jojoba</a:t>
            </a:r>
            <a:r>
              <a:rPr lang="ru-RU" sz="800" dirty="0" smtClean="0"/>
              <a:t>) </a:t>
            </a:r>
            <a:r>
              <a:rPr lang="en-US" sz="800" dirty="0" smtClean="0"/>
              <a:t>Seed Extract</a:t>
            </a:r>
            <a:r>
              <a:rPr lang="ru-RU" sz="800" dirty="0" smtClean="0"/>
              <a:t>, </a:t>
            </a:r>
            <a:r>
              <a:rPr lang="en-US" sz="800" dirty="0" err="1" smtClean="0"/>
              <a:t>Algin</a:t>
            </a:r>
            <a:r>
              <a:rPr lang="ru-RU" sz="800" dirty="0" smtClean="0"/>
              <a:t>, </a:t>
            </a:r>
            <a:r>
              <a:rPr lang="en-US" sz="800" dirty="0" smtClean="0"/>
              <a:t>Calcium </a:t>
            </a:r>
            <a:r>
              <a:rPr lang="en-US" sz="800" dirty="0" err="1" smtClean="0"/>
              <a:t>Glycerophosphate</a:t>
            </a:r>
            <a:r>
              <a:rPr lang="ru-RU" sz="800" b="1" dirty="0" smtClean="0"/>
              <a:t>,</a:t>
            </a:r>
            <a:r>
              <a:rPr lang="ru-RU" sz="800" dirty="0" smtClean="0"/>
              <a:t> </a:t>
            </a:r>
            <a:r>
              <a:rPr lang="en-US" sz="800" dirty="0" smtClean="0"/>
              <a:t>Sodium  Saccharin</a:t>
            </a:r>
            <a:r>
              <a:rPr lang="ru-RU" sz="800" dirty="0" smtClean="0"/>
              <a:t>, </a:t>
            </a:r>
            <a:r>
              <a:rPr lang="en-US" sz="800" dirty="0" smtClean="0"/>
              <a:t>Travertine</a:t>
            </a:r>
            <a:r>
              <a:rPr lang="ru-RU" sz="800" dirty="0" smtClean="0"/>
              <a:t> (вулканический кальций), </a:t>
            </a:r>
            <a:r>
              <a:rPr lang="ru-RU" sz="800" dirty="0" err="1" smtClean="0"/>
              <a:t>Pineamidopropyl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PS</a:t>
            </a:r>
            <a:r>
              <a:rPr lang="ru-RU" sz="800" dirty="0" smtClean="0"/>
              <a:t>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HR</a:t>
            </a:r>
            <a:r>
              <a:rPr lang="ru-RU" sz="800" dirty="0" smtClean="0"/>
              <a:t>, </a:t>
            </a:r>
            <a:r>
              <a:rPr lang="en-US" sz="800" dirty="0" smtClean="0"/>
              <a:t>Aroma</a:t>
            </a:r>
            <a:r>
              <a:rPr lang="ru-RU" sz="800" dirty="0" smtClean="0"/>
              <a:t>, </a:t>
            </a:r>
            <a:r>
              <a:rPr lang="en-US" sz="800" dirty="0" smtClean="0"/>
              <a:t>Citric Acid</a:t>
            </a:r>
            <a:r>
              <a:rPr lang="ru-RU" sz="800" dirty="0" smtClean="0"/>
              <a:t>, </a:t>
            </a:r>
            <a:r>
              <a:rPr lang="en-US" sz="800" dirty="0" smtClean="0"/>
              <a:t>Sodium Benzoate</a:t>
            </a:r>
            <a:r>
              <a:rPr lang="ru-RU" sz="800" dirty="0" smtClean="0"/>
              <a:t>, </a:t>
            </a:r>
            <a:r>
              <a:rPr lang="en-US" sz="800" dirty="0" smtClean="0"/>
              <a:t>Potassium </a:t>
            </a:r>
            <a:r>
              <a:rPr lang="en-US" sz="800" dirty="0" err="1" smtClean="0"/>
              <a:t>Sorbate</a:t>
            </a:r>
            <a:r>
              <a:rPr lang="ru-RU" sz="800" dirty="0" smtClean="0"/>
              <a:t>, </a:t>
            </a:r>
            <a:r>
              <a:rPr lang="en-US" sz="800" dirty="0" smtClean="0"/>
              <a:t>CI</a:t>
            </a:r>
            <a:r>
              <a:rPr lang="ru-RU" sz="800" dirty="0" smtClean="0"/>
              <a:t> 74260, </a:t>
            </a:r>
            <a:r>
              <a:rPr lang="en-US" sz="800" dirty="0" err="1" smtClean="0"/>
              <a:t>Geraniol</a:t>
            </a:r>
            <a:r>
              <a:rPr lang="ru-RU" sz="800" dirty="0" smtClean="0"/>
              <a:t>, </a:t>
            </a:r>
            <a:r>
              <a:rPr lang="en-US" sz="800" dirty="0" smtClean="0"/>
              <a:t>Linalool</a:t>
            </a:r>
            <a:r>
              <a:rPr lang="ru-RU" sz="800" dirty="0" smtClean="0"/>
              <a:t>, </a:t>
            </a:r>
            <a:r>
              <a:rPr lang="en-US" sz="800" dirty="0" smtClean="0"/>
              <a:t>Limonene</a:t>
            </a:r>
            <a:r>
              <a:rPr lang="ru-RU" sz="800" dirty="0" smtClean="0"/>
              <a:t>.</a:t>
            </a:r>
          </a:p>
          <a:p>
            <a:r>
              <a:rPr lang="ru-RU" sz="800" dirty="0" smtClean="0"/>
              <a:t>(*) – Органические ингредиенты,</a:t>
            </a:r>
          </a:p>
          <a:p>
            <a:r>
              <a:rPr lang="ru-RU" sz="800" dirty="0" smtClean="0"/>
              <a:t>(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) – Органическое экстракты дикорастущих растений Сибири,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PS</a:t>
            </a:r>
            <a:r>
              <a:rPr lang="ru-RU" sz="800" dirty="0" smtClean="0"/>
              <a:t>) – Производное масла сибирского кедра,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HR</a:t>
            </a:r>
            <a:r>
              <a:rPr lang="ru-RU" sz="800" dirty="0" smtClean="0"/>
              <a:t>) – Производное масла алтайской облепихи.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4996118"/>
            <a:ext cx="720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Масса: 100 г</a:t>
            </a:r>
          </a:p>
          <a:p>
            <a:endParaRPr lang="ru-RU" dirty="0"/>
          </a:p>
        </p:txBody>
      </p:sp>
      <p:pic>
        <p:nvPicPr>
          <p:cNvPr id="15" name="Рисунок 14" descr="12866-NS-Toothpaste-[KAMCHATKA-MINERAL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857892"/>
            <a:ext cx="2389132" cy="396000"/>
          </a:xfrm>
          <a:prstGeom prst="rect">
            <a:avLst/>
          </a:prstGeom>
        </p:spPr>
      </p:pic>
      <p:pic>
        <p:nvPicPr>
          <p:cNvPr id="16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785794"/>
            <a:ext cx="873718" cy="1214446"/>
          </a:xfrm>
          <a:prstGeom prst="rect">
            <a:avLst/>
          </a:prstGeom>
          <a:noFill/>
        </p:spPr>
      </p:pic>
      <p:pic>
        <p:nvPicPr>
          <p:cNvPr id="17" name="Рисунок 16" descr="узо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298" y="165973"/>
            <a:ext cx="2071702" cy="3763093"/>
          </a:xfrm>
          <a:prstGeom prst="rect">
            <a:avLst/>
          </a:prstGeom>
        </p:spPr>
      </p:pic>
      <p:pic>
        <p:nvPicPr>
          <p:cNvPr id="10" name="Рисунок 9" descr="паста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929198"/>
            <a:ext cx="5471998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66-NS-Toothpaste-Box-[PEARL-OF-SIBERIA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785794"/>
            <a:ext cx="1281758" cy="1310400"/>
          </a:xfrm>
          <a:prstGeom prst="rect">
            <a:avLst/>
          </a:prstGeom>
        </p:spPr>
      </p:pic>
      <p:pic>
        <p:nvPicPr>
          <p:cNvPr id="8" name="Рисунок 7" descr="12866-NS-Toothpaste-Box-[PEARL-OF-SIBERIA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7" y="628868"/>
            <a:ext cx="2846047" cy="1800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7158" y="3856357"/>
            <a:ext cx="842962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/>
              <a:t> </a:t>
            </a:r>
          </a:p>
          <a:p>
            <a:r>
              <a:rPr lang="ru-RU" sz="800" b="1" dirty="0" smtClean="0"/>
              <a:t>Состав/</a:t>
            </a:r>
            <a:r>
              <a:rPr lang="en-US" sz="800" b="1" dirty="0" smtClean="0"/>
              <a:t>Ingredients</a:t>
            </a:r>
            <a:r>
              <a:rPr lang="ru-RU" sz="800" b="1" dirty="0" smtClean="0"/>
              <a:t>:</a:t>
            </a:r>
            <a:r>
              <a:rPr lang="ru-RU" sz="800" dirty="0" smtClean="0"/>
              <a:t> </a:t>
            </a:r>
            <a:r>
              <a:rPr lang="en-US" sz="800" dirty="0" smtClean="0"/>
              <a:t>Aqua with infusions of</a:t>
            </a:r>
            <a:r>
              <a:rPr lang="ru-RU" sz="800" dirty="0" smtClean="0"/>
              <a:t>: </a:t>
            </a:r>
            <a:r>
              <a:rPr lang="ru-RU" sz="800" dirty="0" err="1" smtClean="0"/>
              <a:t>Geranium</a:t>
            </a:r>
            <a:r>
              <a:rPr lang="ru-RU" sz="800" dirty="0" smtClean="0"/>
              <a:t> </a:t>
            </a:r>
            <a:r>
              <a:rPr lang="ru-RU" sz="800" dirty="0" err="1" smtClean="0"/>
              <a:t>Sibiricum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baseline="30000" dirty="0" err="1" smtClean="0"/>
              <a:t>WH</a:t>
            </a:r>
            <a:r>
              <a:rPr lang="ru-RU" sz="800" baseline="30000" dirty="0" smtClean="0"/>
              <a:t> </a:t>
            </a:r>
            <a:r>
              <a:rPr lang="ru-RU" sz="800" dirty="0" smtClean="0"/>
              <a:t>(экстракт герани сибирской) </a:t>
            </a:r>
            <a:r>
              <a:rPr lang="ru-RU" sz="800" dirty="0" err="1" smtClean="0"/>
              <a:t>Rhodiola</a:t>
            </a:r>
            <a:r>
              <a:rPr lang="ru-RU" sz="800" dirty="0" smtClean="0"/>
              <a:t> </a:t>
            </a:r>
            <a:r>
              <a:rPr lang="ru-RU" sz="800" dirty="0" err="1" smtClean="0"/>
              <a:t>Rosea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</a:t>
            </a:r>
            <a:r>
              <a:rPr lang="ru-RU" sz="800" baseline="30000" dirty="0" smtClean="0"/>
              <a:t>WH </a:t>
            </a:r>
            <a:r>
              <a:rPr lang="ru-RU" sz="800" dirty="0" smtClean="0"/>
              <a:t>(экстракт </a:t>
            </a:r>
            <a:r>
              <a:rPr lang="ru-RU" sz="800" dirty="0" err="1" smtClean="0"/>
              <a:t>родиолы</a:t>
            </a:r>
            <a:r>
              <a:rPr lang="ru-RU" sz="800" dirty="0" smtClean="0"/>
              <a:t> розовой), </a:t>
            </a:r>
            <a:r>
              <a:rPr lang="ru-RU" sz="800" dirty="0" err="1" smtClean="0"/>
              <a:t>Iris</a:t>
            </a:r>
            <a:r>
              <a:rPr lang="ru-RU" sz="800" dirty="0" smtClean="0"/>
              <a:t> </a:t>
            </a:r>
            <a:r>
              <a:rPr lang="ru-RU" sz="800" dirty="0" err="1" smtClean="0"/>
              <a:t>Sibirica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 (экстракт ириса сибирского), </a:t>
            </a:r>
            <a:r>
              <a:rPr lang="en-US" sz="800" dirty="0" err="1" smtClean="0"/>
              <a:t>Hypericum</a:t>
            </a:r>
            <a:r>
              <a:rPr lang="en-US" sz="800" dirty="0" smtClean="0"/>
              <a:t> </a:t>
            </a:r>
            <a:r>
              <a:rPr lang="en-US" sz="800" dirty="0" err="1" smtClean="0"/>
              <a:t>Perforatum</a:t>
            </a:r>
            <a:r>
              <a:rPr lang="en-US" sz="800" dirty="0" smtClean="0"/>
              <a:t> Flower Extract</a:t>
            </a:r>
            <a:r>
              <a:rPr lang="ru-RU" sz="800" dirty="0" smtClean="0"/>
              <a:t>* (экстракт зверобоя), </a:t>
            </a:r>
            <a:r>
              <a:rPr lang="ru-RU" sz="800" dirty="0" err="1" smtClean="0"/>
              <a:t>Hamamelis</a:t>
            </a:r>
            <a:r>
              <a:rPr lang="ru-RU" sz="800" dirty="0" smtClean="0"/>
              <a:t> </a:t>
            </a:r>
            <a:r>
              <a:rPr lang="ru-RU" sz="800" dirty="0" err="1" smtClean="0"/>
              <a:t>Virginiana</a:t>
            </a:r>
            <a:r>
              <a:rPr lang="ru-RU" sz="800" dirty="0" smtClean="0"/>
              <a:t> </a:t>
            </a:r>
            <a:r>
              <a:rPr lang="ru-RU" sz="800" dirty="0" err="1" smtClean="0"/>
              <a:t>Leaf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(экстракт </a:t>
            </a:r>
            <a:r>
              <a:rPr lang="ru-RU" sz="800" dirty="0" err="1" smtClean="0"/>
              <a:t>гамамелиса</a:t>
            </a:r>
            <a:r>
              <a:rPr lang="ru-RU" sz="800" dirty="0" smtClean="0"/>
              <a:t>), </a:t>
            </a:r>
            <a:r>
              <a:rPr lang="en-US" sz="800" dirty="0" err="1" smtClean="0"/>
              <a:t>Schizandra</a:t>
            </a:r>
            <a:r>
              <a:rPr lang="en-US" sz="800" dirty="0" smtClean="0"/>
              <a:t> </a:t>
            </a:r>
            <a:r>
              <a:rPr lang="en-US" sz="800" dirty="0" err="1" smtClean="0"/>
              <a:t>Chinensis</a:t>
            </a:r>
            <a:r>
              <a:rPr lang="en-US" sz="800" dirty="0" smtClean="0"/>
              <a:t> Fruit Extract</a:t>
            </a:r>
            <a:r>
              <a:rPr lang="ru-RU" sz="800" dirty="0" smtClean="0"/>
              <a:t> (экстракт ягод лимонника); </a:t>
            </a:r>
            <a:r>
              <a:rPr lang="en-US" sz="800" dirty="0" err="1" smtClean="0"/>
              <a:t>Sorbitol</a:t>
            </a:r>
            <a:r>
              <a:rPr lang="ru-RU" sz="800" dirty="0" smtClean="0"/>
              <a:t>, </a:t>
            </a:r>
            <a:r>
              <a:rPr lang="en-US" sz="800" dirty="0" smtClean="0"/>
              <a:t>Silica</a:t>
            </a:r>
            <a:r>
              <a:rPr lang="ru-RU" sz="800" dirty="0" smtClean="0"/>
              <a:t>, </a:t>
            </a:r>
            <a:r>
              <a:rPr lang="en-US" sz="800" dirty="0" err="1" smtClean="0"/>
              <a:t>Cocamidopropyl</a:t>
            </a:r>
            <a:r>
              <a:rPr lang="en-US" sz="800" dirty="0" smtClean="0"/>
              <a:t> </a:t>
            </a:r>
            <a:r>
              <a:rPr lang="en-US" sz="800" dirty="0" err="1" smtClean="0"/>
              <a:t>Betaine</a:t>
            </a:r>
            <a:r>
              <a:rPr lang="ru-RU" sz="800" dirty="0" smtClean="0"/>
              <a:t>, </a:t>
            </a:r>
            <a:r>
              <a:rPr lang="en-US" sz="800" dirty="0" smtClean="0"/>
              <a:t>Maris Sal</a:t>
            </a:r>
            <a:r>
              <a:rPr lang="ru-RU" sz="800" dirty="0" smtClean="0"/>
              <a:t> (роль рапа), </a:t>
            </a:r>
            <a:r>
              <a:rPr lang="en-US" sz="800" dirty="0" smtClean="0"/>
              <a:t>Kaolin</a:t>
            </a:r>
            <a:r>
              <a:rPr lang="ru-RU" sz="800" dirty="0" smtClean="0"/>
              <a:t> (белая жемчужная глина), </a:t>
            </a:r>
            <a:r>
              <a:rPr lang="en-US" sz="800" dirty="0" smtClean="0"/>
              <a:t>Cellulose Gum</a:t>
            </a:r>
            <a:r>
              <a:rPr lang="ru-RU" sz="800" dirty="0" smtClean="0"/>
              <a:t>, </a:t>
            </a:r>
            <a:r>
              <a:rPr lang="en-US" sz="800" dirty="0" smtClean="0"/>
              <a:t>Sodium Saccharin</a:t>
            </a:r>
            <a:r>
              <a:rPr lang="ru-RU" sz="800" dirty="0" smtClean="0"/>
              <a:t>, </a:t>
            </a:r>
            <a:r>
              <a:rPr lang="en-US" sz="800" dirty="0" smtClean="0"/>
              <a:t>Aroma</a:t>
            </a:r>
            <a:r>
              <a:rPr lang="ru-RU" sz="800" dirty="0" smtClean="0"/>
              <a:t>, </a:t>
            </a:r>
            <a:r>
              <a:rPr lang="en-US" sz="800" dirty="0" smtClean="0"/>
              <a:t>Citric Acid</a:t>
            </a:r>
            <a:r>
              <a:rPr lang="ru-RU" sz="800" dirty="0" smtClean="0"/>
              <a:t>, </a:t>
            </a:r>
            <a:r>
              <a:rPr lang="ru-RU" sz="800" dirty="0" err="1" smtClean="0"/>
              <a:t>Pineamidopropyl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PS</a:t>
            </a:r>
            <a:r>
              <a:rPr lang="ru-RU" sz="800" dirty="0" smtClean="0"/>
              <a:t>, </a:t>
            </a:r>
            <a:r>
              <a:rPr lang="ru-RU" sz="800" dirty="0" err="1" smtClean="0"/>
              <a:t>Hippophae</a:t>
            </a:r>
            <a:r>
              <a:rPr lang="ru-RU" sz="800" dirty="0" smtClean="0"/>
              <a:t> </a:t>
            </a:r>
            <a:r>
              <a:rPr lang="ru-RU" sz="800" dirty="0" err="1" smtClean="0"/>
              <a:t>Rhamnoidesamidopropyl</a:t>
            </a:r>
            <a:r>
              <a:rPr lang="ru-RU" sz="800" dirty="0" smtClean="0"/>
              <a:t> </a:t>
            </a:r>
            <a:r>
              <a:rPr lang="ru-RU" sz="800" dirty="0" err="1" smtClean="0"/>
              <a:t>Betaine</a:t>
            </a:r>
            <a:r>
              <a:rPr lang="ru-RU" sz="800" baseline="30000" dirty="0" err="1" smtClean="0"/>
              <a:t>HR</a:t>
            </a:r>
            <a:r>
              <a:rPr lang="ru-RU" sz="800" dirty="0" smtClean="0"/>
              <a:t>, </a:t>
            </a:r>
            <a:r>
              <a:rPr lang="en-US" sz="800" dirty="0" smtClean="0"/>
              <a:t>Mica</a:t>
            </a:r>
            <a:r>
              <a:rPr lang="ru-RU" sz="800" dirty="0" smtClean="0"/>
              <a:t> (</a:t>
            </a:r>
            <a:r>
              <a:rPr lang="en-US" sz="800" dirty="0" smtClean="0"/>
              <a:t>and</a:t>
            </a:r>
            <a:r>
              <a:rPr lang="ru-RU" sz="800" dirty="0" smtClean="0"/>
              <a:t>) </a:t>
            </a:r>
            <a:r>
              <a:rPr lang="en-US" sz="800" dirty="0" smtClean="0"/>
              <a:t>Titanium Dioxide</a:t>
            </a:r>
            <a:r>
              <a:rPr lang="ru-RU" sz="800" dirty="0" smtClean="0"/>
              <a:t>, </a:t>
            </a:r>
            <a:r>
              <a:rPr lang="en-US" sz="800" dirty="0" smtClean="0"/>
              <a:t>Sodium Benzoate</a:t>
            </a:r>
            <a:r>
              <a:rPr lang="ru-RU" sz="800" dirty="0" smtClean="0"/>
              <a:t>, </a:t>
            </a:r>
            <a:r>
              <a:rPr lang="en-US" sz="800" dirty="0" smtClean="0"/>
              <a:t>Potassium </a:t>
            </a:r>
            <a:r>
              <a:rPr lang="en-US" sz="800" dirty="0" err="1" smtClean="0"/>
              <a:t>Sorbate</a:t>
            </a:r>
            <a:r>
              <a:rPr lang="ru-RU" sz="800" dirty="0" smtClean="0"/>
              <a:t>, CI 77891, </a:t>
            </a:r>
            <a:r>
              <a:rPr lang="en-US" sz="800" dirty="0" smtClean="0"/>
              <a:t>Limonene</a:t>
            </a:r>
            <a:r>
              <a:rPr lang="ru-RU" sz="800" dirty="0" smtClean="0"/>
              <a:t>.</a:t>
            </a:r>
          </a:p>
          <a:p>
            <a:r>
              <a:rPr lang="ru-RU" sz="800" dirty="0" smtClean="0"/>
              <a:t> (*) – Органические ингредиенты,</a:t>
            </a:r>
          </a:p>
          <a:p>
            <a:r>
              <a:rPr lang="ru-RU" sz="800" dirty="0" smtClean="0"/>
              <a:t>(</a:t>
            </a:r>
            <a:r>
              <a:rPr lang="ru-RU" sz="800" baseline="30000" dirty="0" smtClean="0"/>
              <a:t>WH</a:t>
            </a:r>
            <a:r>
              <a:rPr lang="ru-RU" sz="800" dirty="0" smtClean="0"/>
              <a:t>) – Органическое экстракты дикорастущих растений Сибири,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PS</a:t>
            </a:r>
            <a:r>
              <a:rPr lang="ru-RU" sz="800" dirty="0" smtClean="0"/>
              <a:t>) – Производное масла сибирского кедра,</a:t>
            </a:r>
          </a:p>
          <a:p>
            <a:r>
              <a:rPr lang="ru-RU" sz="800" dirty="0" smtClean="0"/>
              <a:t>(</a:t>
            </a:r>
            <a:r>
              <a:rPr lang="en-US" sz="800" baseline="30000" dirty="0" smtClean="0"/>
              <a:t>HR</a:t>
            </a:r>
            <a:r>
              <a:rPr lang="ru-RU" sz="800" dirty="0" smtClean="0"/>
              <a:t>) – Производное масла алтайской облепихи.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796787"/>
            <a:ext cx="71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Зубная паста «ЖЕМЧУЖИНА СИБИРИ» благодаря высокой концентрации активных сибирских ингредиентов безопасно осветляет зубную эмаль и бережно ухаживает за всей полостью рта.</a:t>
            </a:r>
          </a:p>
          <a:p>
            <a:r>
              <a:rPr lang="ru-RU" sz="1200" b="1" dirty="0" smtClean="0"/>
              <a:t>Белая жемчужная глина и соль рапа </a:t>
            </a:r>
            <a:r>
              <a:rPr lang="ru-RU" sz="1200" dirty="0" smtClean="0"/>
              <a:t>эффективно удаляют налет, возвращая зубам природную белизну;</a:t>
            </a:r>
          </a:p>
          <a:p>
            <a:r>
              <a:rPr lang="ru-RU" sz="1200" b="1" dirty="0" smtClean="0"/>
              <a:t>Органический экстракт байкальского </a:t>
            </a:r>
            <a:r>
              <a:rPr lang="ru-RU" sz="1200" b="1" dirty="0" err="1" smtClean="0"/>
              <a:t>шлемника</a:t>
            </a:r>
            <a:r>
              <a:rPr lang="ru-RU" sz="1200" b="1" dirty="0" smtClean="0"/>
              <a:t> </a:t>
            </a:r>
            <a:r>
              <a:rPr lang="ru-RU" sz="1200" dirty="0" smtClean="0"/>
              <a:t>обладает  противовоспалительным и вяжущим действием;</a:t>
            </a:r>
          </a:p>
          <a:p>
            <a:r>
              <a:rPr lang="ru-RU" sz="1200" b="1" dirty="0" smtClean="0"/>
              <a:t>Экстракт дикорастущих  ягод лимонника </a:t>
            </a:r>
            <a:r>
              <a:rPr lang="ru-RU" sz="1200" dirty="0" smtClean="0"/>
              <a:t>укрепляет десны, надолго освежает дыхание;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4987365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Масса: 100 г</a:t>
            </a:r>
          </a:p>
        </p:txBody>
      </p:sp>
      <p:pic>
        <p:nvPicPr>
          <p:cNvPr id="14" name="Рисунок 13" descr="12866-NS-Toothpaste-[PEARL-OF-SIBERIA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857892"/>
            <a:ext cx="2371893" cy="396000"/>
          </a:xfrm>
          <a:prstGeom prst="rect">
            <a:avLst/>
          </a:prstGeom>
        </p:spPr>
      </p:pic>
      <p:pic>
        <p:nvPicPr>
          <p:cNvPr id="15" name="Picture 2" descr="C:\Documents and Settings\kharitonova\Рабочий стол\картинки\логотип сибер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785794"/>
            <a:ext cx="873718" cy="1214446"/>
          </a:xfrm>
          <a:prstGeom prst="rect">
            <a:avLst/>
          </a:prstGeom>
          <a:noFill/>
        </p:spPr>
      </p:pic>
      <p:pic>
        <p:nvPicPr>
          <p:cNvPr id="16" name="Рисунок 15" descr="узо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85728"/>
            <a:ext cx="2071702" cy="3763093"/>
          </a:xfrm>
          <a:prstGeom prst="rect">
            <a:avLst/>
          </a:prstGeom>
        </p:spPr>
      </p:pic>
      <p:pic>
        <p:nvPicPr>
          <p:cNvPr id="11" name="Рисунок 10" descr="паста-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929198"/>
            <a:ext cx="5569716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440</Words>
  <Application>Microsoft Office PowerPoint</Application>
  <PresentationFormat>Экран (4:3)</PresentationFormat>
  <Paragraphs>84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Verichenko</dc:creator>
  <cp:lastModifiedBy>Пользователь Windows</cp:lastModifiedBy>
  <cp:revision>38</cp:revision>
  <dcterms:modified xsi:type="dcterms:W3CDTF">2014-10-05T15:44:29Z</dcterms:modified>
</cp:coreProperties>
</file>