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66CCFF"/>
    <a:srgbClr val="66FFFF"/>
    <a:srgbClr val="33CCFF"/>
    <a:srgbClr val="FF3300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3" autoAdjust="0"/>
    <p:restoredTop sz="94634" autoAdjust="0"/>
  </p:normalViewPr>
  <p:slideViewPr>
    <p:cSldViewPr>
      <p:cViewPr varScale="1">
        <p:scale>
          <a:sx n="98" d="100"/>
          <a:sy n="98" d="100"/>
        </p:scale>
        <p:origin x="-90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5691B8-8766-404A-99F7-7BB9B172CAD6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B7ABE-CD30-4BC9-AD01-F63A38AB1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B7ABE-CD30-4BC9-AD01-F63A38AB1B1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5E814F1-4E49-4FD8-8DCC-5B4DB8BA75FA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D554C06-7A10-4288-893D-BF8C6BE3D9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14F1-4E49-4FD8-8DCC-5B4DB8BA75FA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4C06-7A10-4288-893D-BF8C6BE3D9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5E814F1-4E49-4FD8-8DCC-5B4DB8BA75FA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D554C06-7A10-4288-893D-BF8C6BE3D9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14F1-4E49-4FD8-8DCC-5B4DB8BA75FA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D554C06-7A10-4288-893D-BF8C6BE3D9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14F1-4E49-4FD8-8DCC-5B4DB8BA75FA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D554C06-7A10-4288-893D-BF8C6BE3D9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5E814F1-4E49-4FD8-8DCC-5B4DB8BA75FA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D554C06-7A10-4288-893D-BF8C6BE3D9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5E814F1-4E49-4FD8-8DCC-5B4DB8BA75FA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D554C06-7A10-4288-893D-BF8C6BE3D9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14F1-4E49-4FD8-8DCC-5B4DB8BA75FA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D554C06-7A10-4288-893D-BF8C6BE3D9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14F1-4E49-4FD8-8DCC-5B4DB8BA75FA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D554C06-7A10-4288-893D-BF8C6BE3D9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14F1-4E49-4FD8-8DCC-5B4DB8BA75FA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D554C06-7A10-4288-893D-BF8C6BE3D9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5E814F1-4E49-4FD8-8DCC-5B4DB8BA75FA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D554C06-7A10-4288-893D-BF8C6BE3D9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5E814F1-4E49-4FD8-8DCC-5B4DB8BA75FA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D554C06-7A10-4288-893D-BF8C6BE3D9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gi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THALASSO SIBERICA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04048" y="1844824"/>
            <a:ext cx="388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Новая эксклюзивная серия косметических средств </a:t>
            </a:r>
            <a:r>
              <a:rPr lang="en-US" dirty="0" err="1"/>
              <a:t>Thalasso</a:t>
            </a:r>
            <a:r>
              <a:rPr lang="en-US" dirty="0"/>
              <a:t> </a:t>
            </a:r>
            <a:r>
              <a:rPr lang="en-US" dirty="0" err="1" smtClean="0"/>
              <a:t>Siberica</a:t>
            </a:r>
            <a:r>
              <a:rPr lang="ru-RU" dirty="0" smtClean="0"/>
              <a:t> </a:t>
            </a:r>
            <a:r>
              <a:rPr lang="ru-RU" dirty="0"/>
              <a:t>специально разработана для похудения, коррекции фигуры и борьбы с </a:t>
            </a:r>
            <a:r>
              <a:rPr lang="ru-RU" dirty="0" err="1"/>
              <a:t>целлюлитом</a:t>
            </a:r>
            <a:r>
              <a:rPr lang="ru-RU" dirty="0"/>
              <a:t>. В ее основе </a:t>
            </a:r>
            <a:r>
              <a:rPr lang="ru-RU" dirty="0" smtClean="0"/>
              <a:t>высокоэффективные </a:t>
            </a:r>
            <a:r>
              <a:rPr lang="ru-RU" dirty="0"/>
              <a:t>натуральные компоненты – водоросли, грязи и растения Камчатки, Сибири и Дальнего </a:t>
            </a:r>
            <a:r>
              <a:rPr lang="ru-RU" dirty="0" smtClean="0"/>
              <a:t>Востока</a:t>
            </a:r>
            <a:r>
              <a:rPr lang="ru-RU" dirty="0"/>
              <a:t>, которые обладают мощным потенциалом и пролонгированным действием для придания телу соблазнительных линий и идеальных форм, а коже безупречной гладкости и красоты.   </a:t>
            </a:r>
          </a:p>
          <a:p>
            <a:r>
              <a:rPr lang="ru-RU" dirty="0"/>
              <a:t> </a:t>
            </a:r>
          </a:p>
          <a:p>
            <a:r>
              <a:rPr lang="ru-RU" dirty="0" smtClean="0"/>
              <a:t>- </a:t>
            </a:r>
            <a:endParaRPr lang="ru-RU" dirty="0"/>
          </a:p>
        </p:txBody>
      </p:sp>
      <p:pic>
        <p:nvPicPr>
          <p:cNvPr id="7" name="Рисунок 6" descr="but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015" y="1897516"/>
            <a:ext cx="4788025" cy="3835740"/>
          </a:xfrm>
          <a:prstGeom prst="rect">
            <a:avLst/>
          </a:prstGeom>
        </p:spPr>
      </p:pic>
      <p:pic>
        <p:nvPicPr>
          <p:cNvPr id="9" name="Рисунок 8" descr="суперлого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72400" y="188640"/>
            <a:ext cx="873180" cy="1074938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 l="9804" r="7816"/>
          <a:stretch>
            <a:fillRect/>
          </a:stretch>
        </p:blipFill>
        <p:spPr bwMode="auto">
          <a:xfrm>
            <a:off x="0" y="5805264"/>
            <a:ext cx="9144000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ru-RU" sz="2200" b="1" dirty="0" smtClean="0"/>
              <a:t>Соль для ванн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i="1" dirty="0" smtClean="0"/>
              <a:t> «Кедровая бочка»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err="1" smtClean="0"/>
              <a:t>антицеллюлитная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algn="ctr"/>
            <a:r>
              <a:rPr lang="en-US" dirty="0" err="1" smtClean="0"/>
              <a:t>Anticellulite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3217912" cy="4419600"/>
          </a:xfrm>
        </p:spPr>
        <p:txBody>
          <a:bodyPr>
            <a:normAutofit/>
          </a:bodyPr>
          <a:lstStyle/>
          <a:p>
            <a:pPr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Соль для ванн «Кедровая бочка», благодаря активным природным компонентам, входящим в ее состав заметно уменьшает проявления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целлюлита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и придает коже безупречную гладкость и эластичность.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Сибирская соль рапа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богатая макро и микро элементами, активизирует подкожный метаболизм, выводит шлаки и токсины, уменьшает отеки и разглаживает кожу.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Эфирное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асло сахалинского кедра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оказывает легкое бактерицидное действие,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нормализирует липидный обмен и борется с локальными отложениями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целлюлита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, выравнивает рельеф, подтягивает силуэт.</a:t>
            </a:r>
          </a:p>
          <a:p>
            <a:pPr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Состав (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Ingredients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Sodium Chloride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Cedrus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Deodara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Wood Oil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(эфирное масло кедра),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Pinus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Pumila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Needle Extract</a:t>
            </a:r>
            <a:r>
              <a:rPr lang="en-US" sz="1000" baseline="30000" dirty="0" smtClean="0">
                <a:latin typeface="Times New Roman" pitchFamily="18" charset="0"/>
                <a:cs typeface="Times New Roman" pitchFamily="18" charset="0"/>
              </a:rPr>
              <a:t> WH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(экстракт кедрового стланика),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Pinus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Sibirica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Seed Oil</a:t>
            </a:r>
            <a:r>
              <a:rPr lang="ru-RU" sz="1000" baseline="300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(кедровое масло),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Parfum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Caramel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Рисунок 5" descr="суперлого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72400" y="188640"/>
            <a:ext cx="873180" cy="10749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7584" y="566124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/>
              <a:t>Объем 500 мл</a:t>
            </a:r>
          </a:p>
          <a:p>
            <a:pPr algn="ctr"/>
            <a:r>
              <a:rPr lang="ru-RU" sz="900" dirty="0" smtClean="0"/>
              <a:t>6 шт. в упаковке</a:t>
            </a:r>
            <a:endParaRPr lang="ru-RU" sz="900" dirty="0"/>
          </a:p>
        </p:txBody>
      </p:sp>
      <p:pic>
        <p:nvPicPr>
          <p:cNvPr id="8" name="Рисунок 7" descr="Poradujte-sebya-priyatnymi-oshusheniyami-55-skidki-na-4-seansa-quotKedrovaya-bochkaquot-i-4-seansa_24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0115" y="44624"/>
            <a:ext cx="1609437" cy="1205944"/>
          </a:xfrm>
          <a:prstGeom prst="rect">
            <a:avLst/>
          </a:prstGeom>
        </p:spPr>
      </p:pic>
      <p:pic>
        <p:nvPicPr>
          <p:cNvPr id="9" name="Рисунок 8" descr="IMG_0388.jpg"/>
          <p:cNvPicPr>
            <a:picLocks noChangeAspect="1"/>
          </p:cNvPicPr>
          <p:nvPr/>
        </p:nvPicPr>
        <p:blipFill>
          <a:blip r:embed="rId4" cstate="print"/>
          <a:srcRect l="21650" t="9051" r="22700" b="34250"/>
          <a:stretch>
            <a:fillRect/>
          </a:stretch>
        </p:blipFill>
        <p:spPr>
          <a:xfrm>
            <a:off x="5940152" y="3645024"/>
            <a:ext cx="2897655" cy="295232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ru-RU" sz="2200" b="1" dirty="0" smtClean="0"/>
              <a:t>Ламутское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/>
              <a:t>Горячее вулканическое обертывание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для быстрого сжигания жировых отложений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solidFill>
            <a:srgbClr val="002060"/>
          </a:solidFill>
        </p:spPr>
        <p:txBody>
          <a:bodyPr/>
          <a:lstStyle/>
          <a:p>
            <a:pPr algn="ctr"/>
            <a:r>
              <a:rPr lang="en-US" dirty="0" smtClean="0"/>
              <a:t>Slimming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3217912" cy="4419600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Ламутское горячее вулканическое обертывание оказывает стойкое разогревающее действие, активизирует процессы внутриклеточного метаболизма, эффективно расщепляя жировые отложения, подтягивает силуэт и уменьшает объем тела, помогая достичь совершенства форм.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Глина Ламутского вулкана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расположенного на восточном склоне полуострова Камчатка, благодаря высокому содержанию железа, кремния и сероводорода ускоряет обмен веществ и способствует выведению из тканей шлаков, токсинов и лишней жидкости.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Дальневосточный женьшень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– природный энергетик, оказывает мощное тонизирующее действие, регулирует выработку коллагена и эластина, выравнивает и повышает тургор кожи.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Экстракт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гингко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билоба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разогревает кожу и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расширяет сосуды, активизирует циркуляцию крови,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устраняет отеки и способствует проникновению в подкожно-жировую клетчатку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карнитина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витаминоподобное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вещество, естественный фактор разрушения жировой ткани), который эффективно расщепляет жир и уменьшает объём тела, предотвращая появление избыточных жировых отложений.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Ingredients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/Состав: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Aqua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Kaolin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Glycerin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Glay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(глина Ламутского вулкана),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Isopropyl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Palmitate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Octyldodecanol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Cetearyl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Alcohol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Glyceryl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Stearate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Cocoglycerides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Dicaprylyl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Ether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Ginkgo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Biloba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Leaf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Extract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(экстракт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гинкго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билоба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Eleutherococcus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Senticosus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Root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Extract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* (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экстракт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Дальневосточного женьшеня),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Panax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Ginseng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Root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Extract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* (экстракт женьшеня),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Rhodiola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Rosea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Root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Extract</a:t>
            </a:r>
            <a:r>
              <a:rPr lang="en-US" sz="3600" baseline="30000" dirty="0" err="1" smtClean="0">
                <a:latin typeface="Times New Roman" pitchFamily="18" charset="0"/>
                <a:cs typeface="Times New Roman" pitchFamily="18" charset="0"/>
              </a:rPr>
              <a:t>WH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(экстракт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родиолы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розовой),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Centella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Asiatica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Extract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(экстракт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центеллы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Pinus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Pumila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Needle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Extract</a:t>
            </a:r>
            <a:r>
              <a:rPr lang="en-US" sz="3600" baseline="30000" dirty="0" err="1" smtClean="0">
                <a:latin typeface="Times New Roman" pitchFamily="18" charset="0"/>
                <a:cs typeface="Times New Roman" pitchFamily="18" charset="0"/>
              </a:rPr>
              <a:t>WH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(экстракт кедрового стланика),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Sorbus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Sibirica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Extract</a:t>
            </a:r>
            <a:r>
              <a:rPr lang="en-US" sz="3600" baseline="30000" dirty="0" err="1" smtClean="0">
                <a:latin typeface="Times New Roman" pitchFamily="18" charset="0"/>
                <a:cs typeface="Times New Roman" pitchFamily="18" charset="0"/>
              </a:rPr>
              <a:t>WH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(экстракт рябины сибирской),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Hydroxyethylcellulose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Xanthan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Gum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Cinnamomum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Zeylanicum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Bark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Extract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(экстракт корицы),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Sodium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Stearoyl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Glutamate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Tocopherol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Carnitine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карнитин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Dehydroacetic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Acid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Benzyl Alcohol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Sodium Benzoate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Potassium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Sorbate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Ethylhexylglycerin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Vanillyl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Butyl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Ether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Citric Acid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Parfum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CI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15985,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CI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19140,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CI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42090,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CI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14720, CI 28440</a:t>
            </a:r>
          </a:p>
          <a:p>
            <a:pPr algn="just"/>
            <a:endParaRPr lang="ru-RU" dirty="0" smtClean="0"/>
          </a:p>
          <a:p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5652120" y="188640"/>
            <a:ext cx="1008112" cy="10081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dirty="0" smtClean="0"/>
              <a:t>Разогревающий эффект</a:t>
            </a:r>
            <a:endParaRPr lang="ru-RU" sz="600" dirty="0"/>
          </a:p>
        </p:txBody>
      </p:sp>
      <p:pic>
        <p:nvPicPr>
          <p:cNvPr id="7" name="Рисунок 6" descr="суперлого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72400" y="188640"/>
            <a:ext cx="873180" cy="10749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584" y="566124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solidFill>
                  <a:schemeClr val="bg1"/>
                </a:solidFill>
              </a:rPr>
              <a:t>Объем 500 мл</a:t>
            </a:r>
          </a:p>
          <a:p>
            <a:pPr algn="ctr"/>
            <a:r>
              <a:rPr lang="ru-RU" sz="900" dirty="0" smtClean="0">
                <a:solidFill>
                  <a:schemeClr val="bg1"/>
                </a:solidFill>
              </a:rPr>
              <a:t>6 шт. в упаковке</a:t>
            </a:r>
            <a:endParaRPr lang="ru-RU" sz="900" dirty="0">
              <a:solidFill>
                <a:schemeClr val="bg1"/>
              </a:solidFill>
            </a:endParaRPr>
          </a:p>
        </p:txBody>
      </p:sp>
      <p:pic>
        <p:nvPicPr>
          <p:cNvPr id="9" name="Рисунок 8" descr="obertyvanie_gryazy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45447"/>
            <a:ext cx="1220544" cy="1206595"/>
          </a:xfrm>
          <a:prstGeom prst="rect">
            <a:avLst/>
          </a:prstGeom>
        </p:spPr>
      </p:pic>
      <p:pic>
        <p:nvPicPr>
          <p:cNvPr id="10" name="Рисунок 9" descr="IMG_0393.jpg"/>
          <p:cNvPicPr>
            <a:picLocks noChangeAspect="1"/>
          </p:cNvPicPr>
          <p:nvPr/>
        </p:nvPicPr>
        <p:blipFill>
          <a:blip r:embed="rId4" cstate="print"/>
          <a:srcRect l="23750" t="9051" r="23750" b="32150"/>
          <a:stretch>
            <a:fillRect/>
          </a:stretch>
        </p:blipFill>
        <p:spPr>
          <a:xfrm>
            <a:off x="6156176" y="3573016"/>
            <a:ext cx="2700300" cy="302433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ru-RU" sz="2200" b="1" dirty="0" smtClean="0"/>
              <a:t>Камчатское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/>
              <a:t>грязевое обертывание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/>
              <a:t>для похудения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против застоявшихся жировых отложений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solidFill>
            <a:srgbClr val="002060"/>
          </a:solidFill>
        </p:spPr>
        <p:txBody>
          <a:bodyPr/>
          <a:lstStyle/>
          <a:p>
            <a:pPr algn="ctr"/>
            <a:r>
              <a:rPr lang="en-US" dirty="0" smtClean="0"/>
              <a:t>Slimming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3217912" cy="4419600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Камчатское грязевое обертывание для тела позволяет эффективно бороться с застоявшимися жировыми отложениями. Натуральные компоненты входящие в его состав, улучшают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микроциркуляцию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снимают отечность и способствуют быстрому похудению, моделируют силуэт, делая кожу идеально упругой и гладкой.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Камчатская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сульфито-иловая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грязь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насыщает кожу минералами и микроэлементами, оказывает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лимфодренажный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эффект, выводит из организма избыточную жидкость и токсины.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Водоросли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спирулины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содержат около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70% полноценного белка,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известного своими уникальными свойствами расщеплять жировые клетки и восстанавливать волокна кожи даже в глубинных слоях эпидермиса. Является богатым источником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витаминов А, Е, К, В1, В2, В5, В6 и В9 и полиненасыщенных жирных кислот,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благодаря чему глубоко питает и омолаживает кожу.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Фито-концентрат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арктической полыни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оказывает мощное тонизирующее воздействие, стимулирует кровообращение, укрепляет и подтягивает кожу.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Кофеин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эффективно воздействует на жировой обмен в тканях, разглаживает кожу, интенсивно увлажняет, повышает эластичность и упругость.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Ingredients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/Состав: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Aqua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Glycerin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Lithothamnium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Calcareum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Powder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Maris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Limus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Extract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(сульфидно-иловая грязь),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Kaolin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Olea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Europaea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Fruit Oil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*(масло оливы),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Isopropyl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Palmitate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Octyldodecanol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Cetearyl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Alcohol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Glyceryl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Stearate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Spirulina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Platensis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Extract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Spirulina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Maxima Extract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(экстракт водорослей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спирулина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Empetrum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Nigrum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Fruit Juice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* (сок черной водяники),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Rhodiola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Rosea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Root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Extract</a:t>
            </a:r>
            <a:r>
              <a:rPr lang="en-US" sz="3600" baseline="30000" dirty="0" err="1" smtClean="0">
                <a:latin typeface="Times New Roman" pitchFamily="18" charset="0"/>
                <a:cs typeface="Times New Roman" pitchFamily="18" charset="0"/>
              </a:rPr>
              <a:t>WH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(экстракт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родиолы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розовой),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Vaccinium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Myrtillus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Fruit Extract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* (экстракт черники),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Equisetum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Arvense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Extract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* (экстракт полевого хвоща),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Schizandra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Chinensis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Fruit Extract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( экстракт лимонника),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Pinus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Sibirica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Needle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Extract</a:t>
            </a:r>
            <a:r>
              <a:rPr lang="en-US" sz="3600" baseline="30000" dirty="0" err="1" smtClean="0">
                <a:latin typeface="Times New Roman" pitchFamily="18" charset="0"/>
                <a:cs typeface="Times New Roman" pitchFamily="18" charset="0"/>
              </a:rPr>
              <a:t>WH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(экстракт кедра),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Artemisia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Vulgaris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Extract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фито-концентрат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полыни арктической),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Tocopheryl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Acetate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Hydroxyethylcellulose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Niacinamide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Caffeine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(кофеин),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Sodium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Stearoyl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Glutamate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Dehydroacetic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Acid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Benzyl Alcohol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Sodium Benzoate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Potassium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Sorbate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Ethylhexylglycerin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Citric Acid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Parfum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CI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19140,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CI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42090, CI 42051,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Caramel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3400" dirty="0" smtClean="0"/>
          </a:p>
          <a:p>
            <a:endParaRPr lang="ru-RU" dirty="0"/>
          </a:p>
        </p:txBody>
      </p:sp>
      <p:pic>
        <p:nvPicPr>
          <p:cNvPr id="6" name="Рисунок 5" descr="суперлого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72400" y="188640"/>
            <a:ext cx="873180" cy="10749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7584" y="566124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solidFill>
                  <a:schemeClr val="bg1"/>
                </a:solidFill>
              </a:rPr>
              <a:t>Объем 500 мл</a:t>
            </a:r>
          </a:p>
          <a:p>
            <a:pPr algn="ctr"/>
            <a:r>
              <a:rPr lang="ru-RU" sz="900" dirty="0" smtClean="0">
                <a:solidFill>
                  <a:schemeClr val="bg1"/>
                </a:solidFill>
              </a:rPr>
              <a:t>6 шт. в упаковке</a:t>
            </a:r>
            <a:endParaRPr lang="ru-RU" sz="90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IMG_0394.jpg"/>
          <p:cNvPicPr>
            <a:picLocks noChangeAspect="1"/>
          </p:cNvPicPr>
          <p:nvPr/>
        </p:nvPicPr>
        <p:blipFill>
          <a:blip r:embed="rId3" cstate="print"/>
          <a:srcRect l="22700" t="10101" r="23750" b="34250"/>
          <a:stretch>
            <a:fillRect/>
          </a:stretch>
        </p:blipFill>
        <p:spPr>
          <a:xfrm>
            <a:off x="6012160" y="3717032"/>
            <a:ext cx="2840919" cy="295232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b="1" i="1" dirty="0" smtClean="0"/>
              <a:t/>
            </a:r>
            <a:br>
              <a:rPr lang="en-US" sz="2200" b="1" i="1" dirty="0" smtClean="0"/>
            </a:br>
            <a:r>
              <a:rPr lang="ru-RU" sz="2200" b="1" i="1" dirty="0" smtClean="0"/>
              <a:t>«</a:t>
            </a:r>
            <a:r>
              <a:rPr lang="ru-RU" sz="2200" b="1" i="1" dirty="0" err="1" smtClean="0"/>
              <a:t>Кульдурские</a:t>
            </a:r>
            <a:r>
              <a:rPr lang="ru-RU" sz="2200" b="1" i="1" dirty="0" smtClean="0"/>
              <a:t> термы»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/>
              <a:t>Горячий </a:t>
            </a:r>
            <a:r>
              <a:rPr lang="ru-RU" sz="2200" b="1" dirty="0" err="1" smtClean="0"/>
              <a:t>крем-липолитик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для мгновенного похудения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solidFill>
            <a:srgbClr val="002060"/>
          </a:solidFill>
        </p:spPr>
        <p:txBody>
          <a:bodyPr/>
          <a:lstStyle/>
          <a:p>
            <a:pPr algn="ctr"/>
            <a:r>
              <a:rPr lang="en-US" dirty="0" smtClean="0"/>
              <a:t>Slimming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3217912" cy="4419600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3400" dirty="0" smtClean="0"/>
              <a:t>Горячий </a:t>
            </a:r>
            <a:r>
              <a:rPr lang="ru-RU" sz="3400" dirty="0" err="1" smtClean="0"/>
              <a:t>крем-липолитик</a:t>
            </a:r>
            <a:r>
              <a:rPr lang="ru-RU" sz="3400" dirty="0" smtClean="0"/>
              <a:t> для тела «</a:t>
            </a:r>
            <a:r>
              <a:rPr lang="ru-RU" sz="3400" dirty="0" err="1" smtClean="0"/>
              <a:t>Кульдурские</a:t>
            </a:r>
            <a:r>
              <a:rPr lang="ru-RU" sz="3400" dirty="0" smtClean="0"/>
              <a:t> термы» оказывает разогревающее воздействие на кожу, активизирует кровообращение и процесс расщепления жировых отложений, обеспечивая мгновенное похудение и формирование стройного, подтянутого силуэта. </a:t>
            </a:r>
            <a:r>
              <a:rPr lang="ru-RU" sz="3400" b="1" dirty="0" smtClean="0"/>
              <a:t>Бурые северные водоросли,</a:t>
            </a:r>
            <a:r>
              <a:rPr lang="ru-RU" sz="3400" dirty="0" smtClean="0"/>
              <a:t> благодаря высокому содержанию витаминов, полисахаридов, альфа- и бета- каротина, оказывают мощный </a:t>
            </a:r>
            <a:r>
              <a:rPr lang="ru-RU" sz="3400" dirty="0" err="1" smtClean="0"/>
              <a:t>лимфодренажный</a:t>
            </a:r>
            <a:r>
              <a:rPr lang="ru-RU" sz="3400" dirty="0" smtClean="0"/>
              <a:t> эффект, устраняют застой жидкости в тканях, уменьшают отечность, эффективно расщепляя подкожные жировые отложения. </a:t>
            </a:r>
            <a:r>
              <a:rPr lang="ru-RU" sz="3400" b="1" dirty="0" smtClean="0"/>
              <a:t>Термальная вода </a:t>
            </a:r>
            <a:r>
              <a:rPr lang="ru-RU" sz="3400" b="1" dirty="0" err="1" smtClean="0"/>
              <a:t>Кульдурских</a:t>
            </a:r>
            <a:r>
              <a:rPr lang="ru-RU" sz="3400" b="1" dirty="0" smtClean="0"/>
              <a:t> </a:t>
            </a:r>
            <a:r>
              <a:rPr lang="ru-RU" sz="3400" dirty="0" smtClean="0"/>
              <a:t>горячих источников Дальнего Востока, имеет уникальный биохимический состав с высоким содержанием азота, фтора и кремния, она великолепно стимулирует регенерацию, насыщает клетки влагой и кислородом, восстанавливает и омолаживает кожу. </a:t>
            </a:r>
            <a:r>
              <a:rPr lang="ru-RU" sz="3400" b="1" dirty="0" smtClean="0"/>
              <a:t>Вулканическая лилия</a:t>
            </a:r>
            <a:r>
              <a:rPr lang="ru-RU" sz="3400" dirty="0" smtClean="0"/>
              <a:t> содержит эфирные масла, слизистые вещества и </a:t>
            </a:r>
            <a:r>
              <a:rPr lang="ru-RU" sz="3400" dirty="0" err="1" smtClean="0"/>
              <a:t>флавоноиды</a:t>
            </a:r>
            <a:r>
              <a:rPr lang="ru-RU" sz="3400" dirty="0" smtClean="0"/>
              <a:t>, глубоко питает и смягчает кожу, оказывает противовоспалительное и успокаивающее действие. </a:t>
            </a:r>
            <a:r>
              <a:rPr lang="ru-RU" sz="3400" b="1" dirty="0" smtClean="0"/>
              <a:t>Дальневосточный женьшень и олигопептид-5</a:t>
            </a:r>
            <a:r>
              <a:rPr lang="ru-RU" sz="3400" dirty="0" smtClean="0"/>
              <a:t> повышает тонус и заряжает кожу энергией, эффективно защищает от негативного воздействия окружающей среды.</a:t>
            </a:r>
            <a:r>
              <a:rPr lang="ru-RU" sz="1000" dirty="0" smtClean="0"/>
              <a:t> Состав (</a:t>
            </a:r>
            <a:r>
              <a:rPr lang="en-US" sz="1000" dirty="0" smtClean="0"/>
              <a:t>Ingredients</a:t>
            </a:r>
            <a:r>
              <a:rPr lang="ru-RU" sz="1000" dirty="0" smtClean="0"/>
              <a:t>): </a:t>
            </a:r>
            <a:r>
              <a:rPr lang="en-US" sz="1000" dirty="0" smtClean="0"/>
              <a:t>Aqua of </a:t>
            </a:r>
            <a:r>
              <a:rPr lang="en-US" sz="1000" dirty="0" err="1" smtClean="0"/>
              <a:t>Magnezium</a:t>
            </a:r>
            <a:r>
              <a:rPr lang="en-US" sz="1000" dirty="0" smtClean="0"/>
              <a:t> </a:t>
            </a:r>
            <a:r>
              <a:rPr lang="en-US" sz="1000" dirty="0" err="1" smtClean="0"/>
              <a:t>Aspartate</a:t>
            </a:r>
            <a:r>
              <a:rPr lang="ru-RU" sz="1000" dirty="0" smtClean="0"/>
              <a:t>, </a:t>
            </a:r>
            <a:r>
              <a:rPr lang="en-US" sz="1000" dirty="0" smtClean="0"/>
              <a:t>Zinc </a:t>
            </a:r>
            <a:r>
              <a:rPr lang="en-US" sz="1000" dirty="0" err="1" smtClean="0"/>
              <a:t>Gluconate</a:t>
            </a:r>
            <a:r>
              <a:rPr lang="ru-RU" sz="1000" dirty="0" smtClean="0"/>
              <a:t>, </a:t>
            </a:r>
            <a:r>
              <a:rPr lang="en-US" sz="1000" dirty="0" smtClean="0"/>
              <a:t>Copper </a:t>
            </a:r>
            <a:r>
              <a:rPr lang="en-US" sz="1000" dirty="0" err="1" smtClean="0"/>
              <a:t>Gluconate</a:t>
            </a:r>
            <a:r>
              <a:rPr lang="ru-RU" sz="1000" dirty="0" smtClean="0"/>
              <a:t>, С</a:t>
            </a:r>
            <a:r>
              <a:rPr lang="en-US" sz="1000" dirty="0" err="1" smtClean="0"/>
              <a:t>alcium</a:t>
            </a:r>
            <a:r>
              <a:rPr lang="en-US" sz="1000" dirty="0" smtClean="0"/>
              <a:t> </a:t>
            </a:r>
            <a:r>
              <a:rPr lang="en-US" sz="1000" dirty="0" err="1" smtClean="0"/>
              <a:t>Gluconate</a:t>
            </a:r>
            <a:r>
              <a:rPr lang="ru-RU" sz="1000" dirty="0" smtClean="0"/>
              <a:t> (термальная вода </a:t>
            </a:r>
            <a:r>
              <a:rPr lang="ru-RU" sz="1000" dirty="0" err="1" smtClean="0"/>
              <a:t>Кульдур</a:t>
            </a:r>
            <a:r>
              <a:rPr lang="ru-RU" sz="1000" dirty="0" smtClean="0"/>
              <a:t>), </a:t>
            </a:r>
            <a:r>
              <a:rPr lang="en-US" sz="1000" dirty="0" err="1" smtClean="0"/>
              <a:t>Glyceryl</a:t>
            </a:r>
            <a:r>
              <a:rPr lang="en-US" sz="1000" dirty="0" smtClean="0"/>
              <a:t> </a:t>
            </a:r>
            <a:r>
              <a:rPr lang="en-US" sz="1000" dirty="0" err="1" smtClean="0"/>
              <a:t>Stearate</a:t>
            </a:r>
            <a:r>
              <a:rPr lang="ru-RU" sz="1000" dirty="0" smtClean="0"/>
              <a:t>, </a:t>
            </a:r>
            <a:r>
              <a:rPr lang="en-US" sz="1000" dirty="0" smtClean="0"/>
              <a:t>Isopropyl </a:t>
            </a:r>
            <a:r>
              <a:rPr lang="en-US" sz="1000" dirty="0" err="1" smtClean="0"/>
              <a:t>Palmitate</a:t>
            </a:r>
            <a:r>
              <a:rPr lang="ru-RU" sz="1000" dirty="0" smtClean="0"/>
              <a:t>, </a:t>
            </a:r>
            <a:r>
              <a:rPr lang="en-US" sz="1000" dirty="0" err="1" smtClean="0"/>
              <a:t>Octyldodecanol</a:t>
            </a:r>
            <a:r>
              <a:rPr lang="ru-RU" sz="1000" dirty="0" smtClean="0"/>
              <a:t>, </a:t>
            </a:r>
            <a:r>
              <a:rPr lang="en-US" sz="1000" dirty="0" err="1" smtClean="0"/>
              <a:t>Cetearyl</a:t>
            </a:r>
            <a:r>
              <a:rPr lang="en-US" sz="1000" dirty="0" smtClean="0"/>
              <a:t> Alcohol</a:t>
            </a:r>
            <a:r>
              <a:rPr lang="ru-RU" sz="1000" dirty="0" smtClean="0"/>
              <a:t>, </a:t>
            </a:r>
            <a:r>
              <a:rPr lang="en-US" sz="1000" dirty="0" err="1" smtClean="0"/>
              <a:t>Cocoglycerides</a:t>
            </a:r>
            <a:r>
              <a:rPr lang="ru-RU" sz="1000" dirty="0" smtClean="0"/>
              <a:t>, </a:t>
            </a:r>
            <a:r>
              <a:rPr lang="en-US" sz="1000" dirty="0" err="1" smtClean="0"/>
              <a:t>Cetearyl</a:t>
            </a:r>
            <a:r>
              <a:rPr lang="en-US" sz="1000" dirty="0" smtClean="0"/>
              <a:t> </a:t>
            </a:r>
            <a:r>
              <a:rPr lang="en-US" sz="1000" dirty="0" err="1" smtClean="0"/>
              <a:t>Glucoside</a:t>
            </a:r>
            <a:r>
              <a:rPr lang="ru-RU" sz="1000" dirty="0" smtClean="0"/>
              <a:t>, </a:t>
            </a:r>
            <a:r>
              <a:rPr lang="en-US" sz="1000" dirty="0" smtClean="0"/>
              <a:t>Glycerin</a:t>
            </a:r>
            <a:r>
              <a:rPr lang="ru-RU" sz="1000" dirty="0" smtClean="0"/>
              <a:t>, </a:t>
            </a:r>
            <a:r>
              <a:rPr lang="en-US" sz="1000" dirty="0" err="1" smtClean="0"/>
              <a:t>Tocopheryl</a:t>
            </a:r>
            <a:r>
              <a:rPr lang="en-US" sz="1000" dirty="0" smtClean="0"/>
              <a:t> Acetate</a:t>
            </a:r>
            <a:r>
              <a:rPr lang="ru-RU" sz="1000" dirty="0" smtClean="0"/>
              <a:t>, </a:t>
            </a:r>
            <a:r>
              <a:rPr lang="en-US" sz="1000" dirty="0" err="1" smtClean="0"/>
              <a:t>Pinus</a:t>
            </a:r>
            <a:r>
              <a:rPr lang="en-US" sz="1000" dirty="0" smtClean="0"/>
              <a:t> </a:t>
            </a:r>
            <a:r>
              <a:rPr lang="en-US" sz="1000" dirty="0" err="1" smtClean="0"/>
              <a:t>Sibirica</a:t>
            </a:r>
            <a:r>
              <a:rPr lang="en-US" sz="1000" dirty="0" smtClean="0"/>
              <a:t> Seed Oil </a:t>
            </a:r>
            <a:r>
              <a:rPr lang="en-US" sz="1000" dirty="0" err="1" smtClean="0"/>
              <a:t>Polyglyceryl</a:t>
            </a:r>
            <a:r>
              <a:rPr lang="ru-RU" sz="1000" dirty="0" smtClean="0"/>
              <a:t>-6 </a:t>
            </a:r>
            <a:r>
              <a:rPr lang="en-US" sz="1000" dirty="0" err="1" smtClean="0"/>
              <a:t>Esters</a:t>
            </a:r>
            <a:r>
              <a:rPr lang="en-US" sz="1000" baseline="30000" dirty="0" err="1" smtClean="0"/>
              <a:t>PS</a:t>
            </a:r>
            <a:r>
              <a:rPr lang="ru-RU" sz="1000" dirty="0" smtClean="0"/>
              <a:t>, </a:t>
            </a:r>
            <a:r>
              <a:rPr lang="en-US" sz="1000" dirty="0" err="1" smtClean="0"/>
              <a:t>Laminaria</a:t>
            </a:r>
            <a:r>
              <a:rPr lang="en-US" sz="1000" dirty="0" smtClean="0"/>
              <a:t> </a:t>
            </a:r>
            <a:r>
              <a:rPr lang="en-US" sz="1000" dirty="0" err="1" smtClean="0"/>
              <a:t>Saccharina</a:t>
            </a:r>
            <a:r>
              <a:rPr lang="en-US" sz="1000" dirty="0" smtClean="0"/>
              <a:t> Extract</a:t>
            </a:r>
            <a:r>
              <a:rPr lang="ru-RU" sz="1000" dirty="0" smtClean="0"/>
              <a:t> (экстракт ламинарии), </a:t>
            </a:r>
            <a:r>
              <a:rPr lang="en-US" sz="1000" dirty="0" err="1" smtClean="0"/>
              <a:t>Vesiculosus</a:t>
            </a:r>
            <a:r>
              <a:rPr lang="en-US" sz="1000" dirty="0" smtClean="0"/>
              <a:t> Extract</a:t>
            </a:r>
            <a:r>
              <a:rPr lang="ru-RU" sz="1000" dirty="0" smtClean="0"/>
              <a:t> (экстракт фукуса), </a:t>
            </a:r>
            <a:r>
              <a:rPr lang="en-US" sz="1000" dirty="0" err="1" smtClean="0"/>
              <a:t>Ascophyllum</a:t>
            </a:r>
            <a:r>
              <a:rPr lang="en-US" sz="1000" dirty="0" smtClean="0"/>
              <a:t> </a:t>
            </a:r>
            <a:r>
              <a:rPr lang="en-US" sz="1000" dirty="0" err="1" smtClean="0"/>
              <a:t>Nodosum</a:t>
            </a:r>
            <a:r>
              <a:rPr lang="en-US" sz="1000" dirty="0" smtClean="0"/>
              <a:t> Extract</a:t>
            </a:r>
            <a:r>
              <a:rPr lang="ru-RU" sz="1000" dirty="0" smtClean="0"/>
              <a:t> (экстракт </a:t>
            </a:r>
            <a:r>
              <a:rPr lang="ru-RU" sz="1000" dirty="0" err="1" smtClean="0"/>
              <a:t>аскофилиллума</a:t>
            </a:r>
            <a:r>
              <a:rPr lang="ru-RU" sz="1000" dirty="0" smtClean="0"/>
              <a:t>), </a:t>
            </a:r>
            <a:r>
              <a:rPr lang="en-US" sz="1000" dirty="0" err="1" smtClean="0"/>
              <a:t>Rhodiola</a:t>
            </a:r>
            <a:r>
              <a:rPr lang="en-US" sz="1000" dirty="0" smtClean="0"/>
              <a:t> </a:t>
            </a:r>
            <a:r>
              <a:rPr lang="en-US" sz="1000" dirty="0" err="1" smtClean="0"/>
              <a:t>Rosea</a:t>
            </a:r>
            <a:r>
              <a:rPr lang="en-US" sz="1000" dirty="0" smtClean="0"/>
              <a:t> Root </a:t>
            </a:r>
            <a:r>
              <a:rPr lang="en-US" sz="1000" dirty="0" err="1" smtClean="0"/>
              <a:t>Extract</a:t>
            </a:r>
            <a:r>
              <a:rPr lang="en-US" sz="1000" baseline="30000" dirty="0" err="1" smtClean="0"/>
              <a:t>WH</a:t>
            </a:r>
            <a:r>
              <a:rPr lang="en-US" sz="1000" baseline="30000" dirty="0" smtClean="0"/>
              <a:t> </a:t>
            </a:r>
            <a:r>
              <a:rPr lang="ru-RU" sz="1000" dirty="0" smtClean="0"/>
              <a:t>(экстракт </a:t>
            </a:r>
            <a:r>
              <a:rPr lang="ru-RU" sz="1000" dirty="0" err="1" smtClean="0"/>
              <a:t>родиолы</a:t>
            </a:r>
            <a:r>
              <a:rPr lang="ru-RU" sz="1000" dirty="0" smtClean="0"/>
              <a:t> розовой), </a:t>
            </a:r>
            <a:r>
              <a:rPr lang="en-US" sz="1000" dirty="0" err="1" smtClean="0"/>
              <a:t>Hesperis</a:t>
            </a:r>
            <a:r>
              <a:rPr lang="en-US" sz="1000" dirty="0" smtClean="0"/>
              <a:t> </a:t>
            </a:r>
            <a:r>
              <a:rPr lang="en-US" sz="1000" dirty="0" err="1" smtClean="0"/>
              <a:t>Sibirica</a:t>
            </a:r>
            <a:r>
              <a:rPr lang="en-US" sz="1000" dirty="0" smtClean="0"/>
              <a:t> </a:t>
            </a:r>
            <a:r>
              <a:rPr lang="en-US" sz="1000" dirty="0" err="1" smtClean="0"/>
              <a:t>Extract</a:t>
            </a:r>
            <a:r>
              <a:rPr lang="en-US" sz="1000" baseline="30000" dirty="0" err="1" smtClean="0"/>
              <a:t>WH</a:t>
            </a:r>
            <a:r>
              <a:rPr lang="ru-RU" sz="1000" dirty="0" smtClean="0"/>
              <a:t> (экстракт вечерницы сибирской), </a:t>
            </a:r>
            <a:r>
              <a:rPr lang="en-US" sz="1000" dirty="0" err="1" smtClean="0"/>
              <a:t>Lilium</a:t>
            </a:r>
            <a:r>
              <a:rPr lang="en-US" sz="1000" dirty="0" smtClean="0"/>
              <a:t> </a:t>
            </a:r>
            <a:r>
              <a:rPr lang="en-US" sz="1000" dirty="0" err="1" smtClean="0"/>
              <a:t>Auratum</a:t>
            </a:r>
            <a:r>
              <a:rPr lang="en-US" sz="1000" dirty="0" smtClean="0"/>
              <a:t> Extract</a:t>
            </a:r>
            <a:r>
              <a:rPr lang="ru-RU" sz="1000" dirty="0" smtClean="0"/>
              <a:t> (экстракт лилии вулканической), </a:t>
            </a:r>
            <a:r>
              <a:rPr lang="en-US" sz="1000" dirty="0" err="1" smtClean="0"/>
              <a:t>Eleutherococcus</a:t>
            </a:r>
            <a:r>
              <a:rPr lang="en-US" sz="1000" dirty="0" smtClean="0"/>
              <a:t> </a:t>
            </a:r>
            <a:r>
              <a:rPr lang="en-US" sz="1000" dirty="0" err="1" smtClean="0"/>
              <a:t>Senticosus</a:t>
            </a:r>
            <a:r>
              <a:rPr lang="en-US" sz="1000" dirty="0" smtClean="0"/>
              <a:t> Root Extract</a:t>
            </a:r>
            <a:r>
              <a:rPr lang="ru-RU" sz="1000" dirty="0" smtClean="0"/>
              <a:t>* (экстракт Дальневосточного женьшеня), </a:t>
            </a:r>
            <a:r>
              <a:rPr lang="en-US" sz="1000" dirty="0" err="1" smtClean="0"/>
              <a:t>Zingiber</a:t>
            </a:r>
            <a:r>
              <a:rPr lang="en-US" sz="1000" dirty="0" smtClean="0"/>
              <a:t> </a:t>
            </a:r>
            <a:r>
              <a:rPr lang="en-US" sz="1000" dirty="0" err="1" smtClean="0"/>
              <a:t>Officinalis</a:t>
            </a:r>
            <a:r>
              <a:rPr lang="en-US" sz="1000" dirty="0" smtClean="0"/>
              <a:t> Root Extract</a:t>
            </a:r>
            <a:r>
              <a:rPr lang="ru-RU" sz="1000" dirty="0" smtClean="0"/>
              <a:t>* (экстракт имбиря), </a:t>
            </a:r>
            <a:r>
              <a:rPr lang="en-US" sz="1000" dirty="0" err="1" smtClean="0"/>
              <a:t>Cinnamomum</a:t>
            </a:r>
            <a:r>
              <a:rPr lang="en-US" sz="1000" dirty="0" smtClean="0"/>
              <a:t> </a:t>
            </a:r>
            <a:r>
              <a:rPr lang="en-US" sz="1000" dirty="0" err="1" smtClean="0"/>
              <a:t>Zeylanicum</a:t>
            </a:r>
            <a:r>
              <a:rPr lang="en-US" sz="1000" dirty="0" smtClean="0"/>
              <a:t> Bark Extract</a:t>
            </a:r>
            <a:r>
              <a:rPr lang="ru-RU" sz="1000" dirty="0" smtClean="0"/>
              <a:t> (экстракт корицы), </a:t>
            </a:r>
            <a:r>
              <a:rPr lang="en-US" sz="1000" dirty="0" err="1" smtClean="0"/>
              <a:t>Niacinamide</a:t>
            </a:r>
            <a:r>
              <a:rPr lang="ru-RU" sz="1000" dirty="0" smtClean="0"/>
              <a:t>, </a:t>
            </a:r>
            <a:r>
              <a:rPr lang="en-US" sz="1000" dirty="0" smtClean="0"/>
              <a:t>Sodium </a:t>
            </a:r>
            <a:r>
              <a:rPr lang="en-US" sz="1000" dirty="0" err="1" smtClean="0"/>
              <a:t>Polyacrylate</a:t>
            </a:r>
            <a:r>
              <a:rPr lang="ru-RU" sz="1000" dirty="0" smtClean="0"/>
              <a:t>, </a:t>
            </a:r>
            <a:r>
              <a:rPr lang="en-US" sz="1000" dirty="0" err="1" smtClean="0"/>
              <a:t>Vanillyl</a:t>
            </a:r>
            <a:r>
              <a:rPr lang="en-US" sz="1000" dirty="0" smtClean="0"/>
              <a:t> Butyl Ether</a:t>
            </a:r>
            <a:r>
              <a:rPr lang="ru-RU" sz="1000" dirty="0" smtClean="0"/>
              <a:t>,</a:t>
            </a:r>
            <a:r>
              <a:rPr lang="en-US" sz="1000" dirty="0" smtClean="0"/>
              <a:t>Camphor</a:t>
            </a:r>
            <a:r>
              <a:rPr lang="ru-RU" sz="1000" dirty="0" smtClean="0"/>
              <a:t>, </a:t>
            </a:r>
            <a:r>
              <a:rPr lang="en-US" sz="1000" dirty="0" err="1" smtClean="0"/>
              <a:t>Trimethylcyclohexyl</a:t>
            </a:r>
            <a:r>
              <a:rPr lang="en-US" sz="1000" dirty="0" smtClean="0"/>
              <a:t> </a:t>
            </a:r>
            <a:r>
              <a:rPr lang="en-US" sz="1000" dirty="0" err="1" smtClean="0"/>
              <a:t>Butylcarbamate</a:t>
            </a:r>
            <a:r>
              <a:rPr lang="ru-RU" sz="1000" dirty="0" smtClean="0"/>
              <a:t>,  </a:t>
            </a:r>
            <a:r>
              <a:rPr lang="en-US" sz="1000" dirty="0" smtClean="0"/>
              <a:t>Sodium </a:t>
            </a:r>
            <a:r>
              <a:rPr lang="en-US" sz="1000" dirty="0" err="1" smtClean="0"/>
              <a:t>Stearoyl</a:t>
            </a:r>
            <a:r>
              <a:rPr lang="en-US" sz="1000" dirty="0" smtClean="0"/>
              <a:t> Glutamate</a:t>
            </a:r>
            <a:r>
              <a:rPr lang="ru-RU" sz="1000" dirty="0" smtClean="0"/>
              <a:t>, </a:t>
            </a:r>
            <a:r>
              <a:rPr lang="en-US" sz="1000" dirty="0" err="1" smtClean="0"/>
              <a:t>Palmitoyl</a:t>
            </a:r>
            <a:r>
              <a:rPr lang="en-US" sz="1000" dirty="0" smtClean="0"/>
              <a:t> </a:t>
            </a:r>
            <a:r>
              <a:rPr lang="en-US" sz="1000" dirty="0" err="1" smtClean="0"/>
              <a:t>Tripeptide</a:t>
            </a:r>
            <a:r>
              <a:rPr lang="ru-RU" sz="1000" dirty="0" smtClean="0"/>
              <a:t> -5, </a:t>
            </a:r>
            <a:r>
              <a:rPr lang="en-US" sz="1000" dirty="0" err="1" smtClean="0"/>
              <a:t>Dehydroacetic</a:t>
            </a:r>
            <a:r>
              <a:rPr lang="en-US" sz="1000" dirty="0" smtClean="0"/>
              <a:t> Acid</a:t>
            </a:r>
            <a:r>
              <a:rPr lang="ru-RU" sz="1000" dirty="0" smtClean="0"/>
              <a:t>, </a:t>
            </a:r>
            <a:r>
              <a:rPr lang="en-US" sz="1000" dirty="0" smtClean="0"/>
              <a:t>Benzyl Alcohol</a:t>
            </a:r>
            <a:r>
              <a:rPr lang="ru-RU" sz="1000" dirty="0" smtClean="0"/>
              <a:t>, </a:t>
            </a:r>
            <a:r>
              <a:rPr lang="en-US" sz="1000" dirty="0" smtClean="0"/>
              <a:t>Sodium Benzoate</a:t>
            </a:r>
            <a:r>
              <a:rPr lang="ru-RU" sz="1000" dirty="0" smtClean="0"/>
              <a:t>, </a:t>
            </a:r>
            <a:r>
              <a:rPr lang="en-US" sz="1000" dirty="0" smtClean="0"/>
              <a:t>Potassium </a:t>
            </a:r>
            <a:r>
              <a:rPr lang="en-US" sz="1000" dirty="0" err="1" smtClean="0"/>
              <a:t>Sorbate</a:t>
            </a:r>
            <a:r>
              <a:rPr lang="ru-RU" sz="1000" dirty="0" smtClean="0"/>
              <a:t>, </a:t>
            </a:r>
            <a:r>
              <a:rPr lang="en-US" sz="1000" dirty="0" err="1" smtClean="0"/>
              <a:t>Ethylhexylglycerin</a:t>
            </a:r>
            <a:r>
              <a:rPr lang="ru-RU" sz="1000" dirty="0" smtClean="0"/>
              <a:t>, </a:t>
            </a:r>
            <a:r>
              <a:rPr lang="en-US" sz="1000" dirty="0" err="1" smtClean="0"/>
              <a:t>Parfum</a:t>
            </a:r>
            <a:r>
              <a:rPr lang="ru-RU" sz="1000" dirty="0" smtClean="0"/>
              <a:t>, </a:t>
            </a:r>
            <a:r>
              <a:rPr lang="en-US" sz="1000" dirty="0" smtClean="0"/>
              <a:t>Citric Acid</a:t>
            </a:r>
            <a:r>
              <a:rPr lang="ru-RU" sz="1000" dirty="0" smtClean="0"/>
              <a:t>, </a:t>
            </a:r>
            <a:r>
              <a:rPr lang="en-US" sz="1000" dirty="0" smtClean="0"/>
              <a:t>CI</a:t>
            </a:r>
            <a:r>
              <a:rPr lang="ru-RU" sz="1000" dirty="0" smtClean="0"/>
              <a:t> 14720, </a:t>
            </a:r>
            <a:r>
              <a:rPr lang="en-US" sz="1000" dirty="0" err="1" smtClean="0"/>
              <a:t>Coumarin</a:t>
            </a:r>
            <a:r>
              <a:rPr lang="ru-RU" sz="1000" dirty="0" smtClean="0"/>
              <a:t>.</a:t>
            </a:r>
          </a:p>
          <a:p>
            <a:pPr algn="just"/>
            <a:endParaRPr lang="ru-RU" sz="3400" dirty="0" smtClean="0"/>
          </a:p>
          <a:p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4499992" y="116632"/>
            <a:ext cx="1008112" cy="10081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dirty="0" smtClean="0"/>
              <a:t>Разогревающий эффект</a:t>
            </a:r>
            <a:endParaRPr lang="ru-RU" sz="600" dirty="0"/>
          </a:p>
        </p:txBody>
      </p:sp>
      <p:pic>
        <p:nvPicPr>
          <p:cNvPr id="7" name="Рисунок 6" descr="суперлого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72400" y="188640"/>
            <a:ext cx="873180" cy="10749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5576" y="5661248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solidFill>
                  <a:schemeClr val="bg1"/>
                </a:solidFill>
              </a:rPr>
              <a:t>Туба 140 мл</a:t>
            </a:r>
          </a:p>
          <a:p>
            <a:pPr algn="ctr"/>
            <a:r>
              <a:rPr lang="ru-RU" sz="800" dirty="0" smtClean="0">
                <a:solidFill>
                  <a:schemeClr val="bg1"/>
                </a:solidFill>
              </a:rPr>
              <a:t>15 шт. в упаковке</a:t>
            </a:r>
            <a:endParaRPr lang="ru-RU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 smtClean="0"/>
              <a:t>Активная сыворотка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/>
              <a:t>для похудения и коррекции фигуры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solidFill>
            <a:srgbClr val="002060"/>
          </a:solidFill>
        </p:spPr>
        <p:txBody>
          <a:bodyPr/>
          <a:lstStyle/>
          <a:p>
            <a:pPr algn="ctr"/>
            <a:r>
              <a:rPr lang="en-US" dirty="0" smtClean="0"/>
              <a:t>Slimming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3217912" cy="4419600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Активная сыворотка для похудения и коррекции фигуры на основе натуральных компонентов оказывает стойкое дренажное действие, ускоряет метаболизм, эффективно расщепляет подкожную жировую ткань, моделирует силуэт, значительно уменьшая объемы тела, делая фигуру стройной, а кожу гладкой и подтянутой.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Иловая грязь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представляет собой целый биоорганический комплекс, который питает и насыщает кожу полезными минералами и микроэлементами, выводит из организма шлаки и токсины.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Экстракт фукуса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стимулирует кровообращение, активизирует метаболические процессы, способствующие расщеплению подкожных жировых отложений.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Вытяжка плюща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оказывает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антицеллюлитное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и дренирующее действие, улучшает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лимфоциркуляцию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выводит излишки межтканевой жидкости, избавляет кожу от эффекта апельсиновой корки.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Центелла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азиатская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содержит активные вещества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азиатикоцид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мадекассозид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обладающие наивысшей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антиоксидантной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активностью, которые стимулируют синтез коллагена и предотвращают преждевременное старение кожи.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Комплекс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SymFit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обеспечивает мощное тройное воздействие сжигает жировые отложения, восстанавливает гладкость и упругость кожи, уменьшая признаки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целлюлита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Состав (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Ingredients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Aqua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Caprylic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Capric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Triglyceride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Dicaprylyl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Ether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Cyclopentasiloxane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Glycerin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Vesiculosus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Extract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(экстракт фукуса),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Centella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Asiatica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Extract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(экстракт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центеллы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Hedera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Helix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Leaf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Extract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* (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экстракт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плюща),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Lithothamnium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Calcareum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Powder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Maris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Limus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Extract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(сульфидно-иловая грязь),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Sodium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Polyacrylate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Panax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Ginseng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Root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Extract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* (экстракт женьшеня),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Rhodiola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Rosea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Root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Extract</a:t>
            </a:r>
            <a:r>
              <a:rPr lang="en-US" sz="3600" baseline="30000" dirty="0" err="1" smtClean="0">
                <a:latin typeface="Times New Roman" pitchFamily="18" charset="0"/>
                <a:cs typeface="Times New Roman" pitchFamily="18" charset="0"/>
              </a:rPr>
              <a:t>WH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(экстракт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родиолы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розовой),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Pinus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Pumila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Needle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Extract</a:t>
            </a:r>
            <a:r>
              <a:rPr lang="en-US" sz="3600" baseline="30000" dirty="0" err="1" smtClean="0">
                <a:latin typeface="Times New Roman" pitchFamily="18" charset="0"/>
                <a:cs typeface="Times New Roman" pitchFamily="18" charset="0"/>
              </a:rPr>
              <a:t>WH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(экстракт кедрового стланика),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Sorbus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Sibirica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Extract</a:t>
            </a:r>
            <a:r>
              <a:rPr lang="en-US" sz="3600" baseline="30000" dirty="0" err="1" smtClean="0">
                <a:latin typeface="Times New Roman" pitchFamily="18" charset="0"/>
                <a:cs typeface="Times New Roman" pitchFamily="18" charset="0"/>
              </a:rPr>
              <a:t>WH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(экстракт рябины сибирской),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Methyl Glucose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Sesquistearate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Trimethylcyclohexyl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Butylcarbamate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Sodium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Stearoyl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Glutamate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Pinus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Sibirica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Seed Oil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Polyglyceryl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-6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Esters</a:t>
            </a:r>
            <a:r>
              <a:rPr lang="en-US" sz="3600" baseline="30000" dirty="0" err="1" smtClean="0">
                <a:latin typeface="Times New Roman" pitchFamily="18" charset="0"/>
                <a:cs typeface="Times New Roman" pitchFamily="18" charset="0"/>
              </a:rPr>
              <a:t>PS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Xanthan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Gum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Benzyl Alcohol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Dehydroacetic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Acid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Sodium Benzoate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Potassium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Sorbate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Ethylhexylglycerin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Citric Acid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Parfum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CI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42090,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CI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19140,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CI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75810,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Linalool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Alpha-Isomethyl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Ionone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Citronellol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3400" dirty="0" smtClean="0"/>
          </a:p>
          <a:p>
            <a:endParaRPr lang="ru-RU" dirty="0"/>
          </a:p>
        </p:txBody>
      </p:sp>
      <p:pic>
        <p:nvPicPr>
          <p:cNvPr id="6" name="Рисунок 5" descr="суперлого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72400" y="188640"/>
            <a:ext cx="873180" cy="10749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1560" y="5733256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solidFill>
                  <a:schemeClr val="bg1"/>
                </a:solidFill>
              </a:rPr>
              <a:t>Флакон 300 мл</a:t>
            </a:r>
          </a:p>
          <a:p>
            <a:pPr algn="ctr"/>
            <a:r>
              <a:rPr lang="ru-RU" sz="800" dirty="0" smtClean="0">
                <a:solidFill>
                  <a:schemeClr val="bg1"/>
                </a:solidFill>
              </a:rPr>
              <a:t>12 шт. в упаковке</a:t>
            </a:r>
            <a:endParaRPr lang="ru-RU" sz="800" dirty="0">
              <a:solidFill>
                <a:schemeClr val="bg1"/>
              </a:solidFill>
            </a:endParaRPr>
          </a:p>
        </p:txBody>
      </p:sp>
      <p:pic>
        <p:nvPicPr>
          <p:cNvPr id="9" name="Рисунок 8" descr="IMG_0403.jpg"/>
          <p:cNvPicPr>
            <a:picLocks noChangeAspect="1"/>
          </p:cNvPicPr>
          <p:nvPr/>
        </p:nvPicPr>
        <p:blipFill>
          <a:blip r:embed="rId3" cstate="print"/>
          <a:srcRect l="31500" t="9051" r="30701" b="19550"/>
          <a:stretch>
            <a:fillRect/>
          </a:stretch>
        </p:blipFill>
        <p:spPr>
          <a:xfrm>
            <a:off x="6516216" y="1700808"/>
            <a:ext cx="1728192" cy="489654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ru-RU" sz="2200" b="1" dirty="0" smtClean="0"/>
              <a:t>Водорослевая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/>
              <a:t>сыворотка для похудения</a:t>
            </a:r>
            <a:r>
              <a:rPr lang="en-US" sz="2200" b="1" dirty="0" smtClean="0"/>
              <a:t> </a:t>
            </a:r>
            <a:r>
              <a:rPr lang="ru-RU" sz="2200" b="1" dirty="0" smtClean="0"/>
              <a:t>«мезо эффект»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/>
              <a:t>для живота и талии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для расщепления жировых отложений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solidFill>
            <a:srgbClr val="002060"/>
          </a:solidFill>
        </p:spPr>
        <p:txBody>
          <a:bodyPr/>
          <a:lstStyle/>
          <a:p>
            <a:pPr algn="ctr"/>
            <a:r>
              <a:rPr lang="en-US" dirty="0" smtClean="0"/>
              <a:t>Slimming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3217912" cy="4419600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Водорослевая сыворотка «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Мезо-эффект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 оказывает интенсивное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липолитическое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лифтинговое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действия, значительно уменьшает жировые отложения в области живота, снимает отеки, подтягивает кожу и формирует четкие линии талии.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Красные охотские водоросли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содержат полисахариды, аминокислоты, протеины, минеральные вещества и витамины. Такой мощный состав оказывает интенсивное питательное и увлажняющее действие, активизирует процессы регенерации, воздействуя на глубокие слои эпидермиса, выравнивает тургор и подтягивает кожу, замедляя процессы старения.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Водоросли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спирулины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стимулируют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микроциркуляцию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крови и лимфы, выводят из организма избыточную жидкость и токсины. Содержит около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70% полноценного белка,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известного своими уникальными свойствами расщеплять жировые клетки и восстанавливать волокна кожи даже в глубинных слоях эпидермиса.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Экстракт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новосиверсии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ледяной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тонизирует кожу, придает упругость, стимулирует процесс выработки коллагена.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Форсколин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уникальный природный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жиросжигатель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который стимулирует подкожный метаболизм, уменьшает жировые отложения в области талии и живота, эффективно воздействует на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целлюлит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придает коже гладкость и эластичность.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Состав (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Ingredients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Aqua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Caprylic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Capric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Triglyceride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Dicaprylyl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Ether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Cocoglycerides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Glycerin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Spirulina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Platensis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Extract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Spirulina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Maxima Extract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(экстракт водорослей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спирулина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Novosieversia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Glacialis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Extract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(экстракт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новосиверсии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ледяной),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Porphyra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Tenera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Extract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(экстракт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нори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Palmaria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Palmata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Extract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(экстракт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палмарии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Alaria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Esculenta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Extract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(экстракт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аларии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Laminaria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Saccharina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Extract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(экстракт ламинарии),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Sodium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Polyacrylate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Aquilegia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Sibirica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Extract</a:t>
            </a:r>
            <a:r>
              <a:rPr lang="en-US" sz="3200" baseline="30000" dirty="0" err="1" smtClean="0">
                <a:latin typeface="Times New Roman" pitchFamily="18" charset="0"/>
                <a:cs typeface="Times New Roman" pitchFamily="18" charset="0"/>
              </a:rPr>
              <a:t>WH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(экстракт водосбора сибирского),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Panax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Ginseng Root Extract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* (экстракт женьшеня),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Sorbus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Sibirica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Extract</a:t>
            </a:r>
            <a:r>
              <a:rPr lang="en-US" sz="3200" baseline="30000" dirty="0" err="1" smtClean="0">
                <a:latin typeface="Times New Roman" pitchFamily="18" charset="0"/>
                <a:cs typeface="Times New Roman" pitchFamily="18" charset="0"/>
              </a:rPr>
              <a:t>WH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(экстракт рябины сибирской),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Empetrum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Nigrum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Fruit Juice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* (сок черной водяники),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Caffeine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Methyl Glucose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Sesquistearate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Trimethylcyclohexyl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Butylcarbamate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Sodium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Stearoyl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Glutamate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Pinus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Sibirica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Seed Oil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Polyglyceryl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-6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Esters</a:t>
            </a:r>
            <a:r>
              <a:rPr lang="en-US" sz="3200" baseline="30000" dirty="0" err="1" smtClean="0">
                <a:latin typeface="Times New Roman" pitchFamily="18" charset="0"/>
                <a:cs typeface="Times New Roman" pitchFamily="18" charset="0"/>
              </a:rPr>
              <a:t>PS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Xanthan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Gum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Benzyl Alcohol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Dehydroacetic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Acid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Sodium Benzoate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Potassium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Sorbate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Ethylhexylglycerin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Coleus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Forskohlii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Root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Extract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(экстракт корня колеус),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Citric Acid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Parfum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CI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42051,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Benzyl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Benzoate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Eugenol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суперлого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72400" y="188640"/>
            <a:ext cx="873180" cy="10749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1560" y="5733256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solidFill>
                  <a:schemeClr val="bg1"/>
                </a:solidFill>
              </a:rPr>
              <a:t>Флакон 300 мл</a:t>
            </a:r>
          </a:p>
          <a:p>
            <a:pPr algn="ctr"/>
            <a:r>
              <a:rPr lang="ru-RU" sz="800" dirty="0" smtClean="0">
                <a:solidFill>
                  <a:schemeClr val="bg1"/>
                </a:solidFill>
              </a:rPr>
              <a:t>12 шт. в упаковке</a:t>
            </a:r>
            <a:endParaRPr lang="ru-RU" sz="80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weight-loss-woman-abs-with-meas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36230" y="44624"/>
            <a:ext cx="1764564" cy="1176744"/>
          </a:xfrm>
          <a:prstGeom prst="rect">
            <a:avLst/>
          </a:prstGeom>
        </p:spPr>
      </p:pic>
      <p:pic>
        <p:nvPicPr>
          <p:cNvPr id="10" name="Рисунок 9" descr="IMG_0402.jpg"/>
          <p:cNvPicPr>
            <a:picLocks noChangeAspect="1"/>
          </p:cNvPicPr>
          <p:nvPr/>
        </p:nvPicPr>
        <p:blipFill>
          <a:blip r:embed="rId4" cstate="print"/>
          <a:srcRect l="29525" t="9051" r="27950" b="18500"/>
          <a:stretch>
            <a:fillRect/>
          </a:stretch>
        </p:blipFill>
        <p:spPr>
          <a:xfrm>
            <a:off x="6516216" y="1556792"/>
            <a:ext cx="1944216" cy="496855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ru-RU" sz="2200" b="1" dirty="0" smtClean="0"/>
              <a:t>Соль для ванн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i="1" dirty="0" smtClean="0"/>
              <a:t>«Еловая ванна»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для похудения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solidFill>
            <a:srgbClr val="002060"/>
          </a:solidFill>
        </p:spPr>
        <p:txBody>
          <a:bodyPr/>
          <a:lstStyle/>
          <a:p>
            <a:pPr algn="ctr"/>
            <a:r>
              <a:rPr lang="en-US" dirty="0" smtClean="0"/>
              <a:t>Slimming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3217912" cy="4419600"/>
          </a:xfrm>
        </p:spPr>
        <p:txBody>
          <a:bodyPr>
            <a:normAutofit/>
          </a:bodyPr>
          <a:lstStyle/>
          <a:p>
            <a:pPr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«Еловая ванна» нормализует обменные процессы и насыщает кожу питательными веществами, избавляет тело от лишних жировых отложений, уменьшает объем, помогая приобрести идеальные формы.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Глауберовая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соль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обеспечивает дренажный эффект, усиливает циркуляцию крови и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лимфоток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, выводит из организма лишнюю жидкость и токсины, расщепляет жировые отложения.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Масло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аянской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ели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содержит эфирные масла, витамины С и А, дубильные вещества и минеральные соли, которые питают и смягчают кожу, активизируют процессы регенерации, повышают упругость и эластичность.</a:t>
            </a: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Sodium Chloride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Picea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Abies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Leaf Oil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(эфирное масло ели),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Pinus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Sibirica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Needle Extract</a:t>
            </a:r>
            <a:r>
              <a:rPr lang="en-US" sz="1000" baseline="30000" dirty="0" smtClean="0">
                <a:latin typeface="Times New Roman" pitchFamily="18" charset="0"/>
                <a:cs typeface="Times New Roman" pitchFamily="18" charset="0"/>
              </a:rPr>
              <a:t> WH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(экстракт кедровой сосны),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Cetraria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IslandicaThallus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Extract</a:t>
            </a:r>
            <a:r>
              <a:rPr lang="ru-RU" sz="1000" baseline="300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(экстракт мха),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Parfum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Limonene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CI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19140,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CI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42090.</a:t>
            </a:r>
          </a:p>
          <a:p>
            <a:pPr algn="just"/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суперлого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72400" y="188640"/>
            <a:ext cx="873180" cy="10749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7584" y="566124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solidFill>
                  <a:schemeClr val="bg1"/>
                </a:solidFill>
              </a:rPr>
              <a:t>Объем 500 мл</a:t>
            </a:r>
          </a:p>
          <a:p>
            <a:pPr algn="ctr"/>
            <a:r>
              <a:rPr lang="ru-RU" sz="900" dirty="0" smtClean="0">
                <a:solidFill>
                  <a:schemeClr val="bg1"/>
                </a:solidFill>
              </a:rPr>
              <a:t>6 шт. в упаковке</a:t>
            </a:r>
            <a:endParaRPr lang="ru-RU" sz="900" dirty="0">
              <a:solidFill>
                <a:schemeClr val="bg1"/>
              </a:solidFill>
            </a:endParaRPr>
          </a:p>
        </p:txBody>
      </p:sp>
      <p:pic>
        <p:nvPicPr>
          <p:cNvPr id="9" name="Рисунок 8" descr="Хвойные-ванн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44624"/>
            <a:ext cx="1478895" cy="1180158"/>
          </a:xfrm>
          <a:prstGeom prst="rect">
            <a:avLst/>
          </a:prstGeom>
        </p:spPr>
      </p:pic>
      <p:pic>
        <p:nvPicPr>
          <p:cNvPr id="10" name="Рисунок 9" descr="IMG_0395.jpg"/>
          <p:cNvPicPr>
            <a:picLocks noChangeAspect="1"/>
          </p:cNvPicPr>
          <p:nvPr/>
        </p:nvPicPr>
        <p:blipFill>
          <a:blip r:embed="rId4" cstate="print"/>
          <a:srcRect l="23750" t="9051" r="23750" b="33200"/>
          <a:stretch>
            <a:fillRect/>
          </a:stretch>
        </p:blipFill>
        <p:spPr>
          <a:xfrm>
            <a:off x="5868145" y="3493806"/>
            <a:ext cx="2952328" cy="324756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ru-RU" sz="2000" i="1" dirty="0" smtClean="0"/>
              <a:t>«Белые водопады»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Дренажный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Крем-массаж для тела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для вывода лишней жидкости и снятия отеков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rgbClr val="33CCFF"/>
                </a:solidFill>
              </a:rPr>
              <a:t>Skin Tonic</a:t>
            </a:r>
            <a:endParaRPr lang="ru-RU" dirty="0">
              <a:solidFill>
                <a:srgbClr val="33CC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3217912" cy="4419600"/>
          </a:xfrm>
        </p:spPr>
        <p:txBody>
          <a:bodyPr>
            <a:normAutofit fontScale="325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Дренажный крем-массаж «Белые водопады» ускоряет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липолиз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естественный метаболизм жировой ткани, выводит лишнюю жидкость и токсины снимает отеки, делает кожу гладкой и подтянутой.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Термальная вода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Паужетских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источников полуострова Камчатки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имеет высокоминерализованный состав, стимулирует регенерацию и обменные процессы в тканях, насыщает клетки влагой и кислородом, вытягивает из организма лишнюю жидкость, помогая избавиться от отёчности и избыточных жировых отложений.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Масло арктической розы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оказывает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антиоксидантное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тонизирующее действия, насыщает кожу витаминами, разглаживает и выравнивает контуры тела, повышает упругость и эластичность.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Вулканическая лилия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содержит эфирные масла, слизистые вещества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флавоноиды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она глубоко питает и смягчает кожу, дарит гладкость и шелковистость.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Ingredients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Aqua with infusions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Magnezium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Aspartate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Zinc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Gluconate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Copper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Gluconate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alcium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Gluconate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паужетска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термальная вода),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Caprylic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Capric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Triglyceride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Octyldodecanol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Dicaprylyl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Ether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Glycerin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Butyrospermum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Parkii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Butter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 (масло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Glyceryl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Stearate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Schizandra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Chinensis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Fruit Extract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(экстракт лимонника нанайского),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Lilium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Auratum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Extract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(экстракт лилии вулканической),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Tocopheryl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Acetate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(витамин Е),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Fucus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Vesiculosus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Extract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(экстракт фукуса),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Equisetum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Arvense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Extract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 (экстракт полевого хвоща),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Sodium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Polyacrylate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Juniperus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Sibirica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Needle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Extract</a:t>
            </a:r>
            <a:r>
              <a:rPr lang="en-US" baseline="30000" dirty="0" err="1" smtClean="0">
                <a:latin typeface="Times New Roman" pitchFamily="18" charset="0"/>
                <a:cs typeface="Times New Roman" pitchFamily="18" charset="0"/>
              </a:rPr>
              <a:t>WH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(экстракт можжевельника),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Rhodiola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Rosea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Root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Extract</a:t>
            </a:r>
            <a:r>
              <a:rPr lang="en-US" baseline="30000" dirty="0" err="1" smtClean="0">
                <a:latin typeface="Times New Roman" pitchFamily="18" charset="0"/>
                <a:cs typeface="Times New Roman" pitchFamily="18" charset="0"/>
              </a:rPr>
              <a:t>WH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(экстракт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родиолы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розовой),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Sorbus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Sibirica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Extract</a:t>
            </a:r>
            <a:r>
              <a:rPr lang="en-US" baseline="30000" dirty="0" err="1" smtClean="0">
                <a:latin typeface="Times New Roman" pitchFamily="18" charset="0"/>
                <a:cs typeface="Times New Roman" pitchFamily="18" charset="0"/>
              </a:rPr>
              <a:t>WH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(экстракт рябины),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Panax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Ginseng Root Extract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 (экстракт женьшеня),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Sodium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Stearoyl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Glutamate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Glacialis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Oil</a:t>
            </a:r>
            <a:r>
              <a:rPr lang="en-US" baseline="30000" dirty="0" err="1" smtClean="0">
                <a:latin typeface="Times New Roman" pitchFamily="18" charset="0"/>
                <a:cs typeface="Times New Roman" pitchFamily="18" charset="0"/>
              </a:rPr>
              <a:t>WH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(масло арктической розы),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Xanthan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Gum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Citric Acid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Benzyl Alcohol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Parfum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Ethylhexylglycerin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16035,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Caramel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CI 42051.</a:t>
            </a:r>
          </a:p>
          <a:p>
            <a:pPr algn="just"/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суперлого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72400" y="188640"/>
            <a:ext cx="873180" cy="10749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5576" y="5661248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Туба 140 мл</a:t>
            </a:r>
          </a:p>
          <a:p>
            <a:pPr algn="ctr"/>
            <a:r>
              <a:rPr lang="ru-RU" sz="800" dirty="0" smtClean="0"/>
              <a:t>15 шт. в упаковке</a:t>
            </a:r>
            <a:endParaRPr lang="ru-RU" sz="800" dirty="0"/>
          </a:p>
        </p:txBody>
      </p:sp>
      <p:pic>
        <p:nvPicPr>
          <p:cNvPr id="8" name="Рисунок 7" descr="толмачевские водопад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46681"/>
            <a:ext cx="2352288" cy="116494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ru-RU" sz="2000" b="1" dirty="0" smtClean="0"/>
              <a:t>Ледяное дренажное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экспресс-обертывание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для тела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для мгновенного вывода лишней жидкости и снятия отеков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rgbClr val="33CCFF"/>
                </a:solidFill>
              </a:rPr>
              <a:t>Skin Tonic</a:t>
            </a:r>
            <a:endParaRPr lang="ru-RU" dirty="0" smtClean="0">
              <a:solidFill>
                <a:srgbClr val="33CCFF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3217912" cy="4419600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Ледяное дренажное экспресс-обертывание оказывает приятное охлаждающее воздействие на кожу, активизирует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лимфоциркуляцию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и обменные процессы в жировых клетках, мгновенно выводит лишнюю жидкость и токсины, снимает отеки и насыщает кожу полезными веществами, значительно уменьшая объемы тала. Благодаря высокому содержанию органических веществ, витамина А, витаминов группы В и уникальной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усниновой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кислоты,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цетрария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снежная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способствует активной регенерации и питанию клеток, восстанавливает и выравнивает тургор кожи, придает гладкость и эластичность.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Иловая грязь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имеет уникальный состав, который веками формировался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минеральном слое водоемов из продуктов преобразования водных растений и организмов. Она представляет собой целый биоорганический комплекс, который насыщает кожу полезными минералами и микроэлементами, стимулирует циркуляцию крови и лимфы в капиллярах, выводит из организма избыточную жидкость и токсины, способствует расщеплению жировых отложений и уменьшению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целлюлита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Даурская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мята и ментол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мгновенно тонизируют, снимают отечность, подтягивают и освежают кожу.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Ingredients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/Состав: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Aqua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Lithothamnium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Calcareum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Powder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Maris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Limus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Extract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(сульфидно-иловая грязь),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Kaolin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Glycerin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Isopropyl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Palmitate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Octyldodecanol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Cetearyl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Alcohol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Glyceryl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Stearate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Cocoglycerides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Menhta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Piperita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Extract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(экстракт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даурской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мяты),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Cetraria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Nivalis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Extract</a:t>
            </a:r>
            <a:r>
              <a:rPr lang="en-US" sz="3600" baseline="30000" dirty="0" err="1" smtClean="0">
                <a:latin typeface="Times New Roman" pitchFamily="18" charset="0"/>
                <a:cs typeface="Times New Roman" pitchFamily="18" charset="0"/>
              </a:rPr>
              <a:t>WH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(экстракт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цетрарии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снежной),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Fucus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Vesiculosus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Extract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(экстракт фукуса),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Equisetum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Arvense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Extract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* (экстракт полевого хвоща),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Empetrum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Nigrum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Fruit Juice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* (сок черной водяники),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Abies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Sibirica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Needle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Extract</a:t>
            </a:r>
            <a:r>
              <a:rPr lang="en-US" sz="3600" baseline="30000" dirty="0" err="1" smtClean="0">
                <a:latin typeface="Times New Roman" pitchFamily="18" charset="0"/>
                <a:cs typeface="Times New Roman" pitchFamily="18" charset="0"/>
              </a:rPr>
              <a:t>WH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(экстракт пихты),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Tocopheryl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Acetate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Niacinamide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Menthol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(ментол),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Hydroxyethylcellulose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Xanthan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Gum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Mentha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Arvensis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Oil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(масло мяты),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Sodium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Stearoyl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Glutamate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Dehydroacetic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Acid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Benzyl Alcohol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Sodium Benzoate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Potassium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Sorbate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Ethylhexylglycerin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Citric Acid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Parfum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Linalool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CI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42051.</a:t>
            </a:r>
          </a:p>
          <a:p>
            <a:pPr algn="just"/>
            <a:endParaRPr lang="ru-RU" dirty="0" smtClean="0"/>
          </a:p>
          <a:p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6660232" y="188640"/>
            <a:ext cx="1008112" cy="1008112"/>
          </a:xfrm>
          <a:prstGeom prst="ellipse">
            <a:avLst/>
          </a:prstGeom>
          <a:solidFill>
            <a:srgbClr val="33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dirty="0" smtClean="0"/>
              <a:t>Холодная формула</a:t>
            </a:r>
            <a:endParaRPr lang="ru-RU" sz="600" dirty="0"/>
          </a:p>
        </p:txBody>
      </p:sp>
      <p:pic>
        <p:nvPicPr>
          <p:cNvPr id="7" name="Рисунок 6" descr="суперлого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72400" y="188640"/>
            <a:ext cx="873180" cy="10749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584" y="566124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/>
              <a:t>Объем 500 мл</a:t>
            </a:r>
          </a:p>
          <a:p>
            <a:pPr algn="ctr"/>
            <a:r>
              <a:rPr lang="ru-RU" sz="900" dirty="0" smtClean="0"/>
              <a:t>6 шт. в упаковке</a:t>
            </a:r>
            <a:endParaRPr lang="ru-RU" sz="900" dirty="0"/>
          </a:p>
        </p:txBody>
      </p:sp>
      <p:pic>
        <p:nvPicPr>
          <p:cNvPr id="9" name="Рисунок 8" descr="IMG_0386.jpg"/>
          <p:cNvPicPr>
            <a:picLocks noChangeAspect="1"/>
          </p:cNvPicPr>
          <p:nvPr/>
        </p:nvPicPr>
        <p:blipFill>
          <a:blip r:embed="rId3" cstate="print"/>
          <a:srcRect l="23750" t="9051" r="23750" b="34250"/>
          <a:stretch>
            <a:fillRect/>
          </a:stretch>
        </p:blipFill>
        <p:spPr>
          <a:xfrm>
            <a:off x="5940152" y="3284984"/>
            <a:ext cx="2952328" cy="318851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ru-RU" sz="2000" i="1" dirty="0" smtClean="0"/>
              <a:t>«Сибирское закаливание»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Контрастное обертывание для тела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ТЕПЛО-ХОЛОД</a:t>
            </a:r>
            <a:br>
              <a:rPr lang="ru-RU" sz="2000" dirty="0" smtClean="0"/>
            </a:br>
            <a:r>
              <a:rPr lang="ru-RU" sz="2000" dirty="0" smtClean="0"/>
              <a:t>для тонуса и эластичности кожи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rgbClr val="33CCFF"/>
                </a:solidFill>
              </a:rPr>
              <a:t>Skin Tonic</a:t>
            </a:r>
            <a:endParaRPr lang="ru-RU" dirty="0" smtClean="0">
              <a:solidFill>
                <a:srgbClr val="33CCFF"/>
              </a:solidFill>
            </a:endParaRPr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3217912" cy="4419600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Контрастное обертывание для тела «Сибирское закаливание» первые несколько минут оказывает разогревающее действие, благодаря которому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расширяются кровеносные и лимфатические сосуды, ускоряется обмен веществ в тканях, происходит насыщение их питательными элементами и кислородом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Затем наступает охлаждающий эффект, вызывающий резкий спазм сосудов и быстрое удаление продуктов обмена. Такое контрастное воздействие укрепляет иммунную систему и сосуды, повышает тонус и эластичность кожи.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Сульфидная грязь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насыщает кожу минералами и микроэлементами, оказывает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лимфодренажный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эффект, выводит из организма избыточную жидкость и токсины.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Экстракт таволги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восстанавливает естественные регенеративные функции, укрепляет тургор и подтягивает кожу.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Эфирное масло герани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мощный природный антиоксидант, обогащает кожу необходимыми минералами и витаминами, интенсивно увлажняет и способствует удержанию влаги глубоко в клетках, разглаживает и омолаживает кожу, дарит ей гладкость и здоровое сияние.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Масло красного можжевельника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 комплекс Омега 3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глубоко питают кожу,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способствуют восстановлению полноценного липидного барьера, устраняют дряблость, значительно повышая упругость и эластичность.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Ingredients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/Состав: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Aqua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Lithothamnium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Calcareum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Powder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Maris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Limus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Extract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(сульфидно-иловая грязь),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Kaolin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Glycerin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Isopropyl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Palmitate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Octyldodecanol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Cetearyl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Alcohol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Glyceryl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Stearate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Cocoglycerides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Camelina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Sativa Seed Oil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Linum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Usitatissimum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Seed Oil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* (масло льна),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Olea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Europaea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Fruit Oil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*(масло оливы),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Geranium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Sibiricum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Extract</a:t>
            </a:r>
            <a:r>
              <a:rPr lang="en-US" sz="3200" baseline="30000" dirty="0" err="1" smtClean="0">
                <a:latin typeface="Times New Roman" pitchFamily="18" charset="0"/>
                <a:cs typeface="Times New Roman" pitchFamily="18" charset="0"/>
              </a:rPr>
              <a:t>WH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(экстракт герани сибирской),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Spiraea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Ulmaria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Extract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(экстракт таволги),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Rhodiola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Rosea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Root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Extract</a:t>
            </a:r>
            <a:r>
              <a:rPr lang="en-US" sz="3200" baseline="30000" dirty="0" err="1" smtClean="0">
                <a:latin typeface="Times New Roman" pitchFamily="18" charset="0"/>
                <a:cs typeface="Times New Roman" pitchFamily="18" charset="0"/>
              </a:rPr>
              <a:t>WH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(экстракт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родиолы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розовой),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Aquilegia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Sibirica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Extract</a:t>
            </a:r>
            <a:r>
              <a:rPr lang="en-US" sz="3200" baseline="30000" dirty="0" err="1" smtClean="0">
                <a:latin typeface="Times New Roman" pitchFamily="18" charset="0"/>
                <a:cs typeface="Times New Roman" pitchFamily="18" charset="0"/>
              </a:rPr>
              <a:t>WH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(экстракт водосбора сибирского),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Tocopheryl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Acetate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Niacinamide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Menthol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(ментол),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Juniperus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Communis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Fruit Extract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* (экстракт можжевельника),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Hydroxyethylcellulose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Xanthan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Gum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Camphor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Juniperus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Oxycedrus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Oil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(масло красного можжевельника),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Pelargonium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Graveolens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Oil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(масло герани),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Sodium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Stearoyl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Glutamate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Dehydroacetic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Acid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Benzyl Alcohol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Sodium Benzoate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Potassium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Sorbate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Ethylhexylglycerin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Citric Acid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Parfum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Vanillyl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Butyl Ether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Amyl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Cinnamal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CI 15985, CI 19140, CI 42090, CI 14720, CI 16035.</a:t>
            </a:r>
          </a:p>
          <a:p>
            <a:pPr algn="just"/>
            <a:endParaRPr lang="ru-RU" sz="3400" dirty="0" smtClean="0"/>
          </a:p>
          <a:p>
            <a:endParaRPr lang="ru-RU" dirty="0"/>
          </a:p>
        </p:txBody>
      </p:sp>
      <p:pic>
        <p:nvPicPr>
          <p:cNvPr id="7" name="Рисунок 6" descr="суперлого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72400" y="188640"/>
            <a:ext cx="873180" cy="10749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584" y="566124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/>
              <a:t>Объем 500 мл</a:t>
            </a:r>
          </a:p>
          <a:p>
            <a:pPr algn="ctr"/>
            <a:r>
              <a:rPr lang="ru-RU" sz="900" dirty="0" smtClean="0"/>
              <a:t>6 шт. в упаковке</a:t>
            </a:r>
            <a:endParaRPr lang="ru-RU" sz="900" dirty="0"/>
          </a:p>
        </p:txBody>
      </p:sp>
      <p:pic>
        <p:nvPicPr>
          <p:cNvPr id="9" name="Рисунок 8" descr="200810100915470.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44512"/>
            <a:ext cx="1766048" cy="1178286"/>
          </a:xfrm>
          <a:prstGeom prst="rect">
            <a:avLst/>
          </a:prstGeom>
        </p:spPr>
      </p:pic>
      <p:pic>
        <p:nvPicPr>
          <p:cNvPr id="13" name="Рисунок 12" descr="IMG_0387.jpg"/>
          <p:cNvPicPr>
            <a:picLocks noChangeAspect="1"/>
          </p:cNvPicPr>
          <p:nvPr/>
        </p:nvPicPr>
        <p:blipFill>
          <a:blip r:embed="rId4" cstate="print"/>
          <a:srcRect l="23100" t="8400" r="22301" b="33851"/>
          <a:stretch>
            <a:fillRect/>
          </a:stretch>
        </p:blipFill>
        <p:spPr>
          <a:xfrm>
            <a:off x="5868144" y="3501008"/>
            <a:ext cx="2884248" cy="305064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32311"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7092280" y="4077072"/>
            <a:ext cx="1944216" cy="20090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716016" y="4077072"/>
            <a:ext cx="2016224" cy="19792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411760" y="4077072"/>
            <a:ext cx="1872208" cy="2001326"/>
          </a:xfrm>
          <a:prstGeom prst="rec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body-slimming.png"/>
          <p:cNvPicPr>
            <a:picLocks noChangeAspect="1"/>
          </p:cNvPicPr>
          <p:nvPr/>
        </p:nvPicPr>
        <p:blipFill>
          <a:blip r:embed="rId3" cstate="print"/>
          <a:srcRect l="46063"/>
          <a:stretch>
            <a:fillRect/>
          </a:stretch>
        </p:blipFill>
        <p:spPr>
          <a:xfrm>
            <a:off x="4788024" y="4149080"/>
            <a:ext cx="1872208" cy="1831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THALASSO SIBERICA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серии три линии:</a:t>
            </a:r>
          </a:p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Anticellulite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Продукты, созданные для борьбы с апельсиновой коркой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Slimming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Средства для активного похудения и сжигания жировых отложений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Skin Tonic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Все для тонуса и эластичности кожи</a:t>
            </a: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1" name="Рисунок 10" descr="unnamed-7.jpg"/>
          <p:cNvPicPr>
            <a:picLocks noChangeAspect="1"/>
          </p:cNvPicPr>
          <p:nvPr/>
        </p:nvPicPr>
        <p:blipFill>
          <a:blip r:embed="rId4" cstate="print"/>
          <a:srcRect l="38188"/>
          <a:stretch>
            <a:fillRect/>
          </a:stretch>
        </p:blipFill>
        <p:spPr>
          <a:xfrm>
            <a:off x="2448696" y="4143386"/>
            <a:ext cx="1763264" cy="1902690"/>
          </a:xfrm>
          <a:prstGeom prst="rect">
            <a:avLst/>
          </a:prstGeom>
        </p:spPr>
      </p:pic>
      <p:pic>
        <p:nvPicPr>
          <p:cNvPr id="14" name="Рисунок 13" descr="rasvanpolttajat.jpg"/>
          <p:cNvPicPr>
            <a:picLocks noChangeAspect="1"/>
          </p:cNvPicPr>
          <p:nvPr/>
        </p:nvPicPr>
        <p:blipFill>
          <a:blip r:embed="rId5" cstate="print"/>
          <a:srcRect t="13572" r="34900" b="18569"/>
          <a:stretch>
            <a:fillRect/>
          </a:stretch>
        </p:blipFill>
        <p:spPr>
          <a:xfrm>
            <a:off x="7164288" y="4149081"/>
            <a:ext cx="1800200" cy="1872208"/>
          </a:xfrm>
          <a:prstGeom prst="rect">
            <a:avLst/>
          </a:prstGeom>
        </p:spPr>
      </p:pic>
      <p:pic>
        <p:nvPicPr>
          <p:cNvPr id="13" name="Рисунок 12" descr="суперлого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72400" y="188640"/>
            <a:ext cx="873180" cy="107493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ru-RU" sz="2200" b="1" dirty="0" err="1" smtClean="0"/>
              <a:t>Ходутский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/>
              <a:t>термальный  подтягивающий крем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для тонуса и эластичности кожи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rgbClr val="33CCFF"/>
                </a:solidFill>
              </a:rPr>
              <a:t>Skin Tonic</a:t>
            </a:r>
            <a:endParaRPr lang="ru-RU" dirty="0">
              <a:solidFill>
                <a:srgbClr val="33CC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3217912" cy="4419600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Ходутский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термальный подтягивающий крем, на основе натуральных компонентов, дарит коже необходимое питание и увлажнение, оказывает стойкий омолаживающий и регенерирующий эффект, делая кожу совершенно гладкой и эластичной.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Термальная вода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Ходутских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горячих источников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расположенных на юге Камчатки богата минералами, которые продлевают молодость кожи и оказывают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лифтинг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– эффект.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Таежная брусника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содержит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флавоноиды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жирные кислоты Омега-3 и редкую формулу витамина Е, интенсивно увлажняет, дарит коже энергию и тонус.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Сахалинская малина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насыщает кожу витаминами и микроэлементами, стимулирует обновление клеток, придает молодость и здоровое сияние.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Антиоксидантный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витаминный комплекс АЕС + коллаген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улучшают кровообращение и клеточное дыхание, замедляют разрушение эластина и коллагена, создают естественную защиту от солнечных лучей, помогая коже сохранять ее природную упругость и эластичность.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Состав (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Ingredients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Aqua with infusions of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Magnezium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Aspartate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Zinc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Gluconate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Copper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Gluconate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С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alcium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Gluconate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ходутская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минеральная вода),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Glyceryl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Stearate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Isopropyl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Palmitate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Octyldodecanol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Glycerin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Cocoglycerides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Panthenol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Dicaprylyl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Ether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Cetearyl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Alcohol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Cetearyl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Glucoside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Olea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Europaea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Fruit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* (масло оливы),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Tocopherol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(витамин Е),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Vaccinium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Vitis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Idaea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Fruit Extract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(экстракт таежной брусники),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Rubus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Idaeus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Fruit Extract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(экстракт сахалинской малины),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Hydrolyzed Wheat Protein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(растительный коллаген),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Abies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Sibirica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Needle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Extract</a:t>
            </a:r>
            <a:r>
              <a:rPr lang="en-US" sz="3600" baseline="30000" dirty="0" err="1" smtClean="0">
                <a:latin typeface="Times New Roman" pitchFamily="18" charset="0"/>
                <a:cs typeface="Times New Roman" pitchFamily="18" charset="0"/>
              </a:rPr>
              <a:t>WH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(экстракт пихты сибирской),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Rhodiola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Rosea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Root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Extract</a:t>
            </a:r>
            <a:r>
              <a:rPr lang="en-US" sz="3600" baseline="30000" dirty="0" err="1" smtClean="0">
                <a:latin typeface="Times New Roman" pitchFamily="18" charset="0"/>
                <a:cs typeface="Times New Roman" pitchFamily="18" charset="0"/>
              </a:rPr>
              <a:t>WH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(экстракт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родиолы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розовой),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Geranium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Sibiricum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Extract</a:t>
            </a:r>
            <a:r>
              <a:rPr lang="en-US" sz="3600" baseline="30000" dirty="0" err="1" smtClean="0">
                <a:latin typeface="Times New Roman" pitchFamily="18" charset="0"/>
                <a:cs typeface="Times New Roman" pitchFamily="18" charset="0"/>
              </a:rPr>
              <a:t>WH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(экстракт герани сибирской),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Retinyl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Palmitate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(витамин А),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Sodium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Ascorbyl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Phosphate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(витамин С),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Sodium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Stearoyl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Glutamate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Sodium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Polyacrylate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Pinus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Sibirica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Seed Oil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Polyglyceryl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-6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Esters</a:t>
            </a:r>
            <a:r>
              <a:rPr lang="en-US" sz="3600" baseline="30000" dirty="0" err="1" smtClean="0">
                <a:latin typeface="Times New Roman" pitchFamily="18" charset="0"/>
                <a:cs typeface="Times New Roman" pitchFamily="18" charset="0"/>
              </a:rPr>
              <a:t>PS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Vaccinium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Macrocarpon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Seed Oil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(масло семян клюквы),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Benzyl Alcohol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Dehydroacetic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Acid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Sodium Benzoate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Potassium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Sorbate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Ethylhexylglycerin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Citric Acid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Parfum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С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16035.</a:t>
            </a:r>
          </a:p>
          <a:p>
            <a:pPr algn="just"/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суперлого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72400" y="188640"/>
            <a:ext cx="873180" cy="10749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5576" y="5661248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Туба 140 мл</a:t>
            </a:r>
          </a:p>
          <a:p>
            <a:pPr algn="ctr"/>
            <a:r>
              <a:rPr lang="ru-RU" sz="800" dirty="0" smtClean="0"/>
              <a:t>15 шт. в упаковке</a:t>
            </a:r>
            <a:endParaRPr lang="ru-RU" sz="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ru-RU" sz="2000" b="1" dirty="0" smtClean="0"/>
              <a:t>Регенерирующая сыворотка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i="1" dirty="0" smtClean="0"/>
              <a:t>«</a:t>
            </a:r>
            <a:r>
              <a:rPr lang="ru-RU" sz="2000" b="1" i="1" dirty="0" err="1" smtClean="0"/>
              <a:t>Фито-лазер</a:t>
            </a:r>
            <a:r>
              <a:rPr lang="ru-RU" sz="2000" b="1" i="1" dirty="0" smtClean="0"/>
              <a:t>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против растяжек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для активации выработки коллагена в коже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rgbClr val="33CCFF"/>
                </a:solidFill>
              </a:rPr>
              <a:t>Skin Tonic</a:t>
            </a:r>
            <a:endParaRPr lang="ru-RU" dirty="0">
              <a:solidFill>
                <a:srgbClr val="33CC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3217912" cy="4419600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Регенерирующая сыворотка «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Фито-лазер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» редуцирует растяжки, значительно сокращая их размеры, натуральные компоненты входящие в ее состав стимулируют выработку естественного коллагена, который укрепляет и разглаживает кожу, делая растяжки менее заметными.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Сахалинская ламинария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благодаря высокому содержанию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альгинатов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микроэлементов и йода, стимулирует процессы регенерации и восстановления тканей, способствует устранению растяжек, уменьшает отечность и подтягивает кожу.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Экстракт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чозении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дикой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 шишки сибирской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насыщают кожу витаминами и питательными веществами, оказывают общеукрепляющий эффект, повышая иммунитет и тонус кожи, придают гладкость и эластичность.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Витамины 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улучшает кровообращение и клеточное дыхание.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Эластин,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проникая в глубокие слои эпидермиса, восстанавливает разрушенные цепочки белковых волокон, повышая эластичность кожи.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Гиалуроновая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кислота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способствует интенсивному увлажнению глубоких слоев кожи, замедляет процесс преждевременного старения.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Состав (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Ingredients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Aqua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Caprylic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Capric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Triglyceride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Dicaprylyl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Ether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Cyclopentasiloxane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Panthenol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(провитамин В</a:t>
            </a:r>
            <a:r>
              <a:rPr lang="ru-RU" sz="3600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Glycerin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Hydrolyzed Rice Protein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(растительный коллаген),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Sodium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Polyacrylate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Laminaria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Saccharina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Extract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(экстракт ламинарии),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Cetraria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Nivalis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Extract</a:t>
            </a:r>
            <a:r>
              <a:rPr lang="en-US" sz="3600" baseline="30000" dirty="0" err="1" smtClean="0">
                <a:latin typeface="Times New Roman" pitchFamily="18" charset="0"/>
                <a:cs typeface="Times New Roman" pitchFamily="18" charset="0"/>
              </a:rPr>
              <a:t>WH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(экстракт кладонии снежной),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Empetrum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Nigrum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Fruit Extract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(экстракт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шикши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сибирской),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Methyl Glucose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Sesquistearate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Chosenia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Arbutifolia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Extract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(экстракт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чозении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Sodium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Hyaluronate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гиалуроновая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кислота),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Sodium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Stearoyl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Glutamate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Croton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Lechleri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Resin Extract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Aluminium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Sucrose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Octasulfate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Tocopherol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(витамин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Pinus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Sibirica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Seed Oil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Polyglyceryl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-6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Esters</a:t>
            </a:r>
            <a:r>
              <a:rPr lang="en-US" sz="3600" baseline="30000" dirty="0" err="1" smtClean="0">
                <a:latin typeface="Times New Roman" pitchFamily="18" charset="0"/>
                <a:cs typeface="Times New Roman" pitchFamily="18" charset="0"/>
              </a:rPr>
              <a:t>PS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Rhodiola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Rosea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Root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Extract</a:t>
            </a:r>
            <a:r>
              <a:rPr lang="en-US" sz="3600" baseline="30000" dirty="0" err="1" smtClean="0">
                <a:latin typeface="Times New Roman" pitchFamily="18" charset="0"/>
                <a:cs typeface="Times New Roman" pitchFamily="18" charset="0"/>
              </a:rPr>
              <a:t>WH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(экстракт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родиолы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розовой),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Sorbus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Sibirica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Extract</a:t>
            </a:r>
            <a:r>
              <a:rPr lang="en-US" sz="3600" baseline="30000" dirty="0" err="1" smtClean="0">
                <a:latin typeface="Times New Roman" pitchFamily="18" charset="0"/>
                <a:cs typeface="Times New Roman" pitchFamily="18" charset="0"/>
              </a:rPr>
              <a:t>WH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(экстракт рябины сибирской),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Xanthan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Gum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Allantoin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Benzyl Alcohol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Dehydroacetic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Acid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Sodium Benzoate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Potassium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Sorbate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Ethylhexylglycerin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Citric Acid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Parfum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CI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42051,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Limonene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Hexyl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Cinnamal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Citronellol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dirty="0" smtClean="0"/>
          </a:p>
          <a:p>
            <a:pPr algn="just"/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6" name="Рисунок 5" descr="суперлого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72400" y="188640"/>
            <a:ext cx="873180" cy="10749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3568" y="5733256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Флакон 300 мл</a:t>
            </a:r>
          </a:p>
          <a:p>
            <a:pPr algn="ctr"/>
            <a:r>
              <a:rPr lang="ru-RU" sz="800" dirty="0" smtClean="0"/>
              <a:t>12 шт. в упаковке</a:t>
            </a:r>
            <a:endParaRPr lang="ru-RU" sz="800" dirty="0"/>
          </a:p>
        </p:txBody>
      </p:sp>
      <p:pic>
        <p:nvPicPr>
          <p:cNvPr id="8" name="Рисунок 7" descr="lazernaja-epilyacija-zhivo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48898"/>
            <a:ext cx="1690880" cy="1148226"/>
          </a:xfrm>
          <a:prstGeom prst="rect">
            <a:avLst/>
          </a:prstGeom>
        </p:spPr>
      </p:pic>
      <p:pic>
        <p:nvPicPr>
          <p:cNvPr id="9" name="Рисунок 8" descr="IMG_0398.jpg"/>
          <p:cNvPicPr>
            <a:picLocks noChangeAspect="1"/>
          </p:cNvPicPr>
          <p:nvPr/>
        </p:nvPicPr>
        <p:blipFill>
          <a:blip r:embed="rId4" cstate="print"/>
          <a:srcRect l="31100" t="10101" r="29525" b="19550"/>
          <a:stretch>
            <a:fillRect/>
          </a:stretch>
        </p:blipFill>
        <p:spPr>
          <a:xfrm>
            <a:off x="6588224" y="1844824"/>
            <a:ext cx="1800200" cy="482453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ru-RU" sz="2200" b="1" dirty="0" smtClean="0"/>
              <a:t>Термальный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/>
              <a:t>снежно-солевой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err="1" smtClean="0"/>
              <a:t>скраб</a:t>
            </a:r>
            <a:r>
              <a:rPr lang="ru-RU" sz="2200" b="1" dirty="0" smtClean="0"/>
              <a:t> для тела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для тонуса и эластичности кожи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33CCFF"/>
                </a:solidFill>
              </a:rPr>
              <a:t>Skin</a:t>
            </a:r>
            <a:r>
              <a:rPr lang="en-US" dirty="0" smtClean="0">
                <a:solidFill>
                  <a:srgbClr val="33CCFF"/>
                </a:solidFill>
              </a:rPr>
              <a:t> </a:t>
            </a:r>
            <a:r>
              <a:rPr lang="en-US" b="1" dirty="0" smtClean="0">
                <a:solidFill>
                  <a:srgbClr val="33CCFF"/>
                </a:solidFill>
              </a:rPr>
              <a:t>Tonic</a:t>
            </a:r>
            <a:endParaRPr lang="ru-RU" b="1" dirty="0" smtClean="0">
              <a:solidFill>
                <a:srgbClr val="33CCFF"/>
              </a:solidFill>
            </a:endParaRPr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3217912" cy="4419600"/>
          </a:xfrm>
        </p:spPr>
        <p:txBody>
          <a:bodyPr>
            <a:normAutofit fontScale="325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Термальный снежно-солевой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скраб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тела бережно очищает и обновляет кожу. Оказывает мощное тонизирующее действие, заряжает кожу энергией, возвращает ей упругость и эластичность.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Азотно-кремнистая термальная вода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содержит богатый набор микроэлементов, кремниевую кислоту, щелочь и азот, которые активизируют обменные процессы в клетках стимулируют синтез коллагена и эластина, насыщают кожу влагой, продлевая ее молодость.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Сибирская соль рапа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отшелушивает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ороговевшие клетки, активизирует кровоснабжение подкожных тканей, насыщая кожу кислородом. Благодаря высокому содержанию органических веществ, витамина А, витаминов группы В и уникальной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усниновой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кислоты,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цетрария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снежная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способствует активной регенерации и питанию клеток, восстанавливает и выравнивает тургор кожи, придает гладкость и эластичность.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Aqua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Magnezium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Aspartate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Zinc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Gluconate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Copper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Gluconate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alcium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Gluconate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(азотно-кремнистая термальная вода),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Maris Sal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(соль рапа),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Glycerin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Butyrospermum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Parkii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Butter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(органическое масло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Cetearyl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Alcohol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Cocamidopropyl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Betaine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Cetraria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Nivalis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Extract</a:t>
            </a:r>
            <a:r>
              <a:rPr lang="en-US" baseline="30000" dirty="0" err="1" smtClean="0">
                <a:latin typeface="Times New Roman" pitchFamily="18" charset="0"/>
                <a:cs typeface="Times New Roman" pitchFamily="18" charset="0"/>
              </a:rPr>
              <a:t>WH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(экстракт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цетрарии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снежной),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Mentha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Piperita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Leaf Oil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(органическое масло мяты),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Leontopodium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Alpinum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Flower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Leaf Extract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(экстракт эдельвейса),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Parfum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CI 77891</a:t>
            </a:r>
            <a:r>
              <a:rPr lang="ru-RU" dirty="0" smtClean="0"/>
              <a:t>.</a:t>
            </a:r>
          </a:p>
          <a:p>
            <a:pPr algn="just"/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суперлого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72400" y="188640"/>
            <a:ext cx="873180" cy="10749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7584" y="566124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/>
              <a:t>Объем 500 мл</a:t>
            </a:r>
          </a:p>
          <a:p>
            <a:pPr algn="ctr"/>
            <a:r>
              <a:rPr lang="ru-RU" sz="900" dirty="0" smtClean="0"/>
              <a:t>6 шт. в упаковке</a:t>
            </a:r>
            <a:endParaRPr lang="ru-RU" sz="900" dirty="0"/>
          </a:p>
        </p:txBody>
      </p:sp>
      <p:pic>
        <p:nvPicPr>
          <p:cNvPr id="8" name="Рисунок 7" descr="shutterstock_2195334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116632"/>
            <a:ext cx="1668016" cy="1114235"/>
          </a:xfrm>
          <a:prstGeom prst="rect">
            <a:avLst/>
          </a:prstGeom>
        </p:spPr>
      </p:pic>
      <p:pic>
        <p:nvPicPr>
          <p:cNvPr id="9" name="Рисунок 8" descr="IMG_0384.jpg"/>
          <p:cNvPicPr>
            <a:picLocks noChangeAspect="1"/>
          </p:cNvPicPr>
          <p:nvPr/>
        </p:nvPicPr>
        <p:blipFill>
          <a:blip r:embed="rId4" cstate="print"/>
          <a:srcRect l="23750" t="9051" r="23750" b="34250"/>
          <a:stretch>
            <a:fillRect/>
          </a:stretch>
        </p:blipFill>
        <p:spPr>
          <a:xfrm>
            <a:off x="6012160" y="3717032"/>
            <a:ext cx="2808312" cy="303297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ru-RU" sz="2000" b="1" dirty="0" smtClean="0"/>
              <a:t>Вулканический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err="1" smtClean="0"/>
              <a:t>скраб-дренаж</a:t>
            </a:r>
            <a:r>
              <a:rPr lang="ru-RU" sz="2000" b="1" dirty="0" smtClean="0"/>
              <a:t> для тела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для вывода лишней жидкости и снятия отеков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rgbClr val="33CCFF"/>
                </a:solidFill>
              </a:rPr>
              <a:t>Skin Tonic</a:t>
            </a:r>
            <a:endParaRPr lang="ru-RU" dirty="0" smtClean="0">
              <a:solidFill>
                <a:srgbClr val="33CCFF"/>
              </a:solidFill>
            </a:endParaRPr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3217912" cy="4419600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Вулканический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скраб-дренаж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для тела эффективно очищает и обновляет кожу, активизирует кровообращение и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лимфоток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выводит лишнюю жидкость и токсины, снимает отеки.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Вулканическая пемза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- это полностью натуральный природный абразив, образовавшийся в результате выделения газов при застывании вулканических лав. Она аккуратно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отшелушивает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ороговевшие клетки, усиливает циркуляцию крови, насыщая кожу кислородом.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Сибирская соль рапа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активизирует подкожный метаболизм, разглаживает кожу, снимает отеки и чувство усталости.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Дальневосточная брусника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содержит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флавоноиды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жирные кислоты Омега-3 и редкую формулу витамина Е, которые глубоко питают и смягчают кожу, оказывают увлажняющее и тонизирующее действия.</a:t>
            </a:r>
            <a:endParaRPr lang="en-US" sz="19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Состав 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Ingredients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Maris Sal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(соль рапа),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Glycerin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Butyrospermum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Parkii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Butter</a:t>
            </a:r>
            <a:r>
              <a:rPr lang="ru-RU" sz="1900" baseline="300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(органическое масло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ши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Cetearyl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Alcohol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Cocamidopropyl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Betaine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Pumice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(пемза),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Lonicera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Caprifolium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Extract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Helianthus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Annuus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Seed Oil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(масло жимолости),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Vaccinium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Vitis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Idaea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Fruit Extract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(экстракт брусники),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Sorbus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Sibirica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Extract</a:t>
            </a:r>
            <a:r>
              <a:rPr lang="en-US" sz="1900" baseline="30000" dirty="0" err="1" smtClean="0">
                <a:latin typeface="Times New Roman" pitchFamily="18" charset="0"/>
                <a:cs typeface="Times New Roman" pitchFamily="18" charset="0"/>
              </a:rPr>
              <a:t>WH</a:t>
            </a:r>
            <a:r>
              <a:rPr lang="en-US" sz="19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(экстракт рябины сибирской),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Mentha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Piperita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Peppermint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Leaf Water</a:t>
            </a:r>
            <a:r>
              <a:rPr lang="ru-RU" sz="1900" baseline="300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(экстракт мяты),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Parfum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CI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77266,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CI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7789.</a:t>
            </a:r>
          </a:p>
          <a:p>
            <a:pPr algn="just"/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 descr="суперлого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72400" y="188640"/>
            <a:ext cx="873180" cy="10749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584" y="566124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/>
              <a:t>Объем 500 мл</a:t>
            </a:r>
          </a:p>
          <a:p>
            <a:pPr algn="ctr"/>
            <a:r>
              <a:rPr lang="ru-RU" sz="900" dirty="0" smtClean="0"/>
              <a:t>6 шт. в упаковке</a:t>
            </a:r>
            <a:endParaRPr lang="ru-RU" sz="900" dirty="0"/>
          </a:p>
        </p:txBody>
      </p:sp>
      <p:pic>
        <p:nvPicPr>
          <p:cNvPr id="9" name="Рисунок 8" descr="citrus-coffee-body-scrub-hand-e14031081775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44624"/>
            <a:ext cx="1740361" cy="1158428"/>
          </a:xfrm>
          <a:prstGeom prst="rect">
            <a:avLst/>
          </a:prstGeom>
        </p:spPr>
      </p:pic>
      <p:pic>
        <p:nvPicPr>
          <p:cNvPr id="12" name="Рисунок 11" descr="IMG_0385.jpg"/>
          <p:cNvPicPr>
            <a:picLocks noChangeAspect="1"/>
          </p:cNvPicPr>
          <p:nvPr/>
        </p:nvPicPr>
        <p:blipFill>
          <a:blip r:embed="rId4" cstate="print"/>
          <a:srcRect l="23750" t="9051" r="23750" b="33200"/>
          <a:stretch>
            <a:fillRect/>
          </a:stretch>
        </p:blipFill>
        <p:spPr>
          <a:xfrm>
            <a:off x="6156176" y="3573016"/>
            <a:ext cx="2592288" cy="285151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ru-RU" sz="2200" b="1" dirty="0" err="1" smtClean="0"/>
              <a:t>Антицеллюлитная</a:t>
            </a:r>
            <a:r>
              <a:rPr lang="ru-RU" sz="2200" b="1" dirty="0" smtClean="0"/>
              <a:t>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err="1" smtClean="0"/>
              <a:t>термо-маска</a:t>
            </a:r>
            <a:r>
              <a:rPr lang="ru-RU" sz="2200" b="1" dirty="0" smtClean="0"/>
              <a:t> для тела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против выраженного </a:t>
            </a:r>
            <a:r>
              <a:rPr lang="ru-RU" sz="2200" dirty="0" err="1" smtClean="0"/>
              <a:t>целлюлита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err="1" smtClean="0"/>
              <a:t>Anticellulite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3217912" cy="4419600"/>
          </a:xfrm>
        </p:spPr>
        <p:txBody>
          <a:bodyPr>
            <a:normAutofit fontScale="32500" lnSpcReduction="20000"/>
          </a:bodyPr>
          <a:lstStyle/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Антицеллюлитная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термо-маска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действенное средство в борьбе с несовершенствами кожи. Ее уникальная формула оказывает разогревающий эффект, что способствует расширению сосудов и активизации обменных процессов, расщеплению жировых отложений и выравниванию кожного рельефа при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целлюлите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Жгун-корень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Монье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разогревает кожу и активизирует кровообращение, насыщает клетки кислородом, повышает тонус и эластичность.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Дальневосточная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камфора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усиливает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микроциркуляцию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обменные процессы, смягчает и подтягивает кожу.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Эфирное масло бессмертника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улучшает дренажные функции, способствует выводу лишней жидкости и токсинов.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Комплекс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SymFit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обеспечивает мощное тройное воздействие: сжигает жировые отложения, восстанавливает упругость, уменьшает признаки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целлюлита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делая кожу безупречно гладкой и подтянутой.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Ingredients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/Состав: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Aqua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Glyceryl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Stearate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Isopropyl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Palmitate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Octyldodecanol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Cetearyl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Alcohol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Cetearyl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Glucoside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Glycerin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Cocoglycerides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Dicaprylyl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Ether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Cnidium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Monnieri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Extract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(экстракт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жгун-корня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Монье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Panax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Ginseng Root Extract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 (экстракт женьшеня),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Rhodiola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Rosea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Root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Extract</a:t>
            </a:r>
            <a:r>
              <a:rPr lang="en-US" baseline="30000" dirty="0" err="1" smtClean="0">
                <a:latin typeface="Times New Roman" pitchFamily="18" charset="0"/>
                <a:cs typeface="Times New Roman" pitchFamily="18" charset="0"/>
              </a:rPr>
              <a:t>WH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(экстракт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родиолы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розовой),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Empetrum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Nigrum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Fruit Juice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 (сок черной водяники),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Zingiber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Officinalis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Root Extract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 (экстракт имбиря),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Geranium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Sibiricum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Extract</a:t>
            </a:r>
            <a:r>
              <a:rPr lang="en-US" baseline="30000" dirty="0" err="1" smtClean="0">
                <a:latin typeface="Times New Roman" pitchFamily="18" charset="0"/>
                <a:cs typeface="Times New Roman" pitchFamily="18" charset="0"/>
              </a:rPr>
              <a:t>WH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(экстракт герани сибирской),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Niacinamide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Menthol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(ментол),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Tocopherol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Camphor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камфора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Trimethylcyclohexyl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Butylcarbamate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(комплекс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SymFit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Vanillyl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Butyl Ether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Sodium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Polyacrylate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Cinnamomum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Zeylanicum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Bark Extract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(экстракт корицы),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Helichrysum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Italicum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Oil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(масло бессмертника),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Dehydroacetic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Acid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Benzyl Alcohol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Sodium Benzoate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Potassium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Sorbate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Ethylhexylglycerin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Sodium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Stearoyl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Glutamate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Parfum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Citric Acid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14720 </a:t>
            </a:r>
          </a:p>
          <a:p>
            <a:pPr algn="just"/>
            <a:endParaRPr lang="en-US" dirty="0" smtClean="0"/>
          </a:p>
          <a:p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4499992" y="116632"/>
            <a:ext cx="1008112" cy="10081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dirty="0" smtClean="0"/>
              <a:t>Разогревающий эффект</a:t>
            </a:r>
            <a:endParaRPr lang="ru-RU" sz="600" dirty="0"/>
          </a:p>
        </p:txBody>
      </p:sp>
      <p:pic>
        <p:nvPicPr>
          <p:cNvPr id="7" name="Рисунок 6" descr="суперлого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72400" y="188640"/>
            <a:ext cx="873180" cy="10749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584" y="566124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/>
              <a:t>Объем 500 мл</a:t>
            </a:r>
          </a:p>
          <a:p>
            <a:pPr algn="ctr"/>
            <a:r>
              <a:rPr lang="ru-RU" sz="900" dirty="0" smtClean="0"/>
              <a:t>6 шт. в упаковке</a:t>
            </a:r>
            <a:endParaRPr lang="ru-RU" sz="900" dirty="0"/>
          </a:p>
        </p:txBody>
      </p:sp>
      <p:pic>
        <p:nvPicPr>
          <p:cNvPr id="12" name="Рисунок 11" descr="IMG_0391.jpg"/>
          <p:cNvPicPr>
            <a:picLocks noChangeAspect="1"/>
          </p:cNvPicPr>
          <p:nvPr/>
        </p:nvPicPr>
        <p:blipFill>
          <a:blip r:embed="rId3" cstate="print"/>
          <a:srcRect l="22700" t="10101" r="24800" b="34250"/>
          <a:stretch>
            <a:fillRect/>
          </a:stretch>
        </p:blipFill>
        <p:spPr>
          <a:xfrm>
            <a:off x="6084168" y="3573016"/>
            <a:ext cx="2736304" cy="290048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i="1" dirty="0" smtClean="0"/>
              <a:t/>
            </a:r>
            <a:br>
              <a:rPr lang="en-US" sz="2200" i="1" dirty="0" smtClean="0"/>
            </a:br>
            <a:r>
              <a:rPr lang="ru-RU" sz="2200" i="1" dirty="0" smtClean="0"/>
              <a:t>«Голубые озера»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/>
              <a:t>Холодное  </a:t>
            </a:r>
            <a:r>
              <a:rPr lang="ru-RU" sz="2200" b="1" dirty="0" err="1" smtClean="0"/>
              <a:t>антицеллюлитное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/>
              <a:t>обертывание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против эффекта апельсиновой корки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err="1" smtClean="0"/>
              <a:t>Anticellulite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3217912" cy="4419600"/>
          </a:xfrm>
        </p:spPr>
        <p:txBody>
          <a:bodyPr>
            <a:normAutofit/>
          </a:bodyPr>
          <a:lstStyle/>
          <a:p>
            <a:pPr algn="just"/>
            <a:endParaRPr lang="ru-RU" dirty="0" smtClean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555776" y="1844824"/>
            <a:ext cx="3168352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Холодное </a:t>
            </a:r>
            <a:r>
              <a:rPr lang="ru-RU" sz="900" dirty="0" err="1">
                <a:latin typeface="Times New Roman" pitchFamily="18" charset="0"/>
                <a:cs typeface="Times New Roman" pitchFamily="18" charset="0"/>
              </a:rPr>
              <a:t>антицеллюлитное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обертывание после нанесения на кожу оказывает приятный холодящий эффект и стимулирующее воздействие на кожу, усиливает кровообращение и укрепляет капилляры. Благодаря активным природным компонентам, эффективно справляется с </a:t>
            </a:r>
            <a:r>
              <a:rPr lang="ru-RU" sz="900" dirty="0" err="1">
                <a:latin typeface="Times New Roman" pitchFamily="18" charset="0"/>
                <a:cs typeface="Times New Roman" pitchFamily="18" charset="0"/>
              </a:rPr>
              <a:t>целлюлитом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на всех стадиях, выравнивает рельеф и делает кожу идеально гладкой и упругой. Термальная вода голубых озер полуострова Камчатки содержит уникальный природный состав минералов, </a:t>
            </a:r>
            <a:r>
              <a:rPr lang="ru-RU" sz="900" dirty="0" err="1">
                <a:latin typeface="Times New Roman" pitchFamily="18" charset="0"/>
                <a:cs typeface="Times New Roman" pitchFamily="18" charset="0"/>
              </a:rPr>
              <a:t>олиго-элементов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и солей, насыщает кожу жизненной влагой и кислородом, предотвращает старение клеток, придает сияющий и здоровый вид. Экстракт медвежьей ягоды активизирует кровообращение, снимает отечность, смягчает и укрепляет структуру кожи. Вытяжка фукуса содержит множество минеральных веществ и биологически-активных соединений, которые, улучшают </a:t>
            </a:r>
            <a:r>
              <a:rPr lang="ru-RU" sz="900" dirty="0" err="1">
                <a:latin typeface="Times New Roman" pitchFamily="18" charset="0"/>
                <a:cs typeface="Times New Roman" pitchFamily="18" charset="0"/>
              </a:rPr>
              <a:t>лимфоциркуляцию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, выводят излишки межтканевой жидкости и расщепляют подкожные жировые отложения, избавляя кожу от эффекта апельсиновой корки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9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900" dirty="0">
                <a:latin typeface="Times New Roman" pitchFamily="18" charset="0"/>
                <a:cs typeface="Times New Roman" pitchFamily="18" charset="0"/>
              </a:rPr>
              <a:t>Ingredients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/Состав: </a:t>
            </a:r>
            <a:r>
              <a:rPr lang="en-US" sz="900" dirty="0">
                <a:latin typeface="Times New Roman" pitchFamily="18" charset="0"/>
                <a:cs typeface="Times New Roman" pitchFamily="18" charset="0"/>
              </a:rPr>
              <a:t>Aqua with infusions of </a:t>
            </a:r>
            <a:r>
              <a:rPr lang="en-US" sz="900" dirty="0" err="1">
                <a:latin typeface="Times New Roman" pitchFamily="18" charset="0"/>
                <a:cs typeface="Times New Roman" pitchFamily="18" charset="0"/>
              </a:rPr>
              <a:t>Magnezium</a:t>
            </a:r>
            <a:r>
              <a:rPr lang="en-US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dirty="0" err="1">
                <a:latin typeface="Times New Roman" pitchFamily="18" charset="0"/>
                <a:cs typeface="Times New Roman" pitchFamily="18" charset="0"/>
              </a:rPr>
              <a:t>Aspartate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900" dirty="0">
                <a:latin typeface="Times New Roman" pitchFamily="18" charset="0"/>
                <a:cs typeface="Times New Roman" pitchFamily="18" charset="0"/>
              </a:rPr>
              <a:t>Zinc </a:t>
            </a:r>
            <a:r>
              <a:rPr lang="en-US" sz="900" dirty="0" err="1">
                <a:latin typeface="Times New Roman" pitchFamily="18" charset="0"/>
                <a:cs typeface="Times New Roman" pitchFamily="18" charset="0"/>
              </a:rPr>
              <a:t>Gluconate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900" dirty="0">
                <a:latin typeface="Times New Roman" pitchFamily="18" charset="0"/>
                <a:cs typeface="Times New Roman" pitchFamily="18" charset="0"/>
              </a:rPr>
              <a:t>Copper </a:t>
            </a:r>
            <a:r>
              <a:rPr lang="en-US" sz="900" dirty="0" err="1">
                <a:latin typeface="Times New Roman" pitchFamily="18" charset="0"/>
                <a:cs typeface="Times New Roman" pitchFamily="18" charset="0"/>
              </a:rPr>
              <a:t>Gluconate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, С</a:t>
            </a:r>
            <a:r>
              <a:rPr lang="en-US" sz="900" dirty="0" err="1">
                <a:latin typeface="Times New Roman" pitchFamily="18" charset="0"/>
                <a:cs typeface="Times New Roman" pitchFamily="18" charset="0"/>
              </a:rPr>
              <a:t>alcium</a:t>
            </a:r>
            <a:r>
              <a:rPr lang="en-US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dirty="0" err="1">
                <a:latin typeface="Times New Roman" pitchFamily="18" charset="0"/>
                <a:cs typeface="Times New Roman" pitchFamily="18" charset="0"/>
              </a:rPr>
              <a:t>Gluconate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(термальная вода голубых озер), </a:t>
            </a:r>
            <a:r>
              <a:rPr lang="en-US" sz="900" dirty="0">
                <a:latin typeface="Times New Roman" pitchFamily="18" charset="0"/>
                <a:cs typeface="Times New Roman" pitchFamily="18" charset="0"/>
              </a:rPr>
              <a:t>Kaolin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900" dirty="0">
                <a:latin typeface="Times New Roman" pitchFamily="18" charset="0"/>
                <a:cs typeface="Times New Roman" pitchFamily="18" charset="0"/>
              </a:rPr>
              <a:t>Glycerin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900" dirty="0">
                <a:latin typeface="Times New Roman" pitchFamily="18" charset="0"/>
                <a:cs typeface="Times New Roman" pitchFamily="18" charset="0"/>
              </a:rPr>
              <a:t>Isopropyl </a:t>
            </a:r>
            <a:r>
              <a:rPr lang="en-US" sz="900" dirty="0" err="1">
                <a:latin typeface="Times New Roman" pitchFamily="18" charset="0"/>
                <a:cs typeface="Times New Roman" pitchFamily="18" charset="0"/>
              </a:rPr>
              <a:t>Palmitate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900" dirty="0" err="1">
                <a:latin typeface="Times New Roman" pitchFamily="18" charset="0"/>
                <a:cs typeface="Times New Roman" pitchFamily="18" charset="0"/>
              </a:rPr>
              <a:t>Octyldodecanol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900" dirty="0" err="1">
                <a:latin typeface="Times New Roman" pitchFamily="18" charset="0"/>
                <a:cs typeface="Times New Roman" pitchFamily="18" charset="0"/>
              </a:rPr>
              <a:t>Cetearyl</a:t>
            </a:r>
            <a:r>
              <a:rPr lang="en-US" sz="900" dirty="0">
                <a:latin typeface="Times New Roman" pitchFamily="18" charset="0"/>
                <a:cs typeface="Times New Roman" pitchFamily="18" charset="0"/>
              </a:rPr>
              <a:t> Alcohol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900" dirty="0" err="1">
                <a:latin typeface="Times New Roman" pitchFamily="18" charset="0"/>
                <a:cs typeface="Times New Roman" pitchFamily="18" charset="0"/>
              </a:rPr>
              <a:t>Glyceryl</a:t>
            </a:r>
            <a:r>
              <a:rPr lang="en-US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dirty="0" err="1">
                <a:latin typeface="Times New Roman" pitchFamily="18" charset="0"/>
                <a:cs typeface="Times New Roman" pitchFamily="18" charset="0"/>
              </a:rPr>
              <a:t>Stearate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900" dirty="0" err="1">
                <a:latin typeface="Times New Roman" pitchFamily="18" charset="0"/>
                <a:cs typeface="Times New Roman" pitchFamily="18" charset="0"/>
              </a:rPr>
              <a:t>Cocoglycerides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900" dirty="0" err="1">
                <a:latin typeface="Times New Roman" pitchFamily="18" charset="0"/>
                <a:cs typeface="Times New Roman" pitchFamily="18" charset="0"/>
              </a:rPr>
              <a:t>Arctostaphylos</a:t>
            </a:r>
            <a:r>
              <a:rPr lang="en-US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dirty="0" err="1">
                <a:latin typeface="Times New Roman" pitchFamily="18" charset="0"/>
                <a:cs typeface="Times New Roman" pitchFamily="18" charset="0"/>
              </a:rPr>
              <a:t>Uva</a:t>
            </a:r>
            <a:r>
              <a:rPr lang="en-US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dirty="0" err="1">
                <a:latin typeface="Times New Roman" pitchFamily="18" charset="0"/>
                <a:cs typeface="Times New Roman" pitchFamily="18" charset="0"/>
              </a:rPr>
              <a:t>Ursi</a:t>
            </a:r>
            <a:r>
              <a:rPr lang="en-US" sz="900" dirty="0">
                <a:latin typeface="Times New Roman" pitchFamily="18" charset="0"/>
                <a:cs typeface="Times New Roman" pitchFamily="18" charset="0"/>
              </a:rPr>
              <a:t> Leaf Extract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(экстракт медвежьей ягоды), </a:t>
            </a:r>
            <a:r>
              <a:rPr lang="en-US" sz="900" dirty="0" err="1">
                <a:latin typeface="Times New Roman" pitchFamily="18" charset="0"/>
                <a:cs typeface="Times New Roman" pitchFamily="18" charset="0"/>
              </a:rPr>
              <a:t>Fucus</a:t>
            </a:r>
            <a:r>
              <a:rPr lang="en-US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dirty="0" err="1">
                <a:latin typeface="Times New Roman" pitchFamily="18" charset="0"/>
                <a:cs typeface="Times New Roman" pitchFamily="18" charset="0"/>
              </a:rPr>
              <a:t>Vesiculosus</a:t>
            </a:r>
            <a:r>
              <a:rPr lang="en-US" sz="900" dirty="0">
                <a:latin typeface="Times New Roman" pitchFamily="18" charset="0"/>
                <a:cs typeface="Times New Roman" pitchFamily="18" charset="0"/>
              </a:rPr>
              <a:t> Extract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(экстракт фукуса), </a:t>
            </a:r>
            <a:r>
              <a:rPr lang="en-US" sz="900" dirty="0">
                <a:latin typeface="Times New Roman" pitchFamily="18" charset="0"/>
                <a:cs typeface="Times New Roman" pitchFamily="18" charset="0"/>
              </a:rPr>
              <a:t>Equisetum </a:t>
            </a:r>
            <a:r>
              <a:rPr lang="en-US" sz="900" dirty="0" err="1">
                <a:latin typeface="Times New Roman" pitchFamily="18" charset="0"/>
                <a:cs typeface="Times New Roman" pitchFamily="18" charset="0"/>
              </a:rPr>
              <a:t>Arvense</a:t>
            </a:r>
            <a:r>
              <a:rPr lang="en-US" sz="900" dirty="0">
                <a:latin typeface="Times New Roman" pitchFamily="18" charset="0"/>
                <a:cs typeface="Times New Roman" pitchFamily="18" charset="0"/>
              </a:rPr>
              <a:t> Extract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* (экстракт полевого хвоща), </a:t>
            </a:r>
            <a:r>
              <a:rPr lang="en-US" sz="900" dirty="0" err="1">
                <a:latin typeface="Times New Roman" pitchFamily="18" charset="0"/>
                <a:cs typeface="Times New Roman" pitchFamily="18" charset="0"/>
              </a:rPr>
              <a:t>Empetrum</a:t>
            </a:r>
            <a:r>
              <a:rPr lang="en-US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dirty="0" err="1">
                <a:latin typeface="Times New Roman" pitchFamily="18" charset="0"/>
                <a:cs typeface="Times New Roman" pitchFamily="18" charset="0"/>
              </a:rPr>
              <a:t>Nigrum</a:t>
            </a:r>
            <a:r>
              <a:rPr lang="en-US" sz="900" dirty="0">
                <a:latin typeface="Times New Roman" pitchFamily="18" charset="0"/>
                <a:cs typeface="Times New Roman" pitchFamily="18" charset="0"/>
              </a:rPr>
              <a:t> Fruit Juice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* (сок черной водяники),  </a:t>
            </a:r>
            <a:r>
              <a:rPr lang="en-US" sz="900" dirty="0" err="1">
                <a:latin typeface="Times New Roman" pitchFamily="18" charset="0"/>
                <a:cs typeface="Times New Roman" pitchFamily="18" charset="0"/>
              </a:rPr>
              <a:t>Tocopheryl</a:t>
            </a:r>
            <a:r>
              <a:rPr lang="en-US" sz="900" dirty="0">
                <a:latin typeface="Times New Roman" pitchFamily="18" charset="0"/>
                <a:cs typeface="Times New Roman" pitchFamily="18" charset="0"/>
              </a:rPr>
              <a:t> Acetate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900" dirty="0" err="1">
                <a:latin typeface="Times New Roman" pitchFamily="18" charset="0"/>
                <a:cs typeface="Times New Roman" pitchFamily="18" charset="0"/>
              </a:rPr>
              <a:t>Hydroxyethylcellulose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900" dirty="0" err="1">
                <a:latin typeface="Times New Roman" pitchFamily="18" charset="0"/>
                <a:cs typeface="Times New Roman" pitchFamily="18" charset="0"/>
              </a:rPr>
              <a:t>Xanthan</a:t>
            </a:r>
            <a:r>
              <a:rPr lang="en-US" sz="900" dirty="0">
                <a:latin typeface="Times New Roman" pitchFamily="18" charset="0"/>
                <a:cs typeface="Times New Roman" pitchFamily="18" charset="0"/>
              </a:rPr>
              <a:t> Gum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900" dirty="0">
                <a:latin typeface="Times New Roman" pitchFamily="18" charset="0"/>
                <a:cs typeface="Times New Roman" pitchFamily="18" charset="0"/>
              </a:rPr>
              <a:t>Menthol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900" dirty="0">
                <a:latin typeface="Times New Roman" pitchFamily="18" charset="0"/>
                <a:cs typeface="Times New Roman" pitchFamily="18" charset="0"/>
              </a:rPr>
              <a:t>Sodium </a:t>
            </a:r>
            <a:r>
              <a:rPr lang="en-US" sz="900" dirty="0" err="1">
                <a:latin typeface="Times New Roman" pitchFamily="18" charset="0"/>
                <a:cs typeface="Times New Roman" pitchFamily="18" charset="0"/>
              </a:rPr>
              <a:t>Stearoyl</a:t>
            </a:r>
            <a:r>
              <a:rPr lang="en-US" sz="900" dirty="0">
                <a:latin typeface="Times New Roman" pitchFamily="18" charset="0"/>
                <a:cs typeface="Times New Roman" pitchFamily="18" charset="0"/>
              </a:rPr>
              <a:t> Glutamate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900" dirty="0" err="1">
                <a:latin typeface="Times New Roman" pitchFamily="18" charset="0"/>
                <a:cs typeface="Times New Roman" pitchFamily="18" charset="0"/>
              </a:rPr>
              <a:t>Dehydroacetic</a:t>
            </a:r>
            <a:r>
              <a:rPr lang="en-US" sz="900" dirty="0">
                <a:latin typeface="Times New Roman" pitchFamily="18" charset="0"/>
                <a:cs typeface="Times New Roman" pitchFamily="18" charset="0"/>
              </a:rPr>
              <a:t> Acid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900" dirty="0">
                <a:latin typeface="Times New Roman" pitchFamily="18" charset="0"/>
                <a:cs typeface="Times New Roman" pitchFamily="18" charset="0"/>
              </a:rPr>
              <a:t>Benzyl Alcohol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900" dirty="0">
                <a:latin typeface="Times New Roman" pitchFamily="18" charset="0"/>
                <a:cs typeface="Times New Roman" pitchFamily="18" charset="0"/>
              </a:rPr>
              <a:t>Sodium Benzoate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900" dirty="0">
                <a:latin typeface="Times New Roman" pitchFamily="18" charset="0"/>
                <a:cs typeface="Times New Roman" pitchFamily="18" charset="0"/>
              </a:rPr>
              <a:t>Potassium </a:t>
            </a:r>
            <a:r>
              <a:rPr lang="en-US" sz="900" dirty="0" err="1">
                <a:latin typeface="Times New Roman" pitchFamily="18" charset="0"/>
                <a:cs typeface="Times New Roman" pitchFamily="18" charset="0"/>
              </a:rPr>
              <a:t>Sorbate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900" dirty="0" err="1">
                <a:latin typeface="Times New Roman" pitchFamily="18" charset="0"/>
                <a:cs typeface="Times New Roman" pitchFamily="18" charset="0"/>
              </a:rPr>
              <a:t>Ethylhexylglycerin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900" dirty="0">
                <a:latin typeface="Times New Roman" pitchFamily="18" charset="0"/>
                <a:cs typeface="Times New Roman" pitchFamily="18" charset="0"/>
              </a:rPr>
              <a:t>Citric Acid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900" dirty="0" err="1">
                <a:latin typeface="Times New Roman" pitchFamily="18" charset="0"/>
                <a:cs typeface="Times New Roman" pitchFamily="18" charset="0"/>
              </a:rPr>
              <a:t>Parfum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900" dirty="0" err="1">
                <a:latin typeface="Times New Roman" pitchFamily="18" charset="0"/>
                <a:cs typeface="Times New Roman" pitchFamily="18" charset="0"/>
              </a:rPr>
              <a:t>Benzyl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>
                <a:latin typeface="Times New Roman" pitchFamily="18" charset="0"/>
                <a:cs typeface="Times New Roman" pitchFamily="18" charset="0"/>
              </a:rPr>
              <a:t>Salicylate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900" dirty="0" err="1">
                <a:latin typeface="Times New Roman" pitchFamily="18" charset="0"/>
                <a:cs typeface="Times New Roman" pitchFamily="18" charset="0"/>
              </a:rPr>
              <a:t>Hexyl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>
                <a:latin typeface="Times New Roman" pitchFamily="18" charset="0"/>
                <a:cs typeface="Times New Roman" pitchFamily="18" charset="0"/>
              </a:rPr>
              <a:t>Cinnamal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900" dirty="0">
                <a:latin typeface="Times New Roman" pitchFamily="18" charset="0"/>
                <a:cs typeface="Times New Roman" pitchFamily="18" charset="0"/>
              </a:rPr>
              <a:t>CI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42051, CI 28440</a:t>
            </a:r>
          </a:p>
          <a:p>
            <a:pPr algn="just"/>
            <a:endParaRPr lang="ru-RU" sz="1050" dirty="0"/>
          </a:p>
          <a:p>
            <a:pPr algn="just"/>
            <a:endParaRPr lang="ru-RU" sz="1050" dirty="0"/>
          </a:p>
        </p:txBody>
      </p:sp>
      <p:sp>
        <p:nvSpPr>
          <p:cNvPr id="8" name="Овал 7"/>
          <p:cNvSpPr/>
          <p:nvPr/>
        </p:nvSpPr>
        <p:spPr>
          <a:xfrm>
            <a:off x="5292080" y="116632"/>
            <a:ext cx="1008112" cy="1008112"/>
          </a:xfrm>
          <a:prstGeom prst="ellipse">
            <a:avLst/>
          </a:prstGeom>
          <a:solidFill>
            <a:srgbClr val="33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dirty="0" smtClean="0"/>
              <a:t>Холодная формула</a:t>
            </a:r>
            <a:endParaRPr lang="ru-RU" sz="600" dirty="0"/>
          </a:p>
        </p:txBody>
      </p:sp>
      <p:pic>
        <p:nvPicPr>
          <p:cNvPr id="9" name="Рисунок 8" descr="суперлого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72400" y="188640"/>
            <a:ext cx="873180" cy="10749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7584" y="566124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/>
              <a:t>Объем 500 мл</a:t>
            </a:r>
          </a:p>
          <a:p>
            <a:pPr algn="ctr"/>
            <a:r>
              <a:rPr lang="ru-RU" sz="900" dirty="0" smtClean="0"/>
              <a:t>6 шт. в упаковке</a:t>
            </a:r>
            <a:endParaRPr lang="ru-RU" sz="900" dirty="0"/>
          </a:p>
        </p:txBody>
      </p:sp>
      <p:pic>
        <p:nvPicPr>
          <p:cNvPr id="12" name="Рисунок 11" descr="24273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7954"/>
            <a:ext cx="1656184" cy="1249796"/>
          </a:xfrm>
          <a:prstGeom prst="rect">
            <a:avLst/>
          </a:prstGeom>
        </p:spPr>
      </p:pic>
      <p:pic>
        <p:nvPicPr>
          <p:cNvPr id="15" name="Рисунок 14" descr="IMG_0390.jpg"/>
          <p:cNvPicPr>
            <a:picLocks noChangeAspect="1"/>
          </p:cNvPicPr>
          <p:nvPr/>
        </p:nvPicPr>
        <p:blipFill>
          <a:blip r:embed="rId4" cstate="print"/>
          <a:srcRect l="23750" t="9051" r="24800" b="35300"/>
          <a:stretch>
            <a:fillRect/>
          </a:stretch>
        </p:blipFill>
        <p:spPr>
          <a:xfrm>
            <a:off x="6228184" y="3789040"/>
            <a:ext cx="2304256" cy="249235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err="1" smtClean="0"/>
              <a:t>Антицеллюлитный</a:t>
            </a:r>
            <a:r>
              <a:rPr lang="ru-RU" sz="2000" b="1" dirty="0" smtClean="0"/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err="1" smtClean="0"/>
              <a:t>водорослево-иловый</a:t>
            </a:r>
            <a:r>
              <a:rPr lang="ru-RU" sz="2000" b="1" dirty="0" smtClean="0"/>
              <a:t> крем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для моделирования фигуры</a:t>
            </a: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err="1" smtClean="0"/>
              <a:t>Anticellulite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3217912" cy="4419600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Антицеллюлитный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водорослево-иловый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крем, благодаря натуральным компонентам, входящим в его состав эффективно разглаживает кожу и устраняет признаки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целлюлита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моделирует контуры тела, препятствует образованию новых жировых отложений.</a:t>
            </a:r>
          </a:p>
          <a:p>
            <a:pPr algn="just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Камчатская иловая грязь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насыщает кожу минералами и микроэлементами, оказывает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лимфодренажный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эффект, выводит из организма избыточную жидкость и токсины.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Водоросли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спирулины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содержат около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70% полноценного белка,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известного своими уникальными свойствами расщеплять жировые клетки и восстанавливать волокна кожи даже в глубинных слоях эпидермиса. Является богатым источником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витаминов А, Е, К, В1, В2, В5, В6 и В9 и полиненасыщенных жирных кислот,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благодаря чему глубоко питает и омолаживает кожу.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Масло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паланской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мелиссы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усиливает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микроциркуляцию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и обменные процессы, выравнивает рельеф, смягчает и подтягивает кожу.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Комплекс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SymFit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обеспечивает мощное тройное воздействие сжигает жировые отложения, восстанавливает гладкость и упругость кожи, уменьшает признаки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целлюлита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Состав (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Ingredients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Aqua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Isopropyl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Palmitate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Glyceryl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Stearate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Octyldodecanol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Cetearyl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Alcohol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Cetearyl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Glucoside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Glycerin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Tocopheryl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Acetate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Pinus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Sibirica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Seed Oil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Polyglyceryl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-6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Esters</a:t>
            </a:r>
            <a:r>
              <a:rPr lang="en-US" sz="3600" baseline="30000" dirty="0" err="1" smtClean="0">
                <a:latin typeface="Times New Roman" pitchFamily="18" charset="0"/>
                <a:cs typeface="Times New Roman" pitchFamily="18" charset="0"/>
              </a:rPr>
              <a:t>PS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Triticum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Vulgare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Germ Oil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* (масло зародышей пшеницы),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Linum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Usitatissimum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Seed Oil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* (масло льна),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Melissa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Officinalis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Seed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Oil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(масло мелиссы),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Spirulina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Platensis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Extract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Spirulina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Maxima Extract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(экстракт водорослей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спирулина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Rhodiola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Rosea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Root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Extract</a:t>
            </a:r>
            <a:r>
              <a:rPr lang="en-US" sz="3600" baseline="30000" dirty="0" err="1" smtClean="0">
                <a:latin typeface="Times New Roman" pitchFamily="18" charset="0"/>
                <a:cs typeface="Times New Roman" pitchFamily="18" charset="0"/>
              </a:rPr>
              <a:t>WH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(экстракт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родиолы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розовой),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Larix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Sibirica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Needle Extract 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WH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(экстракт лиственницы сибирской),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Panax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Ginseng Root Extract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* (экстракт женьшеня),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Lithothamnium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Calcareum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Powder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Maris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Limus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Extract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(иловая грязь),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Niacinamide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Sodium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Polyacrylate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Vanillyl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Butyl Ether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Camphor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Trimethylcyclohexyl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Butylcarbamate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Sodium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Stearoyl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Glutamate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Dehydroacetic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Acid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Benzyl Alcohol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Sodium Benzoate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Potassium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Sorbate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Ethylhexylglycerin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Parfum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Citric Acid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CI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16035.</a:t>
            </a:r>
          </a:p>
          <a:p>
            <a:pPr algn="just"/>
            <a:endParaRPr lang="ru-RU" dirty="0" smtClean="0"/>
          </a:p>
          <a:p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4499992" y="116632"/>
            <a:ext cx="1008112" cy="10081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dirty="0" smtClean="0"/>
              <a:t>Разогревающий эффект</a:t>
            </a:r>
            <a:endParaRPr lang="ru-RU" sz="600" dirty="0"/>
          </a:p>
        </p:txBody>
      </p:sp>
      <p:pic>
        <p:nvPicPr>
          <p:cNvPr id="7" name="Рисунок 6" descr="суперлого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72400" y="188640"/>
            <a:ext cx="873180" cy="10749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5576" y="5661248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Туба 140 мл</a:t>
            </a:r>
          </a:p>
          <a:p>
            <a:pPr algn="ctr"/>
            <a:r>
              <a:rPr lang="ru-RU" sz="800" dirty="0" smtClean="0"/>
              <a:t>15 шт. в упаковке</a:t>
            </a:r>
            <a:endParaRPr lang="ru-RU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ru-RU" sz="2200" b="1" dirty="0" smtClean="0"/>
              <a:t>Непрерывный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err="1" smtClean="0"/>
              <a:t>Антицеллюлитный</a:t>
            </a:r>
            <a:r>
              <a:rPr lang="ru-RU" sz="2200" b="1" dirty="0" smtClean="0"/>
              <a:t> комплекс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для устранения признаков </a:t>
            </a:r>
            <a:r>
              <a:rPr lang="ru-RU" sz="2200" dirty="0" err="1" smtClean="0"/>
              <a:t>целлюлита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/>
              <a:t>1</a:t>
            </a:r>
            <a:r>
              <a:rPr lang="en-US" sz="2200" b="1" dirty="0" smtClean="0"/>
              <a:t>5</a:t>
            </a:r>
            <a:r>
              <a:rPr lang="ru-RU" sz="2200" b="1" dirty="0" smtClean="0"/>
              <a:t> дней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err="1" smtClean="0"/>
              <a:t>Anticellulite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3217912" cy="4419600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Уникальный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антицеллюлитный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комплекс сочетает в себе непрерывный дневной и ночной уход за кожей, обеспечивая высокоэффективное действие в устранении признаков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целлюлита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ель-сыворотки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для активного сжигания жира днем -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эффективно воздействуют на жировой обмен в тканях, расщепляя жировую клетчатку и выравнивая кожный рельеф, интенсивно разглаживая проблемные участки с проявлением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целлюлита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5% чистый кофеин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оказывает мощное тони­зирующее действие, активизирует обменные процессы и циркуляцию крови, повышает тургор кожи.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Гель-сыворотка для мощного дренажного эффекта ночью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- стимулирует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лимфоциркуляцию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 жировых клетках, мгновенно выводит лишнюю жидкость и токсины, снимает отеки, значительно уменьшая объемы тела.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17% вытяжка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спирулины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богатый источник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витаминов А, Е, К, В1, В2, В5, В6 и В9 и полиненасыщенных жирных кислот,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которые обеспечивают коже глубокое питание и увлажнение, повышая ее упругость и эластичность.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 День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Состав (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Ingredients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Aqua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Glycerin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Niacinamide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Sodium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Carbomer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Panthenol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Empetrum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Nigrum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Fruit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Juice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* (сок черной водяники),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Schizandra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Chinensis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Fruit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Extract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(экстракт лимонника нанайского),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Juniperus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Sibirica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Needle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Extract</a:t>
            </a:r>
            <a:r>
              <a:rPr lang="en-US" sz="3200" baseline="30000" dirty="0" err="1" smtClean="0">
                <a:latin typeface="Times New Roman" pitchFamily="18" charset="0"/>
                <a:cs typeface="Times New Roman" pitchFamily="18" charset="0"/>
              </a:rPr>
              <a:t>WH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(экстракт можжевельника),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Rhodiola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Rosea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Root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Extract</a:t>
            </a:r>
            <a:r>
              <a:rPr lang="en-US" sz="3200" baseline="30000" dirty="0" err="1" smtClean="0">
                <a:latin typeface="Times New Roman" pitchFamily="18" charset="0"/>
                <a:cs typeface="Times New Roman" pitchFamily="18" charset="0"/>
              </a:rPr>
              <a:t>WH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(экстракт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родиолы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розовой),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Panax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Ginseng Root Extract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* (экстракт женьшеня),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Citrus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Aurantium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Amara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Flower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Extract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(экстракт апельсина),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Caffeine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(кофеин),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Sodium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Hyaluronate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гиалуроновая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кислота),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Decyl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Glucoside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Sodium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Cocoyl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Glutamate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Dehydroacetic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Acid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Benzyl Alcohol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Sodium Benzoate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Potassium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Sorbate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Ethylhexylglycerin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Parfum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Citric Acid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Ночь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Состав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(Ingredients): Aqua, Glycerin,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Niacinamide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Sodium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Carbomer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Panthenol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Spirulina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Platensis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Extract,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Spirulina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Maxima Extract (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экстракт водорослей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спирулина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Empetrum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Nigrum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Fruit Juice* (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сок черной водяники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), Equisetum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Arvense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Extract* (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экстракт полевого хвоща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Zingiber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Officinalis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Root Extract* (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экстракт имбиря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Nelumbo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Nucifera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Flower Extract (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экстракт лотоса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Juniperus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Sibirica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Needle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Extract</a:t>
            </a:r>
            <a:r>
              <a:rPr lang="en-US" sz="3200" baseline="30000" dirty="0" err="1" smtClean="0">
                <a:latin typeface="Times New Roman" pitchFamily="18" charset="0"/>
                <a:cs typeface="Times New Roman" pitchFamily="18" charset="0"/>
              </a:rPr>
              <a:t>WH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экстракт можжевельника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Rhodiola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Rosea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Root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Extract</a:t>
            </a:r>
            <a:r>
              <a:rPr lang="en-US" sz="3200" baseline="30000" dirty="0" err="1" smtClean="0">
                <a:latin typeface="Times New Roman" pitchFamily="18" charset="0"/>
                <a:cs typeface="Times New Roman" pitchFamily="18" charset="0"/>
              </a:rPr>
              <a:t>WH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экстракт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родиолы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розовой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Panax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Ginseng Root Extract* (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экстракт женьшеня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), Sodium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Hyaluronate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гиалуроновая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кислота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Decyl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Glucoside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Sodium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Cocoyl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Glutamate,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Dehydroacetic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Acid, Benzyl Alcohol, Sodium Benzoate, Potassium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Sorbate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Ethylhexylglycerin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Parfum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Citric Acid,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 42051.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/>
          </a:p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5436096" y="116632"/>
            <a:ext cx="1008112" cy="10081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dirty="0" smtClean="0"/>
              <a:t>Разогревающий эффект</a:t>
            </a:r>
            <a:endParaRPr lang="ru-RU" sz="600" dirty="0"/>
          </a:p>
        </p:txBody>
      </p:sp>
      <p:pic>
        <p:nvPicPr>
          <p:cNvPr id="6" name="Рисунок 5" descr="суперлого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72400" y="188640"/>
            <a:ext cx="873180" cy="10749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3568" y="5733256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Ампулы 10 мл </a:t>
            </a:r>
            <a:r>
              <a:rPr lang="ru-RU" sz="800" dirty="0" err="1" smtClean="0"/>
              <a:t>х</a:t>
            </a:r>
            <a:r>
              <a:rPr lang="ru-RU" sz="800" dirty="0" smtClean="0"/>
              <a:t> 30 </a:t>
            </a:r>
            <a:r>
              <a:rPr lang="ru-RU" sz="800" dirty="0" err="1" smtClean="0"/>
              <a:t>шт</a:t>
            </a:r>
            <a:endParaRPr lang="ru-RU" sz="800" dirty="0" smtClean="0"/>
          </a:p>
          <a:p>
            <a:pPr algn="ctr"/>
            <a:r>
              <a:rPr lang="ru-RU" sz="800" dirty="0" smtClean="0"/>
              <a:t>4 шт. в упаковке</a:t>
            </a:r>
            <a:endParaRPr lang="ru-RU" sz="800" dirty="0"/>
          </a:p>
        </p:txBody>
      </p:sp>
      <p:pic>
        <p:nvPicPr>
          <p:cNvPr id="8" name="Рисунок 7" descr="IMG_0345.jpg"/>
          <p:cNvPicPr>
            <a:picLocks noChangeAspect="1"/>
          </p:cNvPicPr>
          <p:nvPr/>
        </p:nvPicPr>
        <p:blipFill>
          <a:blip r:embed="rId3" cstate="print"/>
          <a:srcRect l="17451" t="10101" r="14300" b="37400"/>
          <a:stretch>
            <a:fillRect/>
          </a:stretch>
        </p:blipFill>
        <p:spPr>
          <a:xfrm>
            <a:off x="5652120" y="1628800"/>
            <a:ext cx="3182754" cy="24482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ru-RU" sz="2200" b="1" dirty="0" smtClean="0"/>
              <a:t>Уссурийское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/>
              <a:t> </a:t>
            </a:r>
            <a:r>
              <a:rPr lang="ru-RU" sz="2200" b="1" dirty="0" err="1" smtClean="0"/>
              <a:t>антицеллюлитное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/>
              <a:t>массажное масло для тела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для разглаживания контуров тела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algn="ctr"/>
            <a:r>
              <a:rPr lang="en-US" dirty="0" err="1" smtClean="0"/>
              <a:t>Anticellulite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3217912" cy="4419600"/>
          </a:xfrm>
        </p:spPr>
        <p:txBody>
          <a:bodyPr>
            <a:normAutofit fontScale="32500" lnSpcReduction="20000"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Уссурийское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антицеллюлитное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масло при проведении массажа эффективно разогревает кожу, активизирует кровообращение и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обменные процессы, оказывает разглаживающее и подтягивающее действия, уменьшает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целлюлит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укрепляет тургор кожи.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Масло красного можжевельника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оказывает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антицеллюлитное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действие, в сочетании с массажем стимулирует обмен веществ, восстанавливает липидный барьер, устраняет дряблость, повышает упругость и эластичность кожи.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Масло сибирского кедра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источник основных витаминов молодости Е и F, обеспечивает глубокое увлажнение и питание кожи.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Экстракт каменной березы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содержит витамины В1, В2, А, и Е эфирные масла, фитонциды и смолистые вещества, в сочетании с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витамином 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оказывают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лимфодренажный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эффект, устраняют застой жидкости в тканях, уменьшают отечность, способствуют расщеплению подкожных жировых отложений, разглаживая контуры тела и устраняя признаки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целлюлита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Состав 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Ingredients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Octyldodecanol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Isopropyl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Palmitate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Cocoglycerides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Dicaprylyl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Ether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Caprylic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Capric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Triglyceride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Olea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Europaea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Fruit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(масло оливы),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Tocopherol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(витамин Е),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Pinus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Sibirica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Seed Oil 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WH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(масло кедровых орехов),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Triticum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Vulgare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Germ Oil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* (масло зародышей пшеницы),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Linum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Usitatissimum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Seed Oil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* (масло льна),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Oenothera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Biennis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Oil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(масло примулы вечерней),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Juniperus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Oxycedrus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Oil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(масло красного можжевельника),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Betula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Ermanii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Stem Extract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(экстракт каменной березы),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Glycine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Soya Oil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Vanillyl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Butyl Ether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Ethylcellulose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Ascorbyl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Tetraisopalmitate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(витамин С),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Parfum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 smtClean="0"/>
          </a:p>
          <a:p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5004048" y="116632"/>
            <a:ext cx="1008112" cy="10081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dirty="0" smtClean="0"/>
              <a:t>Разогревающий эффект</a:t>
            </a:r>
            <a:endParaRPr lang="ru-RU" sz="600" dirty="0"/>
          </a:p>
        </p:txBody>
      </p:sp>
      <p:pic>
        <p:nvPicPr>
          <p:cNvPr id="7" name="Рисунок 6" descr="суперлого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72400" y="188640"/>
            <a:ext cx="873180" cy="10749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3568" y="5733256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Флакон 300 мл</a:t>
            </a:r>
          </a:p>
          <a:p>
            <a:pPr algn="ctr"/>
            <a:r>
              <a:rPr lang="ru-RU" sz="800" dirty="0" smtClean="0"/>
              <a:t>12 шт. в упаковке</a:t>
            </a:r>
            <a:endParaRPr lang="ru-RU" sz="800" dirty="0"/>
          </a:p>
        </p:txBody>
      </p:sp>
      <p:pic>
        <p:nvPicPr>
          <p:cNvPr id="9" name="Рисунок 8" descr="Антицеллюлитный-ручной-массаж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018" y="44624"/>
            <a:ext cx="1765009" cy="1175768"/>
          </a:xfrm>
          <a:prstGeom prst="rect">
            <a:avLst/>
          </a:prstGeom>
        </p:spPr>
      </p:pic>
      <p:pic>
        <p:nvPicPr>
          <p:cNvPr id="10" name="Рисунок 9" descr="IMG_0401.jpg"/>
          <p:cNvPicPr>
            <a:picLocks noChangeAspect="1"/>
          </p:cNvPicPr>
          <p:nvPr/>
        </p:nvPicPr>
        <p:blipFill>
          <a:blip r:embed="rId4" cstate="print"/>
          <a:srcRect l="31100" t="10101" r="29525" b="19550"/>
          <a:stretch>
            <a:fillRect/>
          </a:stretch>
        </p:blipFill>
        <p:spPr>
          <a:xfrm>
            <a:off x="6588224" y="1772816"/>
            <a:ext cx="1800200" cy="482453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ru-RU" sz="2200" b="1" dirty="0" err="1" smtClean="0"/>
              <a:t>Антицеллюлитный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err="1" smtClean="0"/>
              <a:t>крио-концентрат</a:t>
            </a:r>
            <a:r>
              <a:rPr lang="ru-RU" sz="2200" b="1" dirty="0" smtClean="0"/>
              <a:t> для тела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для уменьшения проявлений </a:t>
            </a:r>
            <a:r>
              <a:rPr lang="ru-RU" sz="2200" dirty="0" err="1" smtClean="0"/>
              <a:t>целлюлита</a:t>
            </a:r>
            <a:r>
              <a:rPr lang="ru-RU" sz="22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err="1" smtClean="0"/>
              <a:t>Anticellulite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3217912" cy="4419600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Антицеллюлитная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сыворотка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крио-концентрат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основе натуральных компонентов оказывает приятное охлаждающее действие, сужает сосуды и стимулирует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микроциркуляцию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что способствует глубокому расщеплению жировой ткани и сокращению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целлюлита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Полярная мята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мгновенно тонизирует и стимулирует кровообращение, улучшая проникновение активных компонентов сыворотки, снимает отечность и освежает кожу.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Камчатский лабазник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восстанавливает естественные регенеративные функции, укрепляет тургор и подтягивает кожу.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Зеленые охотские водоросли,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благодаря высокому содержанию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альгинатов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микроэлементов и йода, ускоряют обмен веществ, стимулируют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микроциркуляцию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крови и лимфы, выводят шлаки и лишнюю жидкость из организма, насыщают кожу кислородом и полезными веществами.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Комплекс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SymFit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обеспечивает мощное тройное воздействие: сжигает жировые отложения, восстанавливает гладкость и упругость кожи, уменьшает признаки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целлюлита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Состав 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Ingredients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Aqua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Caprylic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Capric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Triglyceride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Dicaprylyl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Ether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Cyclopentasiloxane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Glycerin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Menhta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Piperita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Extract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(экстракт полярной мяты),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Cetraria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Nivalis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Extract</a:t>
            </a:r>
            <a:r>
              <a:rPr lang="en-US" sz="2000" baseline="30000" dirty="0" err="1" smtClean="0">
                <a:latin typeface="Times New Roman" pitchFamily="18" charset="0"/>
                <a:cs typeface="Times New Roman" pitchFamily="18" charset="0"/>
              </a:rPr>
              <a:t>WH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(экстракт кладонии снежной),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Codium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Fragile Extract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(экстракт водоросли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кодиум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Chlorella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Vulgaris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Extract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(экстракт водоросли хлорелла),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Laminaria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Saccharina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Extract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(экстракт ламинарии),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Spiraea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Ulmaria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Extract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 (экстракт камчатского лабазника),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Empetrum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Nigrum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Fruit Juice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 (сок черной водяники),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Abies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Sibirica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Needle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Extract</a:t>
            </a:r>
            <a:r>
              <a:rPr lang="en-US" sz="2000" baseline="30000" dirty="0" err="1" smtClean="0">
                <a:latin typeface="Times New Roman" pitchFamily="18" charset="0"/>
                <a:cs typeface="Times New Roman" pitchFamily="18" charset="0"/>
              </a:rPr>
              <a:t>WH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(экстракт пихты),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Sodium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Polyacrylate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Panax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Ginseng Root Extract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 (экстракт женьшеня),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Rhodiola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Rosea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Root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Extract</a:t>
            </a:r>
            <a:r>
              <a:rPr lang="en-US" sz="2000" baseline="30000" dirty="0" err="1" smtClean="0">
                <a:latin typeface="Times New Roman" pitchFamily="18" charset="0"/>
                <a:cs typeface="Times New Roman" pitchFamily="18" charset="0"/>
              </a:rPr>
              <a:t>WH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(экстракт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родиолы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розовой),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Pinus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Pumila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Needle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Extract</a:t>
            </a:r>
            <a:r>
              <a:rPr lang="en-US" sz="2000" baseline="30000" dirty="0" err="1" smtClean="0">
                <a:latin typeface="Times New Roman" pitchFamily="18" charset="0"/>
                <a:cs typeface="Times New Roman" pitchFamily="18" charset="0"/>
              </a:rPr>
              <a:t>WH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(экстракт кедрового стланика),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Sorbus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Sibirica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Extract</a:t>
            </a:r>
            <a:r>
              <a:rPr lang="en-US" sz="2000" baseline="30000" dirty="0" err="1" smtClean="0">
                <a:latin typeface="Times New Roman" pitchFamily="18" charset="0"/>
                <a:cs typeface="Times New Roman" pitchFamily="18" charset="0"/>
              </a:rPr>
              <a:t>WH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(экстракт рябины сибирской),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Methyl Glucose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Sesquistearate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Trimethylcyclohexyl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Butylcarbamate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Sodium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Stearoyl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Glutamate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Pinus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Sibirica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Seed Oil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Polyglyceryl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-6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Esters</a:t>
            </a:r>
            <a:r>
              <a:rPr lang="en-US" sz="2000" baseline="30000" dirty="0" err="1" smtClean="0">
                <a:latin typeface="Times New Roman" pitchFamily="18" charset="0"/>
                <a:cs typeface="Times New Roman" pitchFamily="18" charset="0"/>
              </a:rPr>
              <a:t>PS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Niacinamide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Menthol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(ментол),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Mentha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Arvensis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Oil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(масло мяты),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Xanthan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Gum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Benzyl Alcohol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Dehydroacetic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Acid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Sodium Benzoate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Potassium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Sorbate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Ethylhexylglycerin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Citric Acid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Parfum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42051, CI 19140, CI 42090,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Citronellol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Butylphenyl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Methylpropional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Linalool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Limonene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Hexyl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Cinnamal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5292080" y="116632"/>
            <a:ext cx="1008112" cy="1008112"/>
          </a:xfrm>
          <a:prstGeom prst="ellipse">
            <a:avLst/>
          </a:prstGeom>
          <a:solidFill>
            <a:srgbClr val="33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dirty="0" smtClean="0"/>
              <a:t>Холодная формула</a:t>
            </a:r>
            <a:endParaRPr lang="ru-RU" sz="600" dirty="0"/>
          </a:p>
        </p:txBody>
      </p:sp>
      <p:pic>
        <p:nvPicPr>
          <p:cNvPr id="7" name="Рисунок 6" descr="суперлого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72400" y="188640"/>
            <a:ext cx="873180" cy="10749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3568" y="5733256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Флакон 300 мл</a:t>
            </a:r>
          </a:p>
          <a:p>
            <a:pPr algn="ctr"/>
            <a:r>
              <a:rPr lang="ru-RU" sz="800" dirty="0" smtClean="0"/>
              <a:t>12 шт. в упаковке</a:t>
            </a:r>
            <a:endParaRPr lang="ru-RU" sz="800" dirty="0"/>
          </a:p>
        </p:txBody>
      </p:sp>
      <p:pic>
        <p:nvPicPr>
          <p:cNvPr id="9" name="Рисунок 8" descr="IMG_0400.jpg"/>
          <p:cNvPicPr>
            <a:picLocks noChangeAspect="1"/>
          </p:cNvPicPr>
          <p:nvPr/>
        </p:nvPicPr>
        <p:blipFill>
          <a:blip r:embed="rId3" cstate="print"/>
          <a:srcRect l="31100" t="9051" r="31100" b="19550"/>
          <a:stretch>
            <a:fillRect/>
          </a:stretch>
        </p:blipFill>
        <p:spPr>
          <a:xfrm>
            <a:off x="6444208" y="1700808"/>
            <a:ext cx="1728192" cy="489654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err="1" smtClean="0"/>
              <a:t>Водорослево-солевой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err="1" smtClean="0"/>
              <a:t>антицеллюлитный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скраб</a:t>
            </a:r>
            <a:r>
              <a:rPr lang="ru-RU" sz="2000" b="1" dirty="0" smtClean="0"/>
              <a:t> для тела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для разглаживания контуров тела </a:t>
            </a: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algn="ctr"/>
            <a:r>
              <a:rPr lang="en-US" dirty="0" err="1" smtClean="0"/>
              <a:t>Anticellulite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3217912" cy="4419600"/>
          </a:xfrm>
        </p:spPr>
        <p:txBody>
          <a:bodyPr>
            <a:normAutofit/>
          </a:bodyPr>
          <a:lstStyle/>
          <a:p>
            <a:pPr algn="just"/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Водорослево-солевой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антицеллюлитный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скраб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для тела раскрывает поры, очищая их от шлаков и токсинов. Входящие в его состав природные компоненты питают, обновляют и разглаживают кожу, подготавливая ее к дальнейшему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антицеллюлитному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уходу. </a:t>
            </a:r>
            <a:r>
              <a:rPr lang="ru-RU" sz="900" b="1" dirty="0" err="1" smtClean="0">
                <a:latin typeface="Times New Roman" pitchFamily="18" charset="0"/>
                <a:cs typeface="Times New Roman" pitchFamily="18" charset="0"/>
              </a:rPr>
              <a:t>Глауберовая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 соль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усиливает циркуляцию крови  и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лимфоток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ошелушивает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ороговевшие клетки и разглаживает контуры тела. 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Дальневосточная ламинария,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благодаря высокому содержанию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альгинатов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, микроэлементов и йода, стимулирует процессы регенерации и восстановления тканей, подтягивает кожу, уменьшает проявления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целлюлита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9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Состав (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Ingredients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Sodium Chloride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глауберовая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соль), 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Glycerin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</a:rPr>
              <a:t>Butyrospermum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</a:rPr>
              <a:t>Parkii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Butter</a:t>
            </a:r>
            <a:r>
              <a:rPr lang="ru-RU" sz="900" baseline="300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(органическое масло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ши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</a:rPr>
              <a:t>Theobroma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Cacao Seed Butter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</a:rPr>
              <a:t>Cetearyl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Alcohol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</a:rPr>
              <a:t>Cocamidopropyl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</a:rPr>
              <a:t>Betaine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</a:rPr>
              <a:t>Laminaria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</a:rPr>
              <a:t>Digitata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Extract</a:t>
            </a:r>
            <a:r>
              <a:rPr lang="ru-RU" sz="900" baseline="300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(экстракт ламинарии), 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Cassia 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</a:rPr>
              <a:t>Angustifolia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Leaf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(листья кассии), 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</a:rPr>
              <a:t>Cortusa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</a:rPr>
              <a:t>Sibirica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Leaf or Flower 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</a:rPr>
              <a:t>Extract</a:t>
            </a:r>
            <a:r>
              <a:rPr lang="en-US" sz="900" baseline="30000" dirty="0" err="1" smtClean="0">
                <a:latin typeface="Times New Roman" pitchFamily="18" charset="0"/>
                <a:cs typeface="Times New Roman" pitchFamily="18" charset="0"/>
              </a:rPr>
              <a:t>WH</a:t>
            </a:r>
            <a:r>
              <a:rPr lang="en-US" sz="9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кортуза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сибирская), 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</a:rPr>
              <a:t>Parfum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Limonene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CI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19140, 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CI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42090, 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CI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42051, 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Caramel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суперлого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72400" y="188640"/>
            <a:ext cx="873180" cy="10749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7584" y="566124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/>
              <a:t>Объем 500 мл</a:t>
            </a:r>
          </a:p>
          <a:p>
            <a:pPr algn="ctr"/>
            <a:r>
              <a:rPr lang="ru-RU" sz="900" dirty="0" smtClean="0"/>
              <a:t>6 шт. в упаковке</a:t>
            </a:r>
            <a:endParaRPr lang="ru-RU" sz="900" dirty="0"/>
          </a:p>
        </p:txBody>
      </p:sp>
      <p:pic>
        <p:nvPicPr>
          <p:cNvPr id="9" name="Рисунок 8" descr="IMG_0389.jpg"/>
          <p:cNvPicPr>
            <a:picLocks noChangeAspect="1"/>
          </p:cNvPicPr>
          <p:nvPr/>
        </p:nvPicPr>
        <p:blipFill>
          <a:blip r:embed="rId3" cstate="print"/>
          <a:srcRect l="24800" t="9051" r="23750" b="35300"/>
          <a:stretch>
            <a:fillRect/>
          </a:stretch>
        </p:blipFill>
        <p:spPr>
          <a:xfrm>
            <a:off x="6156176" y="3806674"/>
            <a:ext cx="2520280" cy="2726017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Другая 5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002060"/>
      </a:accent1>
      <a:accent2>
        <a:srgbClr val="FF3300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314</TotalTime>
  <Words>4084</Words>
  <Application>Microsoft Office PowerPoint</Application>
  <PresentationFormat>Экран (4:3)</PresentationFormat>
  <Paragraphs>151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Обычная</vt:lpstr>
      <vt:lpstr>THALASSO SIBERICA</vt:lpstr>
      <vt:lpstr>THALASSO SIBERICA</vt:lpstr>
      <vt:lpstr> Антицеллюлитная  термо-маска для тела против выраженного целлюлита </vt:lpstr>
      <vt:lpstr> «Голубые озера» Холодное  антицеллюлитное обертывание против эффекта апельсиновой корки </vt:lpstr>
      <vt:lpstr>Антицеллюлитный  водорослево-иловый крем для моделирования фигуры</vt:lpstr>
      <vt:lpstr> Непрерывный Антицеллюлитный комплекс для устранения признаков целлюлита 15 дней </vt:lpstr>
      <vt:lpstr> Уссурийское  антицеллюлитное массажное масло для тела для разглаживания контуров тела </vt:lpstr>
      <vt:lpstr> Антицеллюлитный крио-концентрат для тела для уменьшения проявлений целлюлита  </vt:lpstr>
      <vt:lpstr>Водорослево-солевой антицеллюлитный скраб для тела для разглаживания контуров тела </vt:lpstr>
      <vt:lpstr> Соль для ванн  «Кедровая бочка» антицеллюлитная </vt:lpstr>
      <vt:lpstr> Ламутское  Горячее вулканическое обертывание для быстрого сжигания жировых отложений </vt:lpstr>
      <vt:lpstr> Камчатское грязевое обертывание для похудения против застоявшихся жировых отложений </vt:lpstr>
      <vt:lpstr> «Кульдурские термы» Горячий крем-липолитик для мгновенного похудения </vt:lpstr>
      <vt:lpstr>Активная сыворотка для похудения и коррекции фигуры </vt:lpstr>
      <vt:lpstr> Водорослевая сыворотка для похудения «мезо эффект» для живота и талии для расщепления жировых отложений </vt:lpstr>
      <vt:lpstr> Соль для ванн «Еловая ванна» для похудения </vt:lpstr>
      <vt:lpstr> «Белые водопады» Дренажный Крем-массаж для тела для вывода лишней жидкости и снятия отеков </vt:lpstr>
      <vt:lpstr> Ледяное дренажное  экспресс-обертывание для тела для мгновенного вывода лишней жидкости и снятия отеков </vt:lpstr>
      <vt:lpstr> «Сибирское закаливание»  Контрастное обертывание для тела ТЕПЛО-ХОЛОД для тонуса и эластичности кожи </vt:lpstr>
      <vt:lpstr> Ходутский термальный  подтягивающий крем для тонуса и эластичности кожи </vt:lpstr>
      <vt:lpstr> Регенерирующая сыворотка  «Фито-лазер» против растяжек для активации выработки коллагена в коже </vt:lpstr>
      <vt:lpstr> Термальный снежно-солевой скраб для тела для тонуса и эластичности кожи </vt:lpstr>
      <vt:lpstr> Вулканический скраб-дренаж для тела для вывода лишней жидкости и снятия отеков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verichenko</dc:creator>
  <cp:lastModifiedBy>Пользователь Windows</cp:lastModifiedBy>
  <cp:revision>37</cp:revision>
  <dcterms:created xsi:type="dcterms:W3CDTF">2016-03-28T11:48:14Z</dcterms:created>
  <dcterms:modified xsi:type="dcterms:W3CDTF">2016-05-10T13:42:54Z</dcterms:modified>
</cp:coreProperties>
</file>