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9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FD2BA0-00A6-4565-A248-C10FC209BE1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BECC7B-2136-4583-8EFD-AA8AC62B0D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istrator\Desktop\презен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54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0728"/>
            <a:ext cx="5328592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565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1"/>
          <a:stretch/>
        </p:blipFill>
        <p:spPr>
          <a:xfrm>
            <a:off x="3707904" y="287435"/>
            <a:ext cx="5668532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9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45350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9" r="8249"/>
          <a:stretch/>
        </p:blipFill>
        <p:spPr>
          <a:xfrm>
            <a:off x="3635896" y="836712"/>
            <a:ext cx="5508104" cy="5677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8631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683568" y="620688"/>
            <a:ext cx="7920880" cy="52565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своих матерей!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06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18457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53650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6316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446449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5608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764704"/>
            <a:ext cx="529208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6039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36712"/>
            <a:ext cx="5040560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6378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45350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66" y="1268760"/>
            <a:ext cx="5544616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2491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620688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92696"/>
            <a:ext cx="5724128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7423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20688"/>
            <a:ext cx="5184576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4590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18" y="339616"/>
            <a:ext cx="4633382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/>
          <a:stretch/>
        </p:blipFill>
        <p:spPr>
          <a:xfrm>
            <a:off x="251521" y="1268760"/>
            <a:ext cx="5976664" cy="5091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1839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71</TotalTime>
  <Words>4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TREND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2017-11-21T11:41:07Z</dcterms:created>
  <dcterms:modified xsi:type="dcterms:W3CDTF">2017-11-27T09:39:53Z</dcterms:modified>
</cp:coreProperties>
</file>