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85861"/>
            <a:ext cx="8458200" cy="2214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МДОУДС «Колосок»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928671"/>
            <a:ext cx="750099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Спортивный   уголок</a:t>
            </a:r>
            <a:b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младшей разновозрастной группы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592933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Воспитатель Дрельская Н.Н.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Картинки-спорт-в-детском-саду-фото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500438"/>
            <a:ext cx="4024323" cy="247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5572140"/>
            <a:ext cx="80724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укрепления мышц стопы и профилактики плоскостопия применяются массажные коврики,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следочки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IMG_20210209_115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85728"/>
            <a:ext cx="2779260" cy="3715509"/>
          </a:xfrm>
          <a:prstGeom prst="rect">
            <a:avLst/>
          </a:prstGeom>
        </p:spPr>
      </p:pic>
      <p:pic>
        <p:nvPicPr>
          <p:cNvPr id="4" name="Рисунок 3" descr="IMG_20210203_121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285992"/>
            <a:ext cx="2500330" cy="33426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78592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Много ковриков у нас!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Заниматься просто класс!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Тренируем стопы ног,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Чтобы каждый был здоров!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7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5" y="1142984"/>
            <a:ext cx="3714775" cy="2786082"/>
          </a:xfrm>
          <a:prstGeom prst="rect">
            <a:avLst/>
          </a:prstGeom>
        </p:spPr>
      </p:pic>
      <p:pic>
        <p:nvPicPr>
          <p:cNvPr id="3" name="Рисунок 2" descr="IMG_20210209_155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071546"/>
            <a:ext cx="3547644" cy="4742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4357694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спортивные игры любим играть, </a:t>
            </a:r>
          </a:p>
          <a:p>
            <a:r>
              <a:rPr lang="ru-RU" dirty="0" smtClean="0"/>
              <a:t>мяч в  ворота забивать.</a:t>
            </a:r>
          </a:p>
          <a:p>
            <a:r>
              <a:rPr lang="ru-RU" dirty="0" smtClean="0"/>
              <a:t>Но есть среди них одна – </a:t>
            </a:r>
          </a:p>
          <a:p>
            <a:r>
              <a:rPr lang="ru-RU" dirty="0" err="1" smtClean="0"/>
              <a:t>Твистер</a:t>
            </a:r>
            <a:r>
              <a:rPr lang="ru-RU" dirty="0" smtClean="0"/>
              <a:t>  - любимая наша игра!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50004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Атрибуты для спортивных игр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62058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подвижных игр собрана целая коллекция масок, шапочек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DSCN7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071546"/>
            <a:ext cx="3929090" cy="2946818"/>
          </a:xfrm>
          <a:prstGeom prst="rect">
            <a:avLst/>
          </a:prstGeom>
        </p:spPr>
      </p:pic>
      <p:pic>
        <p:nvPicPr>
          <p:cNvPr id="4" name="Рисунок 3" descr="IMG_20210209_113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3136450" cy="4193026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43372" y="4143380"/>
            <a:ext cx="471490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 игр есть у нас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расскажешь и за час.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играем мы в «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Ловишку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«Светофор» и даже в «Мишку»,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Маски в этом помогают,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 в зверюшек превращают.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2297964"/>
            <a:ext cx="3384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А ещё чтоб много знать,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Картинки разрезные можно собрать.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И в игры настольные поиграть.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7158" y="357167"/>
            <a:ext cx="81118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идактические игры о спорте: настольно-печатные игры, лото, домино, разрезные картинки, пазлы, игры с фишками.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DSCN7312.JPG"/>
          <p:cNvPicPr>
            <a:picLocks noChangeAspect="1"/>
          </p:cNvPicPr>
          <p:nvPr/>
        </p:nvPicPr>
        <p:blipFill>
          <a:blip r:embed="rId2" cstate="print"/>
          <a:srcRect t="6108"/>
          <a:stretch>
            <a:fillRect/>
          </a:stretch>
        </p:blipFill>
        <p:spPr>
          <a:xfrm>
            <a:off x="4211960" y="1916832"/>
            <a:ext cx="4716016" cy="332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500042"/>
            <a:ext cx="835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спортивном уголке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есть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фабричное оборудование, так и нестандартное, изготовленное воспитателями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детьми.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DSCN7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857620" cy="2893215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72066" y="1428736"/>
            <a:ext cx="3500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Наш веселый осьминог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Он имеет много ног.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Можешь ты по ним шагать,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Можешь перепрыгивать.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 чтоб ручки развивать –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их в клубочки закатать.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Рисунок 5" descr="DSCN7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86166"/>
            <a:ext cx="3643338" cy="2732504"/>
          </a:xfrm>
          <a:prstGeom prst="rect">
            <a:avLst/>
          </a:prstGeo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4500570"/>
            <a:ext cx="37147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Чтоб плоскостопием нам не страдать,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Можем по разным следам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мы 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шага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ть.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7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85728"/>
            <a:ext cx="4191029" cy="3143272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785794"/>
            <a:ext cx="385765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А для утренней зарядки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Есть у нас мячи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 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 палки.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Есть 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Segoe UI" pitchFamily="34" charset="0"/>
              </a:rPr>
              <a:t>флажки 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платочки ,</a:t>
            </a:r>
            <a:endParaRPr lang="ru-RU" sz="1600" i="1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  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Segoe UI" pitchFamily="34" charset="0"/>
              </a:rPr>
              <a:t>Г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ири и мешочки 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Segoe UI" pitchFamily="34" charset="0"/>
              </a:rPr>
              <a:t>Всё что хочешь, отыщи,</a:t>
            </a:r>
            <a:endParaRPr lang="ru-RU" sz="1600" i="1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Segoe UI" pitchFamily="34" charset="0"/>
              </a:rPr>
              <a:t>Поиграешь от души.</a:t>
            </a:r>
            <a:endParaRPr lang="ru-RU" sz="1400" i="1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N7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928934"/>
            <a:ext cx="4310061" cy="32325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607220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Мишень «Лось» изготовили  из мочалки, новогодних шариков и липучек.</a:t>
            </a:r>
            <a:endParaRPr lang="ru-RU" sz="24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3929065"/>
            <a:ext cx="38576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Чтобы меткими нам стать 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Будем шарики кидать – 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Глазомер свой развивать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85794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Наши девочки - принцессы,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Спинки выпрямляют,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Осанку выправляют</a:t>
            </a:r>
            <a:endParaRPr lang="ru-RU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Рисунок 6" descr="DSCN7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3524243" cy="2643182"/>
          </a:xfrm>
          <a:prstGeom prst="rect">
            <a:avLst/>
          </a:prstGeom>
        </p:spPr>
      </p:pic>
      <p:pic>
        <p:nvPicPr>
          <p:cNvPr id="4" name="Рисунок 3" descr="DSCN7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40460" y="1264196"/>
            <a:ext cx="5724128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7281.JPG"/>
          <p:cNvPicPr>
            <a:picLocks noChangeAspect="1"/>
          </p:cNvPicPr>
          <p:nvPr/>
        </p:nvPicPr>
        <p:blipFill>
          <a:blip r:embed="rId2" cstate="print"/>
          <a:srcRect r="54237" b="27542"/>
          <a:stretch>
            <a:fillRect/>
          </a:stretch>
        </p:blipFill>
        <p:spPr>
          <a:xfrm>
            <a:off x="1000100" y="1142984"/>
            <a:ext cx="2500330" cy="5278476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214290"/>
            <a:ext cx="7715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«Тихий тренажер» — на стене наклеены силуэты детских ладошек, полоски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подпрыгивания.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857752" y="1162316"/>
            <a:ext cx="3357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стене висят ладошки,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Наши маленькие крошки.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Свысока на нас глядят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Нам достать до них велят.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Рисунок 5" descr="DSCN7311.JPG"/>
          <p:cNvPicPr>
            <a:picLocks noChangeAspect="1"/>
          </p:cNvPicPr>
          <p:nvPr/>
        </p:nvPicPr>
        <p:blipFill>
          <a:blip r:embed="rId3" cstate="print"/>
          <a:srcRect t="17002" b="19529"/>
          <a:stretch>
            <a:fillRect/>
          </a:stretch>
        </p:blipFill>
        <p:spPr>
          <a:xfrm rot="5400000">
            <a:off x="4549688" y="3451312"/>
            <a:ext cx="393305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7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Нестандартное оборудование, изготовленное родителями и детьми.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DSCN7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714488"/>
            <a:ext cx="4333873" cy="3250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2285992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Много ковриков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i="1" dirty="0" smtClean="0">
                <a:solidFill>
                  <a:srgbClr val="002060"/>
                </a:solidFill>
              </a:rPr>
              <a:t>у нас!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Заниматься просто класс!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Тренируем стопы ног,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Чтобы каждый был здоров!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7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3571868" cy="2678901"/>
          </a:xfrm>
          <a:prstGeom prst="rect">
            <a:avLst/>
          </a:prstGeom>
        </p:spPr>
      </p:pic>
      <p:pic>
        <p:nvPicPr>
          <p:cNvPr id="3" name="Рисунок 2" descr="IMG_20210204_104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928670"/>
            <a:ext cx="3580245" cy="4786322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4143380"/>
            <a:ext cx="4429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мамой сделали мы сами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Султанчики своими руками.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Султанчики хороши,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Постарались от души.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1214422"/>
            <a:ext cx="342902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Чтобы сильным быть и ловким,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 группе создан уголок…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Для физической культуры,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Чтоб была мускулатура.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Чтобы дети не болели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Чтобы щёчки их алели.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И все дети увлеченье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Подберут здесь без сомненья!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N7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714356"/>
            <a:ext cx="4125527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7286.JPG"/>
          <p:cNvPicPr>
            <a:picLocks noChangeAspect="1"/>
          </p:cNvPicPr>
          <p:nvPr/>
        </p:nvPicPr>
        <p:blipFill>
          <a:blip r:embed="rId2" cstate="print"/>
          <a:srcRect t="18519"/>
          <a:stretch>
            <a:fillRect/>
          </a:stretch>
        </p:blipFill>
        <p:spPr>
          <a:xfrm>
            <a:off x="323528" y="943828"/>
            <a:ext cx="4752528" cy="2904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9" y="28572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Для ознакомления детей с разными видами спорта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есть фотоальбом, энциклопедия, подобраны иллюстрации.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43446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Вместе с детьми сделали альбом «Чемпион»  , где собраны вырезки из журналов, газет.</a:t>
            </a:r>
            <a:endParaRPr lang="ru-RU" dirty="0"/>
          </a:p>
        </p:txBody>
      </p:sp>
      <p:pic>
        <p:nvPicPr>
          <p:cNvPr id="6" name="Рисунок 5" descr="DSCN7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3645024"/>
            <a:ext cx="3755910" cy="281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357166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Большое внимание уделяется пропаганде здорового образа жизни среди родителей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DSCN7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8098" y="2140294"/>
            <a:ext cx="4091947" cy="3068960"/>
          </a:xfrm>
          <a:prstGeom prst="rect">
            <a:avLst/>
          </a:prstGeom>
        </p:spPr>
      </p:pic>
      <p:pic>
        <p:nvPicPr>
          <p:cNvPr id="4" name="Рисунок 3" descr="DSCN7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060848"/>
            <a:ext cx="4644008" cy="348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00100" y="571480"/>
            <a:ext cx="64294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Уголок у нас хорош,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Право лучше не найдёшь.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Всё что хочешь для детей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Для игры и для затей.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210203_122235.jpg"/>
          <p:cNvPicPr>
            <a:picLocks noChangeAspect="1"/>
          </p:cNvPicPr>
          <p:nvPr/>
        </p:nvPicPr>
        <p:blipFill>
          <a:blip r:embed="rId2" cstate="print"/>
          <a:srcRect t="27794"/>
          <a:stretch>
            <a:fillRect/>
          </a:stretch>
        </p:blipFill>
        <p:spPr>
          <a:xfrm>
            <a:off x="2143108" y="2071678"/>
            <a:ext cx="4643470" cy="4482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57174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Спасибо за внимание!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57224" y="477500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Основная задача: научить детей самостоятельной двигательной активности и правильному использованию физкультурного оборудования.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 descr="DSCN7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500174"/>
            <a:ext cx="3500444" cy="4667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596" y="500042"/>
            <a:ext cx="77867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 устройстве уголка, подборе оборудования использовались принципы ФГОС – все оборудование трансформируемое, многофункциональное, доступное, безопасное, его можно использовать в любом виде деятельности.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DSCN7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6849" y="2285992"/>
            <a:ext cx="3143271" cy="2357454"/>
          </a:xfrm>
          <a:prstGeom prst="rect">
            <a:avLst/>
          </a:prstGeom>
        </p:spPr>
      </p:pic>
      <p:pic>
        <p:nvPicPr>
          <p:cNvPr id="4" name="Рисунок 3" descr="DSCN7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285992"/>
            <a:ext cx="3214678" cy="2411009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85786" y="5000636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Спортивный материал используется для проведения утренней гимнастики, физкультурных праздников и развлечений, физкультурных занятий, в самостоятельной игровой деятельности.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500042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удобства в работе созданы картотеки   подвижных игр, малоп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одвижных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игр, утренней гимнастики, гимнастики после сна, физкультминуток, считалок.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DSCN7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6143636" cy="460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 rot="10800000" flipV="1">
            <a:off x="500034" y="4892760"/>
            <a:ext cx="850112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игр и упражнений с бросанием, ловлей, метанием используются мячи разного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диаметра,мешочки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 песком,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кольцебросы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мешочки с песком, корзины для игр с бросанием, мишень для метания,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дартс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 мячиками на липучках, кегли.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DSCN7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785795"/>
            <a:ext cx="5048251" cy="37861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071546"/>
            <a:ext cx="32147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В «Дартс» умеем мы   играть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Точно мячик в цель кидать.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Тренировки каждый день!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Заниматься нам не лень.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63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Для игр с прыжками используются скакалки, обручи,  бусы. 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 descr="DSCN7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785794"/>
            <a:ext cx="5000596" cy="3893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428736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 руки мы возьмём скакалку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 Обруч, кубик или палку.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 Все движения разучим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 Станем крепче мы и лучше!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Очень любят дети «Полосу препятствий»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Рисунок 2" descr="DSCN7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40" y="1643050"/>
            <a:ext cx="4857784" cy="3643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2500306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Болеть мне некогда, друзья,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Препятствия преодолеваю  я.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И очень я собою горд,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Что дарит мне здоровье спорт.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2714621"/>
            <a:ext cx="37147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Палочки, платочки могут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 Гибкость нам развить немного.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 Будем чаще наклоняться,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 Приседать и нагибаться.</a:t>
            </a:r>
          </a:p>
          <a:p>
            <a:endParaRPr lang="ru-RU" sz="1600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Чтоб рука была тверда,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Мышцы были крепки,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Гири будем поднимать, 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силу в ручках развивать.</a:t>
            </a:r>
          </a:p>
          <a:p>
            <a:endParaRPr lang="ru-RU" dirty="0"/>
          </a:p>
        </p:txBody>
      </p:sp>
      <p:pic>
        <p:nvPicPr>
          <p:cNvPr id="9" name="Рисунок 8" descr="IMG_20210211_084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214290"/>
            <a:ext cx="2297763" cy="3071810"/>
          </a:xfrm>
          <a:prstGeom prst="rect">
            <a:avLst/>
          </a:prstGeom>
        </p:spPr>
      </p:pic>
      <p:pic>
        <p:nvPicPr>
          <p:cNvPr id="10" name="Рисунок 9" descr="IMG_20210211_084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3116"/>
            <a:ext cx="2350632" cy="3142489"/>
          </a:xfrm>
          <a:prstGeom prst="rect">
            <a:avLst/>
          </a:prstGeom>
        </p:spPr>
      </p:pic>
      <p:pic>
        <p:nvPicPr>
          <p:cNvPr id="11" name="Рисунок 10" descr="DSCN7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85728"/>
            <a:ext cx="3071834" cy="23038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1472" y="5643578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Для выполнения общеразвивающих упражнений используются  платочки, кубики, мягкие палочки.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</TotalTime>
  <Words>536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CompService</cp:lastModifiedBy>
  <cp:revision>25</cp:revision>
  <dcterms:created xsi:type="dcterms:W3CDTF">2021-02-11T12:26:17Z</dcterms:created>
  <dcterms:modified xsi:type="dcterms:W3CDTF">2021-02-12T03:30:50Z</dcterms:modified>
</cp:coreProperties>
</file>