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8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2019-2020\Игра Сделай также\w_IUMOaLY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71802" y="4214818"/>
            <a:ext cx="2928958" cy="1143008"/>
          </a:xfrm>
          <a:prstGeom prst="ellipse">
            <a:avLst/>
          </a:prstGeom>
          <a:solidFill>
            <a:srgbClr val="FAE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Для детей 4-7 лет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429264"/>
            <a:ext cx="507209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esktop\Дистанционное обучение Инструктора по ФИЗО\игра\1579548280_39-p-foni-dlya-detskikh-saitov-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838"/>
            <a:ext cx="9144000" cy="720883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04" y="2357430"/>
            <a:ext cx="5786478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Взрослый показывает картинки с человечком ребенку.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Ребенок должен занять то положение, в котором стоит человечек.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142984"/>
            <a:ext cx="441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2019-2020\Игра Сделай также\yp280l1Z6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2019-2020\Игра Сделай также\NTbh8aM8g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2019-2020\Игра Сделай также\LsMevzwB9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2019-2020\Игра Сделай также\lBOFAMhr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2019-2020\Игра Сделай также\dgPB4X1a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2019-2020\Игра Сделай также\CFFQbK-2P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\2019-2020\Игра Сделай также\1W740r-XD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CompService</cp:lastModifiedBy>
  <cp:revision>3</cp:revision>
  <dcterms:created xsi:type="dcterms:W3CDTF">2020-04-06T14:37:24Z</dcterms:created>
  <dcterms:modified xsi:type="dcterms:W3CDTF">2020-05-12T03:18:38Z</dcterms:modified>
</cp:coreProperties>
</file>