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404664"/>
            <a:ext cx="8229600" cy="4896544"/>
          </a:xfrm>
        </p:spPr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ru-RU" dirty="0" smtClean="0"/>
              <a:t>Родина Деда Мороза»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6672"/>
            <a:ext cx="6400800" cy="158417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Муниципальное дошкольное образовательное учреждение детский сад «Колосок»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50835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2656"/>
            <a:ext cx="8424936" cy="6192688"/>
          </a:xfrm>
        </p:spPr>
      </p:pic>
    </p:spTree>
    <p:extLst>
      <p:ext uri="{BB962C8B-B14F-4D97-AF65-F5344CB8AC3E}">
        <p14:creationId xmlns:p14="http://schemas.microsoft.com/office/powerpoint/2010/main" val="1788164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60648"/>
            <a:ext cx="8280920" cy="6408712"/>
          </a:xfrm>
        </p:spPr>
      </p:pic>
    </p:spTree>
    <p:extLst>
      <p:ext uri="{BB962C8B-B14F-4D97-AF65-F5344CB8AC3E}">
        <p14:creationId xmlns:p14="http://schemas.microsoft.com/office/powerpoint/2010/main" val="4272007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60648"/>
            <a:ext cx="8352928" cy="6408712"/>
          </a:xfrm>
        </p:spPr>
      </p:pic>
    </p:spTree>
    <p:extLst>
      <p:ext uri="{BB962C8B-B14F-4D97-AF65-F5344CB8AC3E}">
        <p14:creationId xmlns:p14="http://schemas.microsoft.com/office/powerpoint/2010/main" val="4173890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496943" cy="6120680"/>
          </a:xfrm>
        </p:spPr>
      </p:pic>
    </p:spTree>
    <p:extLst>
      <p:ext uri="{BB962C8B-B14F-4D97-AF65-F5344CB8AC3E}">
        <p14:creationId xmlns:p14="http://schemas.microsoft.com/office/powerpoint/2010/main" val="200988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8640"/>
            <a:ext cx="8424936" cy="6336704"/>
          </a:xfrm>
        </p:spPr>
      </p:pic>
    </p:spTree>
    <p:extLst>
      <p:ext uri="{BB962C8B-B14F-4D97-AF65-F5344CB8AC3E}">
        <p14:creationId xmlns:p14="http://schemas.microsoft.com/office/powerpoint/2010/main" val="3889448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1" cy="6336704"/>
          </a:xfrm>
        </p:spPr>
      </p:pic>
    </p:spTree>
    <p:extLst>
      <p:ext uri="{BB962C8B-B14F-4D97-AF65-F5344CB8AC3E}">
        <p14:creationId xmlns:p14="http://schemas.microsoft.com/office/powerpoint/2010/main" val="1157228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76672"/>
            <a:ext cx="8280920" cy="6120680"/>
          </a:xfrm>
        </p:spPr>
      </p:pic>
    </p:spTree>
    <p:extLst>
      <p:ext uri="{BB962C8B-B14F-4D97-AF65-F5344CB8AC3E}">
        <p14:creationId xmlns:p14="http://schemas.microsoft.com/office/powerpoint/2010/main" val="408229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3" cy="6192688"/>
          </a:xfrm>
        </p:spPr>
      </p:pic>
    </p:spTree>
    <p:extLst>
      <p:ext uri="{BB962C8B-B14F-4D97-AF65-F5344CB8AC3E}">
        <p14:creationId xmlns:p14="http://schemas.microsoft.com/office/powerpoint/2010/main" val="2699993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32656"/>
            <a:ext cx="8208912" cy="6264696"/>
          </a:xfrm>
        </p:spPr>
      </p:pic>
    </p:spTree>
    <p:extLst>
      <p:ext uri="{BB962C8B-B14F-4D97-AF65-F5344CB8AC3E}">
        <p14:creationId xmlns:p14="http://schemas.microsoft.com/office/powerpoint/2010/main" val="4047666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9" cy="6408712"/>
          </a:xfrm>
        </p:spPr>
      </p:pic>
    </p:spTree>
    <p:extLst>
      <p:ext uri="{BB962C8B-B14F-4D97-AF65-F5344CB8AC3E}">
        <p14:creationId xmlns:p14="http://schemas.microsoft.com/office/powerpoint/2010/main" val="1775275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712969" cy="6408712"/>
          </a:xfrm>
        </p:spPr>
      </p:pic>
    </p:spTree>
    <p:extLst>
      <p:ext uri="{BB962C8B-B14F-4D97-AF65-F5344CB8AC3E}">
        <p14:creationId xmlns:p14="http://schemas.microsoft.com/office/powerpoint/2010/main" val="829775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04664"/>
            <a:ext cx="8208912" cy="6192688"/>
          </a:xfrm>
        </p:spPr>
      </p:pic>
    </p:spTree>
    <p:extLst>
      <p:ext uri="{BB962C8B-B14F-4D97-AF65-F5344CB8AC3E}">
        <p14:creationId xmlns:p14="http://schemas.microsoft.com/office/powerpoint/2010/main" val="95210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24935" cy="6048672"/>
          </a:xfrm>
        </p:spPr>
      </p:pic>
    </p:spTree>
    <p:extLst>
      <p:ext uri="{BB962C8B-B14F-4D97-AF65-F5344CB8AC3E}">
        <p14:creationId xmlns:p14="http://schemas.microsoft.com/office/powerpoint/2010/main" val="3972674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96943" cy="6669360"/>
          </a:xfrm>
        </p:spPr>
      </p:pic>
    </p:spTree>
    <p:extLst>
      <p:ext uri="{BB962C8B-B14F-4D97-AF65-F5344CB8AC3E}">
        <p14:creationId xmlns:p14="http://schemas.microsoft.com/office/powerpoint/2010/main" val="2703043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3336"/>
          </a:xfrm>
        </p:spPr>
      </p:pic>
    </p:spTree>
    <p:extLst>
      <p:ext uri="{BB962C8B-B14F-4D97-AF65-F5344CB8AC3E}">
        <p14:creationId xmlns:p14="http://schemas.microsoft.com/office/powerpoint/2010/main" val="207722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68951" cy="6408712"/>
          </a:xfrm>
        </p:spPr>
      </p:pic>
    </p:spTree>
    <p:extLst>
      <p:ext uri="{BB962C8B-B14F-4D97-AF65-F5344CB8AC3E}">
        <p14:creationId xmlns:p14="http://schemas.microsoft.com/office/powerpoint/2010/main" val="4039577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496945" cy="6264696"/>
          </a:xfrm>
        </p:spPr>
      </p:pic>
    </p:spTree>
    <p:extLst>
      <p:ext uri="{BB962C8B-B14F-4D97-AF65-F5344CB8AC3E}">
        <p14:creationId xmlns:p14="http://schemas.microsoft.com/office/powerpoint/2010/main" val="2428533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76672"/>
            <a:ext cx="8424936" cy="6120680"/>
          </a:xfrm>
        </p:spPr>
      </p:pic>
    </p:spTree>
    <p:extLst>
      <p:ext uri="{BB962C8B-B14F-4D97-AF65-F5344CB8AC3E}">
        <p14:creationId xmlns:p14="http://schemas.microsoft.com/office/powerpoint/2010/main" val="2613227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712968" cy="6120680"/>
          </a:xfrm>
        </p:spPr>
      </p:pic>
    </p:spTree>
    <p:extLst>
      <p:ext uri="{BB962C8B-B14F-4D97-AF65-F5344CB8AC3E}">
        <p14:creationId xmlns:p14="http://schemas.microsoft.com/office/powerpoint/2010/main" val="3031450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76672"/>
            <a:ext cx="8424936" cy="6120680"/>
          </a:xfrm>
        </p:spPr>
      </p:pic>
    </p:spTree>
    <p:extLst>
      <p:ext uri="{BB962C8B-B14F-4D97-AF65-F5344CB8AC3E}">
        <p14:creationId xmlns:p14="http://schemas.microsoft.com/office/powerpoint/2010/main" val="2400994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</TotalTime>
  <Words>14</Words>
  <Application>Microsoft Office PowerPoint</Application>
  <PresentationFormat>Экран (4:3)</PresentationFormat>
  <Paragraphs>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«Родина Деда Мороза»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«Родина Деда Мороза»</dc:title>
  <dc:creator>Administrator</dc:creator>
  <cp:lastModifiedBy>user</cp:lastModifiedBy>
  <cp:revision>3</cp:revision>
  <dcterms:created xsi:type="dcterms:W3CDTF">2017-12-19T11:46:15Z</dcterms:created>
  <dcterms:modified xsi:type="dcterms:W3CDTF">2022-02-27T06:01:09Z</dcterms:modified>
</cp:coreProperties>
</file>