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80" r:id="rId16"/>
    <p:sldId id="268" r:id="rId17"/>
    <p:sldId id="283" r:id="rId18"/>
    <p:sldId id="281" r:id="rId19"/>
    <p:sldId id="269" r:id="rId20"/>
    <p:sldId id="270" r:id="rId21"/>
    <p:sldId id="271" r:id="rId22"/>
    <p:sldId id="272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38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548680"/>
            <a:ext cx="617220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«Колосок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уголок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(старшая разновозрастная группа)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Ткаченко Н.В.</a:t>
            </a:r>
          </a:p>
          <a:p>
            <a:pPr algn="r"/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.Лебяжье</a:t>
            </a:r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70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424847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6504" y="1016224"/>
            <a:ext cx="424745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632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на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спортивную тематику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4975" r="6980" b="7184"/>
          <a:stretch/>
        </p:blipFill>
        <p:spPr>
          <a:xfrm>
            <a:off x="323528" y="1484784"/>
            <a:ext cx="3117274" cy="42810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2929"/>
          <a:stretch/>
        </p:blipFill>
        <p:spPr>
          <a:xfrm>
            <a:off x="3779912" y="1484784"/>
            <a:ext cx="3939902" cy="43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7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b="8822"/>
          <a:stretch/>
        </p:blipFill>
        <p:spPr>
          <a:xfrm>
            <a:off x="363419" y="208855"/>
            <a:ext cx="3850109" cy="383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11960" y="332656"/>
            <a:ext cx="451250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0444"/>
          <a:stretch/>
        </p:blipFill>
        <p:spPr>
          <a:xfrm>
            <a:off x="2744333" y="3334320"/>
            <a:ext cx="3723878" cy="322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4168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оборудование, атрибуты из бросового материала, изготовленные воспитателем и детьми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" r="-4013" b="14575"/>
          <a:stretch/>
        </p:blipFill>
        <p:spPr>
          <a:xfrm>
            <a:off x="5220072" y="2770909"/>
            <a:ext cx="3801882" cy="408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9394" b="14949"/>
          <a:stretch/>
        </p:blipFill>
        <p:spPr>
          <a:xfrm>
            <a:off x="179512" y="1412776"/>
            <a:ext cx="529859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748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20317"/>
            <a:ext cx="2840717" cy="229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7" b="8687"/>
          <a:stretch/>
        </p:blipFill>
        <p:spPr>
          <a:xfrm>
            <a:off x="4726596" y="3841390"/>
            <a:ext cx="2723937" cy="279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r="5607" b="9076"/>
          <a:stretch/>
        </p:blipFill>
        <p:spPr>
          <a:xfrm>
            <a:off x="3872671" y="476672"/>
            <a:ext cx="4408481" cy="325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8888" b="9496"/>
          <a:stretch/>
        </p:blipFill>
        <p:spPr>
          <a:xfrm>
            <a:off x="366661" y="306687"/>
            <a:ext cx="3197227" cy="377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8456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b="17853"/>
          <a:stretch/>
        </p:blipFill>
        <p:spPr>
          <a:xfrm>
            <a:off x="611560" y="209260"/>
            <a:ext cx="392113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083918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8999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3621" r="14734" b="5283"/>
          <a:stretch/>
        </p:blipFill>
        <p:spPr>
          <a:xfrm>
            <a:off x="611560" y="764704"/>
            <a:ext cx="3247256" cy="299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20688"/>
            <a:ext cx="408391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3096146" cy="232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9101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t="4559" r="9118" b="13384"/>
          <a:stretch/>
        </p:blipFill>
        <p:spPr>
          <a:xfrm>
            <a:off x="611560" y="692696"/>
            <a:ext cx="3566160" cy="486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64704"/>
            <a:ext cx="460851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466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51920" y="3284984"/>
            <a:ext cx="4572508" cy="336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b="27111"/>
          <a:stretch/>
        </p:blipFill>
        <p:spPr>
          <a:xfrm>
            <a:off x="5292080" y="476672"/>
            <a:ext cx="3089296" cy="2416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332656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7630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оборудование, атрибуты из бросового материала, изготовленные родителями и детьми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9239" r="11149" b="52952"/>
          <a:stretch/>
        </p:blipFill>
        <p:spPr>
          <a:xfrm>
            <a:off x="323528" y="5003838"/>
            <a:ext cx="2701636" cy="184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090" r="21448" b="39596"/>
          <a:stretch/>
        </p:blipFill>
        <p:spPr>
          <a:xfrm>
            <a:off x="107504" y="1484783"/>
            <a:ext cx="3532909" cy="351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4141" b="24041"/>
          <a:stretch/>
        </p:blipFill>
        <p:spPr>
          <a:xfrm>
            <a:off x="3858620" y="4357611"/>
            <a:ext cx="3795886" cy="250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23575" r="3939" b="12726"/>
          <a:stretch/>
        </p:blipFill>
        <p:spPr>
          <a:xfrm>
            <a:off x="4211960" y="1488262"/>
            <a:ext cx="3312368" cy="297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22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/>
          <a:stretch/>
        </p:blipFill>
        <p:spPr>
          <a:xfrm>
            <a:off x="179512" y="260648"/>
            <a:ext cx="8496176" cy="6408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844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4477" r="12649" b="7524"/>
          <a:stretch/>
        </p:blipFill>
        <p:spPr>
          <a:xfrm>
            <a:off x="4085768" y="332656"/>
            <a:ext cx="3263881" cy="278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157" r="37821" b="3379"/>
          <a:stretch/>
        </p:blipFill>
        <p:spPr>
          <a:xfrm rot="5400000">
            <a:off x="2040557" y="3495957"/>
            <a:ext cx="2623804" cy="416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14747" r="28182" b="21819"/>
          <a:stretch/>
        </p:blipFill>
        <p:spPr>
          <a:xfrm>
            <a:off x="5436096" y="2970441"/>
            <a:ext cx="2952328" cy="388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9111" r="9111" b="8591"/>
          <a:stretch/>
        </p:blipFill>
        <p:spPr>
          <a:xfrm>
            <a:off x="427562" y="114485"/>
            <a:ext cx="3671174" cy="477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461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10766" r="2898" b="32548"/>
          <a:stretch/>
        </p:blipFill>
        <p:spPr>
          <a:xfrm>
            <a:off x="395536" y="3861048"/>
            <a:ext cx="3600400" cy="24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016" y="289021"/>
            <a:ext cx="359938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4040" r="13030" b="7475"/>
          <a:stretch/>
        </p:blipFill>
        <p:spPr>
          <a:xfrm>
            <a:off x="3851920" y="116631"/>
            <a:ext cx="4181159" cy="348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00008"/>
            <a:ext cx="3384375" cy="288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478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6" b="4297"/>
          <a:stretch/>
        </p:blipFill>
        <p:spPr>
          <a:xfrm>
            <a:off x="395536" y="4441679"/>
            <a:ext cx="2504403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t="5051" b="17373"/>
          <a:stretch/>
        </p:blipFill>
        <p:spPr>
          <a:xfrm>
            <a:off x="179511" y="18047"/>
            <a:ext cx="3723877" cy="432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t="5253" r="18485" b="10303"/>
          <a:stretch/>
        </p:blipFill>
        <p:spPr>
          <a:xfrm>
            <a:off x="5228293" y="34071"/>
            <a:ext cx="3519056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r="11481" b="7475"/>
          <a:stretch/>
        </p:blipFill>
        <p:spPr>
          <a:xfrm>
            <a:off x="3203848" y="2636912"/>
            <a:ext cx="2649811" cy="411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826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Иллюстрированный материа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4975" r="5464" b="6899"/>
          <a:stretch/>
        </p:blipFill>
        <p:spPr>
          <a:xfrm>
            <a:off x="179512" y="1482971"/>
            <a:ext cx="3214254" cy="429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657861"/>
            <a:ext cx="291378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1726" r="6011" b="3899"/>
          <a:stretch/>
        </p:blipFill>
        <p:spPr>
          <a:xfrm>
            <a:off x="6361665" y="1657862"/>
            <a:ext cx="2530815" cy="405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1685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уголок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655218" cy="487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3839" b="6465"/>
          <a:stretch/>
        </p:blipFill>
        <p:spPr>
          <a:xfrm>
            <a:off x="4283968" y="1556792"/>
            <a:ext cx="4464496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8373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b="6118"/>
          <a:stretch/>
        </p:blipFill>
        <p:spPr>
          <a:xfrm>
            <a:off x="25192" y="2492896"/>
            <a:ext cx="2366991" cy="324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5555" r="4667" b="6444"/>
          <a:stretch/>
        </p:blipFill>
        <p:spPr>
          <a:xfrm>
            <a:off x="1688901" y="2564904"/>
            <a:ext cx="2447551" cy="317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4222" r="7037" b="4445"/>
          <a:stretch/>
        </p:blipFill>
        <p:spPr>
          <a:xfrm>
            <a:off x="3419872" y="2585998"/>
            <a:ext cx="2209800" cy="3135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5778" r="7696" b="8445"/>
          <a:stretch/>
        </p:blipFill>
        <p:spPr>
          <a:xfrm>
            <a:off x="5220072" y="2599076"/>
            <a:ext cx="2351375" cy="3137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6"/>
          <a:stretch/>
        </p:blipFill>
        <p:spPr>
          <a:xfrm>
            <a:off x="7072261" y="2585998"/>
            <a:ext cx="2051720" cy="31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3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3109" r="5345" b="5362"/>
          <a:stretch/>
        </p:blipFill>
        <p:spPr>
          <a:xfrm>
            <a:off x="467544" y="476672"/>
            <a:ext cx="3916680" cy="527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3555" r="4963" b="3111"/>
          <a:stretch/>
        </p:blipFill>
        <p:spPr>
          <a:xfrm>
            <a:off x="4499992" y="620688"/>
            <a:ext cx="406977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0416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4400"/>
            <a:ext cx="374441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/>
          <a:stretch/>
        </p:blipFill>
        <p:spPr>
          <a:xfrm>
            <a:off x="4499992" y="620688"/>
            <a:ext cx="4032448" cy="531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8366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подвижных игр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5"/>
            <a:ext cx="3486067" cy="237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29000"/>
            <a:ext cx="278777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684" b="29410"/>
          <a:stretch/>
        </p:blipFill>
        <p:spPr>
          <a:xfrm>
            <a:off x="251519" y="1628800"/>
            <a:ext cx="328138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3686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прыжками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 t="4336" r="12287" b="3635"/>
          <a:stretch/>
        </p:blipFill>
        <p:spPr>
          <a:xfrm>
            <a:off x="5724128" y="1486775"/>
            <a:ext cx="2701636" cy="312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0101" r="5017" b="8283"/>
          <a:stretch/>
        </p:blipFill>
        <p:spPr>
          <a:xfrm>
            <a:off x="611560" y="1484784"/>
            <a:ext cx="357667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899" r="7121" b="18788"/>
          <a:stretch/>
        </p:blipFill>
        <p:spPr>
          <a:xfrm>
            <a:off x="3635896" y="4077072"/>
            <a:ext cx="3168352" cy="235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3410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игр с бросанием, метанием, ловлей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b="11448"/>
          <a:stretch/>
        </p:blipFill>
        <p:spPr>
          <a:xfrm>
            <a:off x="467544" y="1747339"/>
            <a:ext cx="3655218" cy="389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b="29293"/>
          <a:stretch/>
        </p:blipFill>
        <p:spPr>
          <a:xfrm>
            <a:off x="4399741" y="1772816"/>
            <a:ext cx="408893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1137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6612" r="16984" b="38178"/>
          <a:stretch/>
        </p:blipFill>
        <p:spPr>
          <a:xfrm>
            <a:off x="539552" y="476672"/>
            <a:ext cx="3020291" cy="331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6799"/>
          <a:stretch/>
        </p:blipFill>
        <p:spPr>
          <a:xfrm>
            <a:off x="5174988" y="528076"/>
            <a:ext cx="3078185" cy="400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 b="20404"/>
          <a:stretch/>
        </p:blipFill>
        <p:spPr>
          <a:xfrm>
            <a:off x="2065502" y="3883852"/>
            <a:ext cx="309634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8106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40968"/>
            <a:ext cx="4524267" cy="339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1"/>
          <a:stretch/>
        </p:blipFill>
        <p:spPr>
          <a:xfrm rot="5400000">
            <a:off x="1281944" y="958416"/>
            <a:ext cx="3096344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4904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спортивные игр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7" b="9173"/>
          <a:stretch/>
        </p:blipFill>
        <p:spPr>
          <a:xfrm>
            <a:off x="395536" y="1700809"/>
            <a:ext cx="365521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b="21212"/>
          <a:stretch/>
        </p:blipFill>
        <p:spPr>
          <a:xfrm>
            <a:off x="4283968" y="1700808"/>
            <a:ext cx="3888432" cy="298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8422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147</TotalTime>
  <Words>68</Words>
  <Application>Microsoft Office PowerPoint</Application>
  <PresentationFormat>Экран (4:3)</PresentationFormat>
  <Paragraphs>15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Эркер</vt:lpstr>
      <vt:lpstr>Муниципальное дошкольное образовательное учреждение детский сад «Колосок»  Физкультурный уголок  (старшая разновозрастная группа)</vt:lpstr>
      <vt:lpstr>Презентация PowerPoint</vt:lpstr>
      <vt:lpstr>Презентация PowerPoint</vt:lpstr>
      <vt:lpstr>Атрибуты для подвижных игр</vt:lpstr>
      <vt:lpstr>Игры с прыжками</vt:lpstr>
      <vt:lpstr>Атрибуты для игр с бросанием, метанием, ловлей</vt:lpstr>
      <vt:lpstr>Презентация PowerPoint</vt:lpstr>
      <vt:lpstr>Спортивные игры</vt:lpstr>
      <vt:lpstr>Настольные спортивные игры</vt:lpstr>
      <vt:lpstr>Презентация PowerPoint</vt:lpstr>
      <vt:lpstr>Дидактические игры на  спортивную тематику</vt:lpstr>
      <vt:lpstr>Презентация PowerPoint</vt:lpstr>
      <vt:lpstr>Нетрадиционное оборудование, атрибуты из бросового материала, изготовленные воспитателем и детьми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Нетрадиционное оборудование, атрибуты из бросового материала, изготовленные родителями и детьми</vt:lpstr>
      <vt:lpstr>Презентация PowerPoint</vt:lpstr>
      <vt:lpstr>Презентация PowerPoint</vt:lpstr>
      <vt:lpstr>Презентация PowerPoint</vt:lpstr>
      <vt:lpstr>Иллюстрированный материал</vt:lpstr>
      <vt:lpstr>Родительский уголок</vt:lpstr>
      <vt:lpstr>Картотеки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ДС «Колосок»  Физкультурный уголок  (старшая разновозрастная группа)</dc:title>
  <dc:creator>Administrator</dc:creator>
  <cp:lastModifiedBy>user</cp:lastModifiedBy>
  <cp:revision>17</cp:revision>
  <dcterms:created xsi:type="dcterms:W3CDTF">2021-02-11T11:55:10Z</dcterms:created>
  <dcterms:modified xsi:type="dcterms:W3CDTF">2022-02-27T06:11:04Z</dcterms:modified>
</cp:coreProperties>
</file>