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istrator\Desktop\IMG_57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/>
        </p:blipFill>
        <p:spPr bwMode="auto">
          <a:xfrm>
            <a:off x="0" y="0"/>
            <a:ext cx="9036496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444245"/>
              </p:ext>
            </p:extLst>
          </p:nvPr>
        </p:nvGraphicFramePr>
        <p:xfrm>
          <a:off x="2339753" y="1484784"/>
          <a:ext cx="4171884" cy="4480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71884"/>
              </a:tblGrid>
              <a:tr h="43479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дошкольное образовательное учреждение детский сад «Колосок»</a:t>
                      </a:r>
                    </a:p>
                    <a:p>
                      <a:pPr algn="ctr"/>
                      <a:endParaRPr lang="ru-RU" sz="24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</a:t>
                      </a:r>
                      <a:endParaRPr lang="ru-RU" sz="24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«Уголок театрализованной деятельности в младшей разновозрастной группе»</a:t>
                      </a:r>
                      <a:endParaRPr lang="ru-RU" sz="24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24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Выполнила</a:t>
                      </a:r>
                      <a:r>
                        <a:rPr lang="ru-RU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r"/>
                      <a:r>
                        <a:rPr lang="ru-RU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Ткаченко Н.В.</a:t>
                      </a:r>
                    </a:p>
                    <a:p>
                      <a:pPr algn="r"/>
                      <a:endParaRPr lang="ru-RU" sz="24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911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32733"/>
              </p:ext>
            </p:extLst>
          </p:nvPr>
        </p:nvGraphicFramePr>
        <p:xfrm>
          <a:off x="2952750" y="1196752"/>
          <a:ext cx="3200400" cy="5181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Ободки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istrator\Desktop\IMG_57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r="6969"/>
          <a:stretch/>
        </p:blipFill>
        <p:spPr bwMode="auto">
          <a:xfrm>
            <a:off x="755576" y="2060848"/>
            <a:ext cx="777686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3614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62720"/>
              </p:ext>
            </p:extLst>
          </p:nvPr>
        </p:nvGraphicFramePr>
        <p:xfrm>
          <a:off x="2770909" y="1233055"/>
          <a:ext cx="3879273" cy="1371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79273"/>
              </a:tblGrid>
              <a:tr h="67887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Кукольный театр «Русские народные сказки»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Administrator\Desktop\IMG_57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1515" r="10943" b="9090"/>
          <a:stretch/>
        </p:blipFill>
        <p:spPr bwMode="auto">
          <a:xfrm>
            <a:off x="2915816" y="2598714"/>
            <a:ext cx="2976846" cy="42234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61217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IMG_5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r="10151"/>
          <a:stretch/>
        </p:blipFill>
        <p:spPr bwMode="auto">
          <a:xfrm>
            <a:off x="719572" y="1170500"/>
            <a:ext cx="7704856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59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466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95598"/>
              </p:ext>
            </p:extLst>
          </p:nvPr>
        </p:nvGraphicFramePr>
        <p:xfrm>
          <a:off x="2686050" y="1196752"/>
          <a:ext cx="4152900" cy="6701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52900"/>
              </a:tblGrid>
              <a:tr h="67014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Лото «У сказки в гостях»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istrator\Desktop\IMG_57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6061" r="7710" b="3839"/>
          <a:stretch/>
        </p:blipFill>
        <p:spPr bwMode="auto">
          <a:xfrm>
            <a:off x="2742323" y="1916832"/>
            <a:ext cx="3263286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22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4684"/>
              </p:ext>
            </p:extLst>
          </p:nvPr>
        </p:nvGraphicFramePr>
        <p:xfrm>
          <a:off x="3257550" y="1124744"/>
          <a:ext cx="2571750" cy="5181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7175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Ширма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istrator\Desktop\IMG_57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 bwMode="auto">
          <a:xfrm>
            <a:off x="1043608" y="1772816"/>
            <a:ext cx="7202192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88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84161"/>
              </p:ext>
            </p:extLst>
          </p:nvPr>
        </p:nvGraphicFramePr>
        <p:xfrm>
          <a:off x="2843808" y="1268760"/>
          <a:ext cx="3385542" cy="5760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554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Уголок 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ряжения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Users\Administrator\Desktop\IMG_57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r="2501"/>
          <a:stretch/>
        </p:blipFill>
        <p:spPr bwMode="auto">
          <a:xfrm>
            <a:off x="1891114" y="2420888"/>
            <a:ext cx="5056909" cy="4221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51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48324"/>
              </p:ext>
            </p:extLst>
          </p:nvPr>
        </p:nvGraphicFramePr>
        <p:xfrm>
          <a:off x="2838450" y="1196752"/>
          <a:ext cx="3505200" cy="5181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52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Костюмы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istrator\Desktop\IMG_57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t="4646" b="6666"/>
          <a:stretch/>
        </p:blipFill>
        <p:spPr bwMode="auto">
          <a:xfrm>
            <a:off x="1397742" y="1844824"/>
            <a:ext cx="6348515" cy="4838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47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Pictures\2017-11-20 ноябрь\ноябрь 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" b="36364"/>
          <a:stretch/>
        </p:blipFill>
        <p:spPr bwMode="auto">
          <a:xfrm>
            <a:off x="611560" y="2318151"/>
            <a:ext cx="489654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Pictures\2017-11-20 ноябрь\ноябрь 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5252" r="12020" b="25850"/>
          <a:stretch/>
        </p:blipFill>
        <p:spPr bwMode="auto">
          <a:xfrm>
            <a:off x="5796136" y="2937342"/>
            <a:ext cx="2745579" cy="3629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57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Pictures\2014-03-20 днт\днт 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6465" b="7677"/>
          <a:stretch/>
        </p:blipFill>
        <p:spPr bwMode="auto">
          <a:xfrm>
            <a:off x="323528" y="2636912"/>
            <a:ext cx="3903144" cy="4065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Pictures\2015-05-28 ДЕТСКИЙ САД\ДЕТСКИЙ САД 5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4646" r="19999" b="11515"/>
          <a:stretch/>
        </p:blipFill>
        <p:spPr bwMode="auto">
          <a:xfrm>
            <a:off x="3563888" y="836712"/>
            <a:ext cx="4687385" cy="3361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36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dministrator\Desktop\IMG_57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 bwMode="auto">
          <a:xfrm>
            <a:off x="107505" y="0"/>
            <a:ext cx="9036496" cy="6669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64289"/>
              </p:ext>
            </p:extLst>
          </p:nvPr>
        </p:nvGraphicFramePr>
        <p:xfrm>
          <a:off x="2632364" y="2424545"/>
          <a:ext cx="4114800" cy="27570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14800"/>
              </a:tblGrid>
              <a:tr h="275705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Спасибо 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внимание!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697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istrator\Desktop\IMG_5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36219"/>
              </p:ext>
            </p:extLst>
          </p:nvPr>
        </p:nvGraphicFramePr>
        <p:xfrm>
          <a:off x="2195736" y="2132856"/>
          <a:ext cx="4896544" cy="27363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96544"/>
              </a:tblGrid>
              <a:tr h="273630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Театрализованная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 учит детей быть творческими личностями, способными к восприятию новизны, умению импровизировать.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029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istrator\Desktop\IMG_5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7272"/>
              </p:ext>
            </p:extLst>
          </p:nvPr>
        </p:nvGraphicFramePr>
        <p:xfrm>
          <a:off x="2798618" y="908720"/>
          <a:ext cx="3933622" cy="34997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33622"/>
              </a:tblGrid>
              <a:tr h="349979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Уголок</a:t>
                      </a:r>
                      <a:r>
                        <a:rPr lang="ru-RU" sz="2800" baseline="0" dirty="0" smtClean="0"/>
                        <a:t> театрализации</a:t>
                      </a:r>
                    </a:p>
                    <a:p>
                      <a:endParaRPr lang="ru-RU" sz="280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istrator\Desktop\IMG_5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885"/>
            <a:ext cx="8640960" cy="604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17532"/>
              </p:ext>
            </p:extLst>
          </p:nvPr>
        </p:nvGraphicFramePr>
        <p:xfrm>
          <a:off x="4427984" y="620688"/>
          <a:ext cx="3816424" cy="9361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16424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Уголок театрализации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345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624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2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Administrator\Desktop\IMG_5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8" y="913624"/>
            <a:ext cx="4566592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678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8764"/>
              </p:ext>
            </p:extLst>
          </p:nvPr>
        </p:nvGraphicFramePr>
        <p:xfrm>
          <a:off x="2673927" y="908720"/>
          <a:ext cx="3616037" cy="10081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16037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Кукольный театр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«Кот в сапогах»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istrator\Desktop\IMG_57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7071" r="3030" b="12122"/>
          <a:stretch/>
        </p:blipFill>
        <p:spPr bwMode="auto">
          <a:xfrm>
            <a:off x="2123728" y="2060848"/>
            <a:ext cx="6624736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93347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Administrator\Desktop\IMG_57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" b="25656"/>
          <a:stretch/>
        </p:blipFill>
        <p:spPr bwMode="auto">
          <a:xfrm>
            <a:off x="323528" y="692696"/>
            <a:ext cx="8496944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2824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24614"/>
              </p:ext>
            </p:extLst>
          </p:nvPr>
        </p:nvGraphicFramePr>
        <p:xfrm>
          <a:off x="2673927" y="1196753"/>
          <a:ext cx="3602182" cy="533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0218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Пальчиковый театр «Маша и Медведь»</a:t>
                      </a: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istrator\Desktop\IMG_57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 b="4646"/>
          <a:stretch/>
        </p:blipFill>
        <p:spPr bwMode="auto">
          <a:xfrm>
            <a:off x="2478476" y="2132856"/>
            <a:ext cx="4181756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16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466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8981"/>
              </p:ext>
            </p:extLst>
          </p:nvPr>
        </p:nvGraphicFramePr>
        <p:xfrm>
          <a:off x="2867891" y="1330036"/>
          <a:ext cx="3422073" cy="5212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22073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Шапочки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Administrator\Desktop\IMG_57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3" b="21212"/>
          <a:stretch/>
        </p:blipFill>
        <p:spPr bwMode="auto">
          <a:xfrm>
            <a:off x="693440" y="2708920"/>
            <a:ext cx="387856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Picture 3" descr="C:\Users\Administrator\Desktop\IMG_57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16364" b="9899"/>
          <a:stretch/>
        </p:blipFill>
        <p:spPr bwMode="auto">
          <a:xfrm rot="900000">
            <a:off x="5235579" y="1586421"/>
            <a:ext cx="3371098" cy="4756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026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dministrator\Desktop\IMG_5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 bwMode="auto">
          <a:xfrm>
            <a:off x="32147" y="0"/>
            <a:ext cx="9079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55641"/>
              </p:ext>
            </p:extLst>
          </p:nvPr>
        </p:nvGraphicFramePr>
        <p:xfrm>
          <a:off x="2724150" y="1124744"/>
          <a:ext cx="3867150" cy="5212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67150"/>
              </a:tblGrid>
              <a:tr h="16565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Пальчиковый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кукольный театр</a:t>
                      </a:r>
                    </a:p>
                    <a:p>
                      <a:pPr algn="ctr"/>
                      <a:endParaRPr lang="ru-RU" sz="2800" baseline="0" dirty="0" smtClean="0"/>
                    </a:p>
                    <a:p>
                      <a:pPr algn="ctr"/>
                      <a:endParaRPr lang="ru-RU" sz="2800" baseline="0" dirty="0" smtClean="0"/>
                    </a:p>
                    <a:p>
                      <a:pPr algn="ctr"/>
                      <a:endParaRPr lang="ru-RU" sz="2800" baseline="0" dirty="0" smtClean="0"/>
                    </a:p>
                    <a:p>
                      <a:pPr algn="ctr"/>
                      <a:endParaRPr lang="ru-RU" sz="2800" baseline="0" dirty="0" smtClean="0"/>
                    </a:p>
                    <a:p>
                      <a:pPr algn="ctr"/>
                      <a:endParaRPr lang="ru-RU" sz="2800" baseline="0" dirty="0" smtClean="0"/>
                    </a:p>
                    <a:p>
                      <a:pPr algn="ctr"/>
                      <a:endParaRPr lang="ru-RU" sz="2800" baseline="0" dirty="0" smtClean="0"/>
                    </a:p>
                    <a:p>
                      <a:pPr algn="ctr"/>
                      <a:endParaRPr lang="ru-RU" sz="2800" baseline="0" dirty="0" smtClean="0"/>
                    </a:p>
                    <a:p>
                      <a:pPr algn="ctr"/>
                      <a:endParaRPr lang="ru-RU" sz="2800" baseline="0" dirty="0" smtClean="0"/>
                    </a:p>
                    <a:p>
                      <a:pPr algn="ctr"/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Administrator\Desktop\IMG_57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22424" r="5909" b="15353"/>
          <a:stretch/>
        </p:blipFill>
        <p:spPr bwMode="auto">
          <a:xfrm>
            <a:off x="827584" y="2276872"/>
            <a:ext cx="756084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314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87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user</cp:lastModifiedBy>
  <cp:revision>10</cp:revision>
  <dcterms:created xsi:type="dcterms:W3CDTF">2022-02-11T08:16:58Z</dcterms:created>
  <dcterms:modified xsi:type="dcterms:W3CDTF">2022-02-13T12:34:36Z</dcterms:modified>
</cp:coreProperties>
</file>