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7" r:id="rId9"/>
    <p:sldId id="268" r:id="rId10"/>
    <p:sldId id="262" r:id="rId11"/>
    <p:sldId id="269" r:id="rId12"/>
    <p:sldId id="270" r:id="rId13"/>
    <p:sldId id="263" r:id="rId14"/>
    <p:sldId id="264" r:id="rId15"/>
    <p:sldId id="265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20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063080"/>
          </a:xfrm>
        </p:spPr>
        <p:txBody>
          <a:bodyPr/>
          <a:lstStyle/>
          <a:p>
            <a:r>
              <a:rPr lang="en-US" dirty="0" smtClean="0"/>
              <a:t>@</a:t>
            </a:r>
            <a:r>
              <a:rPr lang="ru-RU" dirty="0" smtClean="0"/>
              <a:t>»</a:t>
            </a:r>
            <a:r>
              <a:rPr lang="ru-RU" dirty="0" err="1" smtClean="0"/>
              <a:t>нн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548681"/>
            <a:ext cx="8062664" cy="1728191"/>
          </a:xfrm>
        </p:spPr>
        <p:txBody>
          <a:bodyPr/>
          <a:lstStyle/>
          <a:p>
            <a:r>
              <a:rPr lang="ru-RU" dirty="0" smtClean="0"/>
              <a:t>«Новогодние игрушки»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276872"/>
            <a:ext cx="7848872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96330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2656"/>
            <a:ext cx="8280919" cy="6048672"/>
          </a:xfrm>
        </p:spPr>
      </p:pic>
    </p:spTree>
    <p:extLst>
      <p:ext uri="{BB962C8B-B14F-4D97-AF65-F5344CB8AC3E}">
        <p14:creationId xmlns:p14="http://schemas.microsoft.com/office/powerpoint/2010/main" val="177156896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76672"/>
            <a:ext cx="8136904" cy="5832648"/>
          </a:xfrm>
        </p:spPr>
      </p:pic>
    </p:spTree>
    <p:extLst>
      <p:ext uri="{BB962C8B-B14F-4D97-AF65-F5344CB8AC3E}">
        <p14:creationId xmlns:p14="http://schemas.microsoft.com/office/powerpoint/2010/main" val="369336891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04664"/>
            <a:ext cx="8064896" cy="6048672"/>
          </a:xfrm>
        </p:spPr>
      </p:pic>
    </p:spTree>
    <p:extLst>
      <p:ext uri="{BB962C8B-B14F-4D97-AF65-F5344CB8AC3E}">
        <p14:creationId xmlns:p14="http://schemas.microsoft.com/office/powerpoint/2010/main" val="416409197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76672"/>
            <a:ext cx="8352927" cy="5904656"/>
          </a:xfrm>
        </p:spPr>
      </p:pic>
    </p:spTree>
    <p:extLst>
      <p:ext uri="{BB962C8B-B14F-4D97-AF65-F5344CB8AC3E}">
        <p14:creationId xmlns:p14="http://schemas.microsoft.com/office/powerpoint/2010/main" val="328121835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76672"/>
            <a:ext cx="8424935" cy="6120680"/>
          </a:xfrm>
        </p:spPr>
      </p:pic>
    </p:spTree>
    <p:extLst>
      <p:ext uri="{BB962C8B-B14F-4D97-AF65-F5344CB8AC3E}">
        <p14:creationId xmlns:p14="http://schemas.microsoft.com/office/powerpoint/2010/main" val="90058709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8054281" cy="1584176"/>
          </a:xfrm>
        </p:spPr>
        <p:txBody>
          <a:bodyPr/>
          <a:lstStyle/>
          <a:p>
            <a:pPr algn="l"/>
            <a:r>
              <a:rPr lang="ru-RU" dirty="0" smtClean="0"/>
              <a:t>С Новым годом!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76" t="-560"/>
          <a:stretch/>
        </p:blipFill>
        <p:spPr>
          <a:xfrm>
            <a:off x="3779912" y="1196752"/>
            <a:ext cx="5040559" cy="5463879"/>
          </a:xfrm>
        </p:spPr>
      </p:pic>
    </p:spTree>
    <p:extLst>
      <p:ext uri="{BB962C8B-B14F-4D97-AF65-F5344CB8AC3E}">
        <p14:creationId xmlns:p14="http://schemas.microsoft.com/office/powerpoint/2010/main" val="424463967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731838"/>
            <a:ext cx="8064896" cy="5577482"/>
          </a:xfrm>
        </p:spPr>
      </p:pic>
    </p:spTree>
    <p:extLst>
      <p:ext uri="{BB962C8B-B14F-4D97-AF65-F5344CB8AC3E}">
        <p14:creationId xmlns:p14="http://schemas.microsoft.com/office/powerpoint/2010/main" val="425345639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764704"/>
            <a:ext cx="8064896" cy="5472608"/>
          </a:xfrm>
        </p:spPr>
      </p:pic>
    </p:spTree>
    <p:extLst>
      <p:ext uri="{BB962C8B-B14F-4D97-AF65-F5344CB8AC3E}">
        <p14:creationId xmlns:p14="http://schemas.microsoft.com/office/powerpoint/2010/main" val="336551221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04664"/>
            <a:ext cx="8352927" cy="5976664"/>
          </a:xfrm>
        </p:spPr>
      </p:pic>
    </p:spTree>
    <p:extLst>
      <p:ext uri="{BB962C8B-B14F-4D97-AF65-F5344CB8AC3E}">
        <p14:creationId xmlns:p14="http://schemas.microsoft.com/office/powerpoint/2010/main" val="54967072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2656"/>
            <a:ext cx="8280919" cy="6048672"/>
          </a:xfrm>
        </p:spPr>
      </p:pic>
    </p:spTree>
    <p:extLst>
      <p:ext uri="{BB962C8B-B14F-4D97-AF65-F5344CB8AC3E}">
        <p14:creationId xmlns:p14="http://schemas.microsoft.com/office/powerpoint/2010/main" val="115586140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2656"/>
            <a:ext cx="8280919" cy="6264696"/>
          </a:xfrm>
        </p:spPr>
      </p:pic>
    </p:spTree>
    <p:extLst>
      <p:ext uri="{BB962C8B-B14F-4D97-AF65-F5344CB8AC3E}">
        <p14:creationId xmlns:p14="http://schemas.microsoft.com/office/powerpoint/2010/main" val="222950294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76672"/>
            <a:ext cx="7848872" cy="5760640"/>
          </a:xfrm>
        </p:spPr>
      </p:pic>
    </p:spTree>
    <p:extLst>
      <p:ext uri="{BB962C8B-B14F-4D97-AF65-F5344CB8AC3E}">
        <p14:creationId xmlns:p14="http://schemas.microsoft.com/office/powerpoint/2010/main" val="211913010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76672"/>
            <a:ext cx="7920880" cy="5904656"/>
          </a:xfrm>
        </p:spPr>
      </p:pic>
    </p:spTree>
    <p:extLst>
      <p:ext uri="{BB962C8B-B14F-4D97-AF65-F5344CB8AC3E}">
        <p14:creationId xmlns:p14="http://schemas.microsoft.com/office/powerpoint/2010/main" val="318559857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32656"/>
            <a:ext cx="8208912" cy="5976664"/>
          </a:xfrm>
        </p:spPr>
      </p:pic>
    </p:spTree>
    <p:extLst>
      <p:ext uri="{BB962C8B-B14F-4D97-AF65-F5344CB8AC3E}">
        <p14:creationId xmlns:p14="http://schemas.microsoft.com/office/powerpoint/2010/main" val="293126079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21</TotalTime>
  <Words>11</Words>
  <Application>Microsoft Office PowerPoint</Application>
  <PresentationFormat>Экран (4:3)</PresentationFormat>
  <Paragraphs>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Воздушный поток</vt:lpstr>
      <vt:lpstr>«Новогодние игрушки»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 Новым годом!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«Новогодние игрушки»</dc:title>
  <dc:creator>Administrator</dc:creator>
  <cp:lastModifiedBy>user</cp:lastModifiedBy>
  <cp:revision>4</cp:revision>
  <dcterms:created xsi:type="dcterms:W3CDTF">2017-12-19T11:25:29Z</dcterms:created>
  <dcterms:modified xsi:type="dcterms:W3CDTF">2022-02-27T06:08:00Z</dcterms:modified>
</cp:coreProperties>
</file>