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24315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Развивающая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предметно – пространственная среда в ДОУ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рамках требования ФГОС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643866" cy="2471758"/>
          </a:xfrm>
        </p:spPr>
        <p:txBody>
          <a:bodyPr>
            <a:normAutofit/>
          </a:bodyPr>
          <a:lstStyle/>
          <a:p>
            <a:endParaRPr lang="ru-RU" sz="18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Дрельская Н.Н.,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sz="18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Игрушки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 должны провоцировать ребенка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агрессивные действия, безнравственные поступки,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насилие;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вызывать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проявление жестокости по отношению к сверстникам, взрослым, животным, персонажам игры;</a:t>
            </a:r>
          </a:p>
          <a:p>
            <a:pPr lvl="0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порождать отрицательные эмоции, появление страха, неуверенности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вызывать преждевременный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интерес к сексуальным проблемам, выходящим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за рамки возрастной  компетенции ребенка;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провоцировать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пренебрежительное. негативное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отношение к расовым особенностям и физическим недостаткам людей.</a:t>
            </a: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2990"/>
          </a:xfrm>
        </p:spPr>
        <p:txBody>
          <a:bodyPr>
            <a:normAutofit/>
          </a:bodyPr>
          <a:lstStyle/>
          <a:p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При создании предметной развивающей среды необходимо учитывать гендерную специфику и обеспечивать среду, как общим, так и специфичным материалом для девочек и мальчиков</a:t>
            </a:r>
            <a:r>
              <a:rPr lang="ru-RU" sz="2400" dirty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«Развивающая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среда – это система материальных объектов деятельности ребенка, функционально моделирующая содержание развития его духовного и физического облика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С.Л.Новоселова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 должна обеспечивать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полноценное развитие детей в сферах социально – коммуникативного, познавательного, речевого, художественно-эстетического и физического развития;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возможность общения и совместной деятельности детей (в том числе детей разного возраста)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взрослых;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реализацию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различных образовательных программ;</a:t>
            </a: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 случае организации инклюзивного образования - необходимые для него условия;</a:t>
            </a: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учет национально-культурных, климатических условий, в которых осуществляется образовательная деятельность; учет возрастных особенностей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 должна быть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содержательно-насыщенной,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трансформируемой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полифункциональной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вариативной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доступной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безопасной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Примерный перечень оборудования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85720" y="1000123"/>
          <a:ext cx="8643998" cy="5500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766"/>
                <a:gridCol w="1425669"/>
                <a:gridCol w="5522563"/>
              </a:tblGrid>
              <a:tr h="785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Возраст детей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Возрастные потребности детей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Предметное обеспечение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  <a:tr h="1309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2-3 года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движении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Центр активного движения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Велосипеды, машины с веревочками, коляски для катания кукол, мячи, сухой бассейн, горки, конструкции для лазания, подлезания, качели.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Детям необходимо пространство для движения, подвижных игр.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  <a:tr h="2357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– 4 года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сюжетно-ролевой игре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Центр сюжетно-ролевых игр.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Бытовые игры: «Дом», «Парикмахерская», «Больница», «Столовая».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Центр ряженья.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Костюмы для бытовых игр: сумочки, головные уборы, юбки, переднички. Элементы бальных, карнавальных костюмов: веера, бусы, короны, накидки, очки.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Обогащают и разнообразят игры сундуки, театральные декорации, занавеси и др.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  <a:tr h="1047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4 - 5 лет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общении со сверстниками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Центр «дружных» игр.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Легкие складные домики, зонты, ширмы, крупный конструктор, мягкие модули, меняющие пространство в соответствии с замыслами.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Примерный перечень оборудования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5"/>
          <a:ext cx="8229600" cy="4037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08"/>
                <a:gridCol w="1643074"/>
                <a:gridCol w="4900618"/>
              </a:tblGrid>
              <a:tr h="538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Возраст детей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Возрастные потребности детей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Предметное обеспечение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  <a:tr h="1345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– 6 лет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самопознании и познании окружающего мира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Центр по самопознанию.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Дидактические игры, иллюстрации, альбомы фотографий, детская художественная и энциклопедическая литература, театры. Ростомеры, весы. Песочные часы, увеличительные стекла, линейки.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  <a:tr h="2153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– 7 лет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творческой деятельности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Центр детского творчества.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Театры: настольные, пальчиковые, кукольные. Материалы для изготовления элементов костюмов. Природный и бросовый материал, куски ткани, цветная бумага, краски карандаши, трафареты. Игрушки для развития творческой фантазии: кубики, конструкторы. Наборы для рукоделия, игрушки – самоделки. Наборы мелких игрушек для создания игровых макетов.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92869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Игра – мир вашего ребенка, а игрушки – кирпичики этого мира.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214554"/>
            <a:ext cx="8401080" cy="3911609"/>
          </a:xfrm>
        </p:spPr>
        <p:txBody>
          <a:bodyPr anchor="ctr"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Игрушка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полезная таит в себе особый смысл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научит добру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творчеству, аккуратности, сопереживанию, дружбе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«Игрушка должна быть не только занимательной, но и быть средством всестороннего развития ребенка»</a:t>
            </a:r>
          </a:p>
          <a:p>
            <a:pPr algn="r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Е.А.Флерина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Наиболее педагогически ценными являются игрушки, обладающие следующими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качествами: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полифункциональностью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возможностью применения игрушки в совместной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дидактическими свойствами. 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принадлежностью к изделиям художественных промыслов.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Примерный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перечень развивающих игрушек для детей.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523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42"/>
                <a:gridCol w="704375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Возраст детей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Рекомендованные игрушки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2 -3 года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Дидактические игрушки: матрешки, башенки, вкладыши.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Моторные игрушки: мячи, обручи, каталки, образные животные для подпрыгивания.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Технические игрушки (без механизмов): машины, пароходы, самолеты.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Образные игрушки: куклы, одежда, посуда, мебель для кукол, игрушки – животные.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Строительный материал. Музыкальные игрушки.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Игрушки – забавы: волчки, неваляшки, заводные игрушки.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4 -5 лет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Дидактические игрушки: мозаики, настольные игры.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Моторные игрушки: мячи, скакалки, кольцебросы, кегли, обручи.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Технические игрушки:  легковые и грузовые машины, автомобили специального назначения, самолеты, вертолеты, пароходы, самолеты.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Образные игрушки: куклы мальчики и девочки, младенцы, говорящие, отражающие разные профессии. Животные с детенышами.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Строительный материал. Музыкальные игрушки.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Игрушки – забавы: игрушки с механизмами, театральные игрушки (Петрушка, клоун), волчки, неваляшки, заводные игрушки.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 – 7 лет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Дидактические игрушки: головоломки, мозаики, шашки ,лото.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Игрушки для игры с правилами (как настольные, так и спортивные).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Игрушки для развития творческой фантазии.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Театрализованные игрушки.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0">
      <a:dk1>
        <a:sysClr val="windowText" lastClr="000000"/>
      </a:dk1>
      <a:lt1>
        <a:srgbClr val="CCFFFF"/>
      </a:lt1>
      <a:dk2>
        <a:srgbClr val="C4F4F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750</Words>
  <PresentationFormat>Экран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Развивающая  предметно – пространственная среда в ДОУ  в рамках требования ФГОС</vt:lpstr>
      <vt:lpstr>Слайд 2</vt:lpstr>
      <vt:lpstr>Развивающая предметно-пространственная среда должна обеспечивать:</vt:lpstr>
      <vt:lpstr>Развивающая предметно-пространственная среда должна быть :</vt:lpstr>
      <vt:lpstr>Примерный перечень оборудования</vt:lpstr>
      <vt:lpstr>Примерный перечень оборудования</vt:lpstr>
      <vt:lpstr>Игра – мир вашего ребенка, а игрушки – кирпичики этого мира. </vt:lpstr>
      <vt:lpstr>Наиболее педагогически ценными являются игрушки, обладающие следующими качествами: </vt:lpstr>
      <vt:lpstr>Примерный перечень развивающих игрушек для детей. </vt:lpstr>
      <vt:lpstr>Игрушки не должны провоцировать ребенка</vt:lpstr>
      <vt:lpstr>При создании предметной развивающей среды необходимо учитывать гендерную специфику и обеспечивать среду, как общим, так и специфичным материалом для девочек и мальчиков.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2015-04-27T15:41:02Z</dcterms:created>
  <dcterms:modified xsi:type="dcterms:W3CDTF">2021-09-22T10:49:41Z</dcterms:modified>
</cp:coreProperties>
</file>