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6" r:id="rId2"/>
    <p:sldId id="308" r:id="rId3"/>
    <p:sldId id="297" r:id="rId4"/>
    <p:sldId id="309" r:id="rId5"/>
    <p:sldId id="257" r:id="rId6"/>
    <p:sldId id="278" r:id="rId7"/>
    <p:sldId id="259" r:id="rId8"/>
    <p:sldId id="279" r:id="rId9"/>
    <p:sldId id="298" r:id="rId10"/>
    <p:sldId id="299" r:id="rId11"/>
    <p:sldId id="300" r:id="rId12"/>
    <p:sldId id="301" r:id="rId13"/>
    <p:sldId id="302" r:id="rId14"/>
    <p:sldId id="284" r:id="rId15"/>
    <p:sldId id="303" r:id="rId16"/>
    <p:sldId id="264" r:id="rId17"/>
    <p:sldId id="304" r:id="rId18"/>
    <p:sldId id="287" r:id="rId19"/>
    <p:sldId id="288" r:id="rId20"/>
    <p:sldId id="289" r:id="rId21"/>
    <p:sldId id="305" r:id="rId22"/>
    <p:sldId id="306" r:id="rId23"/>
    <p:sldId id="292" r:id="rId24"/>
    <p:sldId id="293" r:id="rId25"/>
    <p:sldId id="294" r:id="rId26"/>
    <p:sldId id="307" r:id="rId27"/>
    <p:sldId id="29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03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5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8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7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1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9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24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47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«Колосок»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Проект </a:t>
            </a:r>
            <a:r>
              <a:rPr lang="ru-RU" sz="6000" b="1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«</a:t>
            </a:r>
            <a:r>
              <a:rPr lang="ru-RU" sz="6000" b="1" dirty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Где растут витамины</a:t>
            </a:r>
            <a:r>
              <a:rPr lang="ru-RU" sz="6000" b="1" dirty="0" smtClean="0">
                <a:latin typeface="Times New Roman" panose="02020603050405020304" pitchFamily="18" charset="0"/>
                <a:ea typeface="Gungsuh" panose="02030600000101010101" pitchFamily="18" charset="-127"/>
                <a:cs typeface="Times New Roman" panose="02020603050405020304" pitchFamily="18" charset="0"/>
              </a:rPr>
              <a:t>?»</a:t>
            </a:r>
          </a:p>
          <a:p>
            <a:pPr marL="0" indent="0">
              <a:buNone/>
            </a:pPr>
            <a:endParaRPr lang="ru-RU" sz="6000" b="1" dirty="0" smtClean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7255"/>
            <a:ext cx="1584176" cy="127871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t="-567" r="-3785" b="567"/>
          <a:stretch/>
        </p:blipFill>
        <p:spPr>
          <a:xfrm>
            <a:off x="6660232" y="3853954"/>
            <a:ext cx="1810611" cy="127871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67255"/>
            <a:ext cx="1704808" cy="1278711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8126"/>
            <a:ext cx="1507723" cy="12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8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ростом растений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2198"/>
            <a:ext cx="3586942" cy="2689167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0"/>
          <a:stretch/>
        </p:blipFill>
        <p:spPr>
          <a:xfrm>
            <a:off x="4260828" y="1268760"/>
            <a:ext cx="4559644" cy="2662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72" y="3931364"/>
            <a:ext cx="5342892" cy="2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26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огород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 b="9274"/>
          <a:stretch/>
        </p:blipFill>
        <p:spPr>
          <a:xfrm>
            <a:off x="323528" y="1340768"/>
            <a:ext cx="8352928" cy="5256584"/>
          </a:xfrm>
        </p:spPr>
      </p:pic>
    </p:spTree>
    <p:extLst>
      <p:ext uri="{BB962C8B-B14F-4D97-AF65-F5344CB8AC3E}">
        <p14:creationId xmlns:p14="http://schemas.microsoft.com/office/powerpoint/2010/main" val="1833444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папки-передвижки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484784"/>
            <a:ext cx="828092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605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информация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3357" r="2652" b="3341"/>
          <a:stretch/>
        </p:blipFill>
        <p:spPr>
          <a:xfrm>
            <a:off x="112585" y="2852936"/>
            <a:ext cx="2803231" cy="38896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3742" r="4920"/>
          <a:stretch/>
        </p:blipFill>
        <p:spPr>
          <a:xfrm>
            <a:off x="3029833" y="2348880"/>
            <a:ext cx="3054335" cy="3858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022" r="10371"/>
          <a:stretch/>
        </p:blipFill>
        <p:spPr>
          <a:xfrm>
            <a:off x="6228184" y="1618455"/>
            <a:ext cx="2736304" cy="38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6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5577483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огородом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подоконнике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"/>
          <a:stretch/>
        </p:blipFill>
        <p:spPr>
          <a:xfrm>
            <a:off x="467544" y="1844824"/>
            <a:ext cx="4176464" cy="2314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77" y="4363434"/>
            <a:ext cx="3311798" cy="237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39508"/>
            <a:ext cx="3455809" cy="200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841541" cy="2708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7317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ростом перышек лука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"/>
          <a:stretch/>
        </p:blipFill>
        <p:spPr>
          <a:xfrm>
            <a:off x="323528" y="1628800"/>
            <a:ext cx="398342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t="14208" r="12164"/>
          <a:stretch/>
        </p:blipFill>
        <p:spPr>
          <a:xfrm>
            <a:off x="4539072" y="3140968"/>
            <a:ext cx="426720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498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«Любимый овощ»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9" y="3930523"/>
            <a:ext cx="3456385" cy="248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/>
          <a:stretch/>
        </p:blipFill>
        <p:spPr>
          <a:xfrm>
            <a:off x="5247039" y="1294194"/>
            <a:ext cx="3039684" cy="258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56493"/>
            <a:ext cx="3549484" cy="2461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2"/>
          <a:stretch/>
        </p:blipFill>
        <p:spPr>
          <a:xfrm>
            <a:off x="3084339" y="2905671"/>
            <a:ext cx="2009394" cy="2074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42829"/>
            <a:ext cx="3329801" cy="266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753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овощи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1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07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57214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«Овощная грядка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4000" b="1" dirty="0"/>
          </a:p>
        </p:txBody>
      </p:sp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5" y="1118999"/>
            <a:ext cx="3384341" cy="2412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62" y="4082547"/>
            <a:ext cx="3635762" cy="2411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9"/>
          <a:stretch/>
        </p:blipFill>
        <p:spPr>
          <a:xfrm>
            <a:off x="761089" y="3803568"/>
            <a:ext cx="3599815" cy="269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4" r="3979"/>
          <a:stretch/>
        </p:blipFill>
        <p:spPr>
          <a:xfrm>
            <a:off x="4572000" y="1139265"/>
            <a:ext cx="4251687" cy="269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2989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0486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«Что сажают в огороде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5" y="1124744"/>
            <a:ext cx="3456305" cy="254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24744"/>
            <a:ext cx="3513884" cy="261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45" y="3841225"/>
            <a:ext cx="4283710" cy="283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32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Растительная пища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64895" cy="5544616"/>
          </a:xfrm>
        </p:spPr>
      </p:pic>
    </p:spTree>
    <p:extLst>
      <p:ext uri="{BB962C8B-B14F-4D97-AF65-F5344CB8AC3E}">
        <p14:creationId xmlns:p14="http://schemas.microsoft.com/office/powerpoint/2010/main" val="3435226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9766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Делаем салат «Винегрет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4" b="7943"/>
          <a:stretch/>
        </p:blipFill>
        <p:spPr>
          <a:xfrm>
            <a:off x="4964902" y="3501008"/>
            <a:ext cx="3845045" cy="314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6719"/>
            <a:ext cx="439248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270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Нарезаем овощи для салата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4464496" cy="344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"/>
          <a:stretch/>
        </p:blipFill>
        <p:spPr>
          <a:xfrm>
            <a:off x="4067944" y="3501008"/>
            <a:ext cx="4784241" cy="31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3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 готов!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9208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06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8072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«В гостях у доктора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Витаминкиной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64982956.m57f6t3dfg.W6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20888"/>
            <a:ext cx="41764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64982961.2auko8ybfq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74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презентации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7"/>
            <a:ext cx="4056364" cy="302433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/>
          <a:stretch/>
        </p:blipFill>
        <p:spPr>
          <a:xfrm>
            <a:off x="2555776" y="4187199"/>
            <a:ext cx="3757917" cy="248325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2736"/>
            <a:ext cx="371958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46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«Витамины с      грядки»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3" y="1628800"/>
            <a:ext cx="440795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31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 в младшей группе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4" t="-34" r="4441" b="3498"/>
          <a:stretch/>
        </p:blipFill>
        <p:spPr>
          <a:xfrm>
            <a:off x="107504" y="1340768"/>
            <a:ext cx="4169468" cy="285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4068960" cy="2943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63211"/>
            <a:ext cx="4139952" cy="267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224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/>
          </a:bodyPr>
          <a:lstStyle/>
          <a:p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Спасибо за внимание!</a:t>
            </a:r>
          </a:p>
          <a:p>
            <a:pPr marL="0" indent="0">
              <a:buNone/>
            </a:pP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5446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98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проектом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систематизирование и расширение знаний детей об овощах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«витаминами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закрепление знаний о правильном, качественном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питании;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бережном отношением к своему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здоровью. </a:t>
            </a:r>
          </a:p>
        </p:txBody>
      </p:sp>
    </p:spTree>
    <p:extLst>
      <p:ext uri="{BB962C8B-B14F-4D97-AF65-F5344CB8AC3E}">
        <p14:creationId xmlns:p14="http://schemas.microsoft.com/office/powerpoint/2010/main" val="1613209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едят некоторые овощи из первых блюд, плохо едят тушеные овощи.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отказываются есть овощные салаты;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4824536" cy="33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6552728"/>
          </a:xfr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расширения и обобщения знаний детей об овощах через разные виды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505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1.Создать условия для формирования у детей познавательного интереса.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2.Познакомить детей с витаминами.                                                        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3.Учить различать овощи по цвету, форме, величине.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4.Закреплять приобретенные знания.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5.Развивать у детей стремление отражать свои представления в продуктивной деятельности (рисование, лепка, загадки).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6.Воспитывать культуру питания; понимания того, что в каждом овоще есть определенная польза.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7.Формировать представления о натуральных витаминах.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8.Расширить кругозор, развивать наблюдательность, любознательность, связную речь, обогащать словарь детей.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9.Воспитывать у детей желание участвовать в трудовой деятельности (посадка огорода).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8283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2101"/>
            <a:ext cx="8964488" cy="6624736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930574"/>
              </p:ext>
            </p:extLst>
          </p:nvPr>
        </p:nvGraphicFramePr>
        <p:xfrm>
          <a:off x="107504" y="2348880"/>
          <a:ext cx="2801956" cy="1224136"/>
        </p:xfrm>
        <a:graphic>
          <a:graphicData uri="http://schemas.openxmlformats.org/drawingml/2006/table">
            <a:tbl>
              <a:tblPr/>
              <a:tblGrid>
                <a:gridCol w="2801956"/>
              </a:tblGrid>
              <a:tr h="12241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цели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задач проекта</a:t>
                      </a: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3253"/>
              </p:ext>
            </p:extLst>
          </p:nvPr>
        </p:nvGraphicFramePr>
        <p:xfrm>
          <a:off x="5580112" y="2348880"/>
          <a:ext cx="3456384" cy="1188720"/>
        </p:xfrm>
        <a:graphic>
          <a:graphicData uri="http://schemas.openxmlformats.org/drawingml/2006/table">
            <a:tbl>
              <a:tblPr/>
              <a:tblGrid>
                <a:gridCol w="3456384"/>
              </a:tblGrid>
              <a:tr h="93610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информационного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683914"/>
              </p:ext>
            </p:extLst>
          </p:nvPr>
        </p:nvGraphicFramePr>
        <p:xfrm>
          <a:off x="971600" y="4005064"/>
          <a:ext cx="3312368" cy="1097280"/>
        </p:xfrm>
        <a:graphic>
          <a:graphicData uri="http://schemas.openxmlformats.org/drawingml/2006/table">
            <a:tbl>
              <a:tblPr/>
              <a:tblGrid>
                <a:gridCol w="3312368"/>
              </a:tblGrid>
              <a:tr h="1008112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 условий для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работы</a:t>
                      </a:r>
                      <a:endParaRPr lang="ru-RU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11244"/>
              </p:ext>
            </p:extLst>
          </p:nvPr>
        </p:nvGraphicFramePr>
        <p:xfrm>
          <a:off x="4788024" y="4005064"/>
          <a:ext cx="3096344" cy="1105678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1056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плана мероприятий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2195736" y="1412776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580112" y="1412776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131840" y="1412776"/>
            <a:ext cx="864096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4008" y="1412776"/>
            <a:ext cx="936104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3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огорода на подоконнике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май 2017г 1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8"/>
          <a:stretch/>
        </p:blipFill>
        <p:spPr bwMode="auto">
          <a:xfrm>
            <a:off x="788851" y="1028239"/>
            <a:ext cx="3865849" cy="27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401" y="3789040"/>
            <a:ext cx="3806995" cy="27703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2" y="3825699"/>
            <a:ext cx="3700448" cy="2592288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75704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53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Полив семян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754880" cy="28500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176464" cy="26642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4173691"/>
            <a:ext cx="4176463" cy="2567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07627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284</Words>
  <Application>Microsoft Office PowerPoint</Application>
  <PresentationFormat>Экран (4:3)</PresentationFormat>
  <Paragraphs>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Муниципальное дошкольное образовательное учреждение детский сад «Колосок»</vt:lpstr>
      <vt:lpstr>Растительная пища</vt:lpstr>
      <vt:lpstr> Актуальность: </vt:lpstr>
      <vt:lpstr>Актуальность:</vt:lpstr>
      <vt:lpstr>Цель: создать условия для расширения и обобщения знаний детей об овощах через разные виды деятельности.</vt:lpstr>
      <vt:lpstr>Презентация PowerPoint</vt:lpstr>
      <vt:lpstr>Презентация PowerPoint</vt:lpstr>
      <vt:lpstr>Презентация PowerPoint</vt:lpstr>
      <vt:lpstr>Полив семян</vt:lpstr>
      <vt:lpstr>Наблюдение за ростом растений</vt:lpstr>
      <vt:lpstr>Наш огород</vt:lpstr>
      <vt:lpstr>Рассматривание папки-передвижки</vt:lpstr>
      <vt:lpstr>Полезная информация</vt:lpstr>
      <vt:lpstr>Презентация PowerPoint</vt:lpstr>
      <vt:lpstr>Наблюдение за ростом перышек лука</vt:lpstr>
      <vt:lpstr>Лепка «Любимый овощ»</vt:lpstr>
      <vt:lpstr>Наши овощи</vt:lpstr>
      <vt:lpstr>Презентация PowerPoint</vt:lpstr>
      <vt:lpstr>Презентация PowerPoint</vt:lpstr>
      <vt:lpstr>Презентация PowerPoint</vt:lpstr>
      <vt:lpstr>Нарезаем овощи для салата</vt:lpstr>
      <vt:lpstr>Салат готов!</vt:lpstr>
      <vt:lpstr>Презентация PowerPoint</vt:lpstr>
      <vt:lpstr>Презентация PowerPoint</vt:lpstr>
      <vt:lpstr>Презентация PowerPoint</vt:lpstr>
      <vt:lpstr>Обед в младшей группе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«Витамины растут на грядке»</dc:title>
  <dc:creator>Administrator</dc:creator>
  <cp:lastModifiedBy>user</cp:lastModifiedBy>
  <cp:revision>54</cp:revision>
  <dcterms:created xsi:type="dcterms:W3CDTF">2016-12-19T14:36:24Z</dcterms:created>
  <dcterms:modified xsi:type="dcterms:W3CDTF">2022-02-27T05:48:11Z</dcterms:modified>
</cp:coreProperties>
</file>