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3A-2B87-44FF-8678-A5E5B6111A7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EFEB-1980-4845-B901-FE392C58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2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3A-2B87-44FF-8678-A5E5B6111A7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EFEB-1980-4845-B901-FE392C58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97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3A-2B87-44FF-8678-A5E5B6111A7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EFEB-1980-4845-B901-FE392C58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7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3A-2B87-44FF-8678-A5E5B6111A7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EFEB-1980-4845-B901-FE392C58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6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3A-2B87-44FF-8678-A5E5B6111A7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EFEB-1980-4845-B901-FE392C58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1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3A-2B87-44FF-8678-A5E5B6111A7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EFEB-1980-4845-B901-FE392C58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8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3A-2B87-44FF-8678-A5E5B6111A7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EFEB-1980-4845-B901-FE392C58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3A-2B87-44FF-8678-A5E5B6111A7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EFEB-1980-4845-B901-FE392C58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9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3A-2B87-44FF-8678-A5E5B6111A7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EFEB-1980-4845-B901-FE392C58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9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3A-2B87-44FF-8678-A5E5B6111A7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EFEB-1980-4845-B901-FE392C58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9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843A-2B87-44FF-8678-A5E5B6111A7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DEFEB-1980-4845-B901-FE392C58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6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843A-2B87-44FF-8678-A5E5B6111A7B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DEFEB-1980-4845-B901-FE392C589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ЕТСКИЙ САД  2019-2023\КОНКУРСЫ ВЗРОСЛЫЕ\РАБОТЫ НА КОНКУРС\ПЛАНЕТА ТГПУ\safari-banner-silhouette-of-wildlife-animals-in-south-africa_218660-1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3" y="260648"/>
            <a:ext cx="8844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b="1" dirty="0" smtClean="0"/>
              <a:t>«Детский сад №54»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3704" y="1844824"/>
            <a:ext cx="868859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Совместная деятельность </a:t>
            </a:r>
          </a:p>
          <a:p>
            <a:pPr algn="ctr"/>
            <a:r>
              <a:rPr lang="ru-RU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с детьми:</a:t>
            </a:r>
          </a:p>
          <a:p>
            <a:pPr algn="ctr"/>
            <a:r>
              <a:rPr lang="ru-RU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«</a:t>
            </a:r>
            <a:r>
              <a:rPr lang="ru-RU" sz="4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Путешествие в Африку»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41858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ln w="11430"/>
                <a:solidFill>
                  <a:schemeClr val="bg1"/>
                </a:solidFill>
              </a:rPr>
              <a:t>Подготовили воспитатели:</a:t>
            </a:r>
          </a:p>
          <a:p>
            <a:pPr algn="r">
              <a:defRPr/>
            </a:pPr>
            <a:r>
              <a:rPr lang="ru-RU" b="1" dirty="0">
                <a:ln w="11430"/>
                <a:solidFill>
                  <a:schemeClr val="bg1"/>
                </a:solidFill>
              </a:rPr>
              <a:t>                            Логвиненко С.А.</a:t>
            </a:r>
          </a:p>
          <a:p>
            <a:pPr algn="r">
              <a:defRPr/>
            </a:pPr>
            <a:r>
              <a:rPr lang="ru-RU" b="1" dirty="0">
                <a:ln w="11430"/>
                <a:solidFill>
                  <a:schemeClr val="bg1"/>
                </a:solidFill>
              </a:rPr>
              <a:t>Кливер К.П.</a:t>
            </a:r>
            <a:endParaRPr lang="ru-RU" b="1" dirty="0">
              <a:ln w="11430"/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64533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Северск 2020-2021 </a:t>
            </a:r>
            <a:r>
              <a:rPr lang="ru-RU" dirty="0" err="1" smtClean="0">
                <a:solidFill>
                  <a:schemeClr val="bg1"/>
                </a:solidFill>
              </a:rPr>
              <a:t>г.г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ЕТСКИЙ САД  2019-2023\КОНКУРСЫ ВЗРОСЛЫЕ\РАБОТЫ НА КОНКУРС\ПЛАНЕТА ТГПУ\safari-banner-silhouette-of-wildlife-animals-in-south-africa_218660-1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ДЕТСКИЙ САД  2019-2023\КОНКУРСЫ ВЗРОСЛЫЕ\РАБОТЫ НА КОНКУРС\ПУТЕШЕСТВИЕ В АФРИКУ\пол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4" y="1484784"/>
            <a:ext cx="6583588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260648"/>
            <a:ext cx="2411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карте в путь отправиться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Затеяли друзья.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Нам очень всем понравилась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Африканская игра.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ЕТСКИЙ САД  2019-2023\КОНКУРСЫ ВЗРОСЛЫЕ\РАБОТЫ НА КОНКУРС\ПЛАНЕТА ТГПУ\safari-banner-silhouette-of-wildlife-animals-in-south-africa_218660-1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3253" y="18864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Первый центр:</a:t>
            </a:r>
            <a:r>
              <a:rPr lang="ru-RU" sz="2800" dirty="0"/>
              <a:t> </a:t>
            </a:r>
            <a:r>
              <a:rPr lang="ru-RU" sz="2800" b="1" dirty="0"/>
              <a:t>Центр </a:t>
            </a:r>
            <a:r>
              <a:rPr lang="ru-RU" sz="2800" b="1" dirty="0" err="1"/>
              <a:t>алгоритмики</a:t>
            </a:r>
            <a:r>
              <a:rPr lang="ru-RU" sz="2800" b="1" dirty="0"/>
              <a:t> и развития логического мышления, развития речи с помощью робототехнического набора </a:t>
            </a:r>
            <a:r>
              <a:rPr lang="en-US" sz="2800" b="1" dirty="0" err="1"/>
              <a:t>Matata</a:t>
            </a:r>
            <a:r>
              <a:rPr lang="en-US" sz="2800" b="1" dirty="0"/>
              <a:t> lab</a:t>
            </a:r>
            <a:r>
              <a:rPr lang="ru-RU" sz="2800" b="1" dirty="0"/>
              <a:t>.</a:t>
            </a:r>
          </a:p>
        </p:txBody>
      </p:sp>
      <p:pic>
        <p:nvPicPr>
          <p:cNvPr id="3074" name="Picture 2" descr="E:\ДЕТСКИЙ САД  2019-2023\КОНКУРСЫ ВЗРОСЛЫЕ\РАБОТЫ НА КОНКУРС\ПУТЕШЕСТВИЕ В АФРИКУ\e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9" y="1772724"/>
            <a:ext cx="3510459" cy="4680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ДЕТСКИЙ САД  2019-2023\КОНКУРСЫ ВЗРОСЛЫЕ\РАБОТЫ НА КОНКУРС\ПУТЕШЕСТВИЕ В АФРИКУ\ggd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402378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ЕТСКИЙ САД  2019-2023\КОНКУРСЫ ВЗРОСЛЫЕ\РАБОТЫ НА КОНКУРС\ПЛАНЕТА ТГПУ\safari-banner-silhouette-of-wildlife-animals-in-south-africa_218660-1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ДЕТСКИЙ САД  2019-2023\КОНКУРСЫ ВЗРОСЛЫЕ\РАБОТЫ НА КОНКУРС\ПУТЕШЕСТВИЕ В АФРИКУ\inde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1583"/>
            <a:ext cx="5112568" cy="38344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ДЕТСКИЙ САД  2019-2023\КОНКУРСЫ ВЗРОСЛЫЕ\РАБОТЫ НА КОНКУРС\ПУТЕШЕСТВИЕ В АФРИКУ\t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07" y="404665"/>
            <a:ext cx="4400773" cy="33005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ЕТСКИЙ САД  2019-2023\КОНКУРСЫ ВЗРОСЛЫЕ\РАБОТЫ НА КОНКУРС\ПЛАНЕТА ТГПУ\safari-banner-silhouette-of-wildlife-animals-in-south-africa_218660-1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406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Второй центр: Центр конструирования из конструктора «Прилипалы».</a:t>
            </a:r>
          </a:p>
        </p:txBody>
      </p:sp>
      <p:pic>
        <p:nvPicPr>
          <p:cNvPr id="5122" name="Picture 2" descr="E:\ДЕТСКИЙ САД  2019-2023\КОНКУРСЫ ВЗРОСЛЫЕ\РАБОТЫ НА КОНКУРС\ПУТЕШЕСТВИЕ В АФРИКУ\x0Vy60r7T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585679" cy="44759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ДЕТСКИЙ САД  2019-2023\КОНКУРСЫ ВЗРОСЛЫЕ\РАБОТЫ НА КОНКУРС\ПУТЕШЕСТВИЕ В АФРИКУ\h0DKYI8h5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64" y="2426559"/>
            <a:ext cx="3839257" cy="3456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ЕТСКИЙ САД  2019-2023\КОНКУРСЫ ВЗРОСЛЫЕ\РАБОТЫ НА КОНКУРС\ПЛАНЕТА ТГПУ\safari-banner-silhouette-of-wildlife-animals-in-south-africa_218660-1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915" y="226095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Третий центр: Центр конструирования из пластикового конструктора винтового.</a:t>
            </a:r>
          </a:p>
        </p:txBody>
      </p:sp>
      <p:pic>
        <p:nvPicPr>
          <p:cNvPr id="6146" name="Picture 2" descr="E:\ДЕТСКИЙ САД  2019-2023\КОНКУРСЫ ВЗРОСЛЫЕ\РАБОТЫ НА КОНКУРС\ПУТЕШЕСТВИЕ В АФРИКУ\vGBqRcJUZx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09" y="1792576"/>
            <a:ext cx="5324453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ДЕТСКИЙ САД  2019-2023\КОНКУРСЫ ВЗРОСЛЫЕ\РАБОТЫ НА КОНКУРС\ПУТЕШЕСТВИЕ В АФРИКУ\PA1NL0jFZf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4" y="2348880"/>
            <a:ext cx="3223743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ЕТСКИЙ САД  2019-2023\КОНКУРСЫ ВЗРОСЛЫЕ\РАБОТЫ НА КОНКУРС\ПЛАНЕТА ТГПУ\safari-banner-silhouette-of-wildlife-animals-in-south-africa_218660-1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ДЕТСКИЙ САД  2019-2023\КОНКУРСЫ ВЗРОСЛЫЕ\РАБОТЫ НА КОНКУРС\ПУТЕШЕСТВИЕ В АФРИКУ\tr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669"/>
            <a:ext cx="5318263" cy="4312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ДЕТСКИЙ САД  2019-2023\КОНКУРСЫ ВЗРОСЛЫЕ\РАБОТЫ НА КОНКУРС\ПУТЕШЕСТВИЕ В АФРИКУ\wwwr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77" y="3094882"/>
            <a:ext cx="4253508" cy="3467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ЕТСКИЙ САД  2019-2023\КОНКУРСЫ ВЗРОСЛЫЕ\РАБОТЫ НА КОНКУРС\ПЛАНЕТА ТГПУ\safari-banner-silhouette-of-wildlife-animals-in-south-africa_218660-18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ДЕТСКИЙ САД  2019-2023\КОНКУРСЫ ВЗРОСЛЫЕ\РАБОТЫ НА КОНКУРС\ПУТЕШЕСТВИЕ В АФРИКУ\e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3" y="233297"/>
            <a:ext cx="8509843" cy="63823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3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7</cp:revision>
  <dcterms:created xsi:type="dcterms:W3CDTF">2020-10-27T13:36:32Z</dcterms:created>
  <dcterms:modified xsi:type="dcterms:W3CDTF">2020-10-27T14:51:59Z</dcterms:modified>
</cp:coreProperties>
</file>