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6" r:id="rId8"/>
    <p:sldId id="261" r:id="rId9"/>
    <p:sldId id="265" r:id="rId10"/>
    <p:sldId id="262" r:id="rId11"/>
    <p:sldId id="263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8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1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9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1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3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8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3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5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4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CF76C-E32C-4788-95A6-81B4952DB54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6FF4C-E92F-4890-8AE6-3E11F0AD1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6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Муниципальное бюджетное дошкольное образовательное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учреждение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«Детский сад №54».</a:t>
            </a: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63813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еверск 2021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4553" y="1868631"/>
            <a:ext cx="72523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Приключение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Ам-няма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стране Сладостей.</a:t>
            </a:r>
          </a:p>
        </p:txBody>
      </p:sp>
      <p:pic>
        <p:nvPicPr>
          <p:cNvPr id="1026" name="Picture 2" descr="E:\перенос с диска\ДЕТСКИЙ САД  2019-2023\КОНКУРСЫ ВЗРОСЛЫЕ\ДЛЯ КОНКУРСОВ\СЛАДОСТИ\СМАЙЛЫ АМНЯМ\амнямвесел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65" y="3094682"/>
            <a:ext cx="2895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60937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ФИО авторов:</a:t>
            </a:r>
          </a:p>
          <a:p>
            <a:pPr algn="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Логвиненко Светлана Анатольевна,</a:t>
            </a:r>
          </a:p>
          <a:p>
            <a:pPr algn="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Кливер Ксения Петровна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513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третьем центре мы нашли какие то шаблоны и не знаем что же из них можно сделать! (Центр конструирования из бумаги).</a:t>
            </a:r>
          </a:p>
        </p:txBody>
      </p:sp>
      <p:pic>
        <p:nvPicPr>
          <p:cNvPr id="7170" name="Picture 2" descr="E:\Изображения\Light Alloy\Core Media Video-0-17-18-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0050"/>
            <a:ext cx="7829489" cy="440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перенос с диска\ДЕТСКИЙ САД  2019-2023\КОНКУРСЫ ВЗРОСЛЫЕ\ДЛЯ КОНКУРСОВ\СЛАДОСТИ\кон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4033">
            <a:off x="5660851" y="4284914"/>
            <a:ext cx="3304713" cy="15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57562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Четвертый центр: Раскраски по номерам «Сладости».</a:t>
            </a:r>
          </a:p>
        </p:txBody>
      </p:sp>
      <p:pic>
        <p:nvPicPr>
          <p:cNvPr id="8194" name="Picture 2" descr="E:\Изображения\Light Alloy\Core Media Video-0-19-32-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6" y="1540497"/>
            <a:ext cx="8192911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еренос с диска\ДЕТСКИЙ САД  2019-2023\КОНКУРСЫ ВЗРОСЛЫЕ\ДЛЯ КОНКУРСОВ\СЛАДОСТИ\торт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43" y="4196235"/>
            <a:ext cx="2794796" cy="25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Изображения\Light Alloy\Core Media Video-0-26-17-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3" y="1994596"/>
            <a:ext cx="8448939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71311"/>
            <a:ext cx="1656184" cy="14401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269032"/>
            <a:ext cx="1656184" cy="144016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09540" y="271311"/>
            <a:ext cx="1656184" cy="144016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Изображения\Light Alloy\Core Media Video-0-26-32-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808868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перенос с диска\ДЕТСКИЙ САД  2019-2023\КОНКУРСЫ ВЗРОСЛЫЕ\ДЛЯ КОНКУРСОВ\СЛАДОСТИ\подар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091427"/>
            <a:ext cx="3797846" cy="37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1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перенос с диска\ДЕТСКИЙ САД  2019-2023\КОНКУРСЫ ВЗРОСЛЫЕ\ДЛЯ КОНКУРСОВ\СЛАДОСТИ\nadpis-09-0003-i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16832"/>
            <a:ext cx="925252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43868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круг широкий, вижу я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Встали все мои друзья.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сейчас пойдём направо,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теперь пойдём налево,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центре круга соберёмся,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на место все вернёмся.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Улыбнёмся, подмигнём,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Меня слушать все начнём!</a:t>
            </a:r>
          </a:p>
        </p:txBody>
      </p:sp>
      <p:pic>
        <p:nvPicPr>
          <p:cNvPr id="2050" name="Picture 2" descr="E:\Изображения\Light Alloy\Сладости старшая группа-0-00-39-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74" y="2852936"/>
            <a:ext cx="6647991" cy="3739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еренос с диска\ДЕТСКИЙ САД  2019-2023\КОНКУРСЫ ВЗРОСЛЫЕ\ДЛЯ КОНКУРСОВ\СЛАДОСТИ\5a1c9da123d5a5.4015743215118248011468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199">
            <a:off x="367540" y="2007253"/>
            <a:ext cx="2459269" cy="407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Изображения\Light Alloy\Core Media Video-0-03-17-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587456" cy="4267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640764"/>
            <a:ext cx="50714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«Мы жители страны Сладостей Ям-</a:t>
            </a:r>
            <a:r>
              <a:rPr lang="ru-RU" b="1" i="1" dirty="0" err="1">
                <a:solidFill>
                  <a:srgbClr val="7030A0"/>
                </a:solidFill>
              </a:rPr>
              <a:t>нямцы</a:t>
            </a:r>
            <a:r>
              <a:rPr lang="ru-RU" b="1" i="1" dirty="0">
                <a:solidFill>
                  <a:srgbClr val="7030A0"/>
                </a:solidFill>
              </a:rPr>
              <a:t>. Мы готовились к празднику день Сладостей,  Но потеряли книгу рецептов с картинками мы забыли как же выглядят сладости. Ребята: Помогите нам!»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5" name="Picture 3" descr="E:\перенос с диска\ДЕТСКИЙ САД  2019-2023\КОНКУРСЫ ВЗРОСЛЫЕ\ДЛЯ КОНКУРСОВ\СЛАДОСТИ\5a376caa8a4a52.00686023151358173856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335">
            <a:off x="539688" y="747156"/>
            <a:ext cx="1506971" cy="16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Изображения\Light Alloy\Core Media Video-0-05-20-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366"/>
            <a:ext cx="576064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Изображения\Light Alloy\Core Media Video-0-05-27-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36" y="3861048"/>
            <a:ext cx="4861218" cy="273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перенос с диска\ДЕТСКИЙ САД  2019-2023\КОНКУРСЫ ВЗРОСЛЫЕ\ДЛЯ КОНКУРСОВ\СЛАДОСТИ\klipartz.c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48058"/>
            <a:ext cx="3092884" cy="30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938" y="4351102"/>
            <a:ext cx="3857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Разрезные картинки-</a:t>
            </a:r>
            <a:r>
              <a:rPr lang="ru-RU" sz="2800" b="1" i="1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пазлы</a:t>
            </a:r>
            <a:r>
              <a:rPr lang="ru-RU" sz="28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800" b="1" i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28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Сладости».</a:t>
            </a:r>
          </a:p>
        </p:txBody>
      </p:sp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4032448" cy="37779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36398" y="1861573"/>
            <a:ext cx="4752528" cy="34563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первый центр мы отправим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Ам-няма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сладкой тележке, помогите ему пройти весь путь по подсказке!</a:t>
            </a:r>
          </a:p>
        </p:txBody>
      </p:sp>
      <p:pic>
        <p:nvPicPr>
          <p:cNvPr id="5122" name="Picture 2" descr="E:\Изображения\Light Alloy\Core Media Video-0-16-16-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320924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6" y="476672"/>
            <a:ext cx="4104456" cy="295232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3581400"/>
            <a:ext cx="4104456" cy="295232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476672"/>
            <a:ext cx="4104456" cy="295232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94895" y="3578324"/>
            <a:ext cx="4104456" cy="295232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1358" y="599371"/>
            <a:ext cx="5760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674053"/>
            <a:ext cx="5760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357" y="3789040"/>
            <a:ext cx="5760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3789040"/>
            <a:ext cx="5760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" y="1452972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7541"/>
            <a:ext cx="1127403" cy="118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14" y="1448036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16" y="1348061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73" y="1343125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1" y="4621578"/>
            <a:ext cx="1060727" cy="11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15" y="4551982"/>
            <a:ext cx="1073641" cy="114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18129"/>
            <a:ext cx="1127403" cy="118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8" y="4365104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90392"/>
            <a:ext cx="12513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6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 втором центре мы нашли фотографии сладостей, но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Амням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умеет их собирать, помогите нам! (фотографии с образцами Дары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Фребеля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6146" name="Picture 2" descr="E:\Изображения\Light Alloy\Core Media Video-0-19-10-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9" y="1916831"/>
            <a:ext cx="7891873" cy="443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7808"/>
            <a:ext cx="2520280" cy="32403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84464"/>
            <a:ext cx="2520280" cy="32403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45780" y="184464"/>
            <a:ext cx="2520280" cy="324036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62669" y="3617640"/>
            <a:ext cx="2520280" cy="324036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3573016"/>
            <a:ext cx="2520280" cy="324036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573016"/>
            <a:ext cx="2520280" cy="324036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195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Зинаида Зимбемберг</dc:creator>
  <cp:lastModifiedBy>Зинаида Зимбемберг</cp:lastModifiedBy>
  <cp:revision>7</cp:revision>
  <dcterms:created xsi:type="dcterms:W3CDTF">2021-11-21T06:31:41Z</dcterms:created>
  <dcterms:modified xsi:type="dcterms:W3CDTF">2021-11-21T07:51:59Z</dcterms:modified>
</cp:coreProperties>
</file>