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7" r:id="rId5"/>
    <p:sldId id="273" r:id="rId6"/>
    <p:sldId id="274" r:id="rId7"/>
    <p:sldId id="276" r:id="rId8"/>
    <p:sldId id="275" r:id="rId9"/>
    <p:sldId id="277" r:id="rId10"/>
    <p:sldId id="269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6AA8E7-C0F3-44DC-9E54-261D4E14F6CF}">
          <p14:sldIdLst>
            <p14:sldId id="270"/>
            <p14:sldId id="271"/>
            <p14:sldId id="272"/>
            <p14:sldId id="267"/>
            <p14:sldId id="273"/>
            <p14:sldId id="274"/>
            <p14:sldId id="276"/>
            <p14:sldId id="275"/>
            <p14:sldId id="277"/>
            <p14:sldId id="269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FE5"/>
    <a:srgbClr val="FDFF9F"/>
    <a:srgbClr val="FFFF99"/>
    <a:srgbClr val="FEF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1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1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5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8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00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2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6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3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49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B4E3-EC0E-44D3-BC85-A936F707FE15}" type="datetimeFigureOut">
              <a:rPr lang="ru-RU" smtClean="0"/>
              <a:t>01.05.2021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EE85-C91B-4180-B863-54EEC70D84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microsoft.com/office/2007/relationships/hdphoto" Target="../media/hdphoto3.wdp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2635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«Детский сад №54»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2469" y="1700808"/>
            <a:ext cx="7898574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Сценарий совместной деятельности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детьми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«Кот Рыжик и здоровое питание»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242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Подготовили воспитатели:</a:t>
            </a:r>
          </a:p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Логвиненко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С.А.</a:t>
            </a:r>
          </a:p>
          <a:p>
            <a:pPr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Кливер К.П.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70587" y="6404016"/>
            <a:ext cx="169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Северск 2021 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5292"/>
            <a:ext cx="2783640" cy="3185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50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не удалять!\РЫЖИК\smail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573739" cy="4260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C:\Users\Пользователь\Downloads\aff8124f65fc99e2accb2341b554c4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85" y="5194163"/>
            <a:ext cx="1440575" cy="1440575"/>
          </a:xfrm>
          <a:prstGeom prst="rect">
            <a:avLst/>
          </a:prstGeom>
          <a:noFill/>
          <a:extLst/>
        </p:spPr>
      </p:pic>
      <p:pic>
        <p:nvPicPr>
          <p:cNvPr id="1026" name="Picture 2" descr="C:\Users\Пользователь\Downloads\смайли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439867" cy="144280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4912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 </a:t>
            </a:r>
            <a:b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Всем творческих успехов!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ользователь\Downloads\дет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7360562" cy="46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9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е удалять!\РЫЖИК\privet kolokolch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7209"/>
            <a:ext cx="4705429" cy="3619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34753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Приветствие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«Колокольчик»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Пользователь\Downloads\колокольч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705597" cy="27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E:\не удалять!\РЫЖИК\яй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86" y="5537087"/>
            <a:ext cx="1351255" cy="135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не удалять!\РЫЖИК\лей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3406">
            <a:off x="3353259" y="2325045"/>
            <a:ext cx="1082455" cy="14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E:\не удалять!\РЫЖИК\каш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97" y="1588794"/>
            <a:ext cx="1754858" cy="205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не удалять!\РЫЖИК\interaktivnaya dos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3" y="4050848"/>
            <a:ext cx="4478373" cy="2519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E:\не удалять!\РЫЖИК\kot rizh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256" y="187127"/>
            <a:ext cx="4651675" cy="2616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51520" y="29508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крупы ее сварили,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Посолили, подсластили.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Эй, ну где же ложка наша?!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вкусна на завтрак...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E:\не удалять!\РЫЖИК\каша.png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2" y="1268760"/>
            <a:ext cx="208998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0799" y="3212976"/>
            <a:ext cx="2051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разбиться,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 вариться,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хочешь —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птицу может превратиться.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3" descr="E:\не удалять!\РЫЖИК\яй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023" y="5392627"/>
            <a:ext cx="1595583" cy="15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0023" y="2945255"/>
            <a:ext cx="228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сыновья картошки,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 для нас не надо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ложки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Мы хрустим,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хрустим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хрустим,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Угостить ребят хотим.</a:t>
            </a:r>
          </a:p>
        </p:txBody>
      </p:sp>
      <p:pic>
        <p:nvPicPr>
          <p:cNvPr id="10" name="Picture 4" descr="E:\не удалять!\РЫЖИК\лейс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4361">
            <a:off x="3272140" y="2213333"/>
            <a:ext cx="1244692" cy="171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9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не удалять!\РЫЖИК\cute-cat-chef-holding-cloche-food-cartoon-vector-illustration_138676-2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51512" y="1268760"/>
            <a:ext cx="3954066" cy="395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89356"/>
            <a:ext cx="4572000" cy="55769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Кошка зернышко нашла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мельницу снесла.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Намолола там муки,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Испекла всем пирожки: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Котенку — с капустой,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Котенку — с картошкой,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Котенку — с морковкой,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Котенку — с морошкой. 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большого толстяка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четыре пирожка: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капустой, с картошкой,</a:t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морковкой, с морошкой.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1997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«Кулинарии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lvl="0"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(молекулярная икра).</a:t>
            </a:r>
          </a:p>
        </p:txBody>
      </p:sp>
      <p:pic>
        <p:nvPicPr>
          <p:cNvPr id="4099" name="Picture 3" descr="E:\не удалять!\РЫЖИК\o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5013214" cy="2819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8" name="Picture 2" descr="E:\не удалять!\РЫЖИК\ik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4608340" cy="25921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10" descr="E:\не удалять!\РЫЖИК\икр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9273"/>
            <a:ext cx="2484167" cy="16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0466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«Познавательный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lvl="0"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(плакат «Вредно или полезно»).</a:t>
            </a:r>
          </a:p>
        </p:txBody>
      </p:sp>
      <p:pic>
        <p:nvPicPr>
          <p:cNvPr id="5122" name="Picture 2" descr="E:\не удалять!\РЫЖИК\Рыжик котик 1_04_2021-0-18-21-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4761005" cy="357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20" y="2780928"/>
            <a:ext cx="3552825" cy="1247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70" y="4437112"/>
            <a:ext cx="3533775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40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не удалять!\РЫЖИК\plak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7" y="620688"/>
            <a:ext cx="843168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9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39"/>
            <a:ext cx="7092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 «Науки» «Мороженое на десерт» (Нетрадиционное рисование мыльными пузырями. </a:t>
            </a:r>
          </a:p>
        </p:txBody>
      </p:sp>
      <p:pic>
        <p:nvPicPr>
          <p:cNvPr id="7170" name="Picture 2" descr="E:\не удалять!\РЫЖИК\moroz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273341" cy="308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171" name="Picture 3" descr="E:\не удалять!\РЫЖИК\IMG_20210401_103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18" y="3717032"/>
            <a:ext cx="4864541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6" descr="E:\не удалять!\РЫЖИК\мороженно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53" y="4568751"/>
            <a:ext cx="1536877" cy="221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не удалять!\РЫЖИК\сладост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43" y="1573634"/>
            <a:ext cx="2071812" cy="26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2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2648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Рефлексия.</a:t>
            </a:r>
          </a:p>
        </p:txBody>
      </p:sp>
      <p:pic>
        <p:nvPicPr>
          <p:cNvPr id="8194" name="Picture 2" descr="E:\не удалять!\РЫЖИК\reflek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064896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2267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102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2021-03-24T07:28:27Z</dcterms:created>
  <dcterms:modified xsi:type="dcterms:W3CDTF">2021-05-01T14:32:04Z</dcterms:modified>
</cp:coreProperties>
</file>