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6" r:id="rId4"/>
    <p:sldId id="267" r:id="rId5"/>
    <p:sldId id="268" r:id="rId6"/>
    <p:sldId id="269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4" autoAdjust="0"/>
    <p:restoredTop sz="94660"/>
  </p:normalViewPr>
  <p:slideViewPr>
    <p:cSldViewPr>
      <p:cViewPr>
        <p:scale>
          <a:sx n="100" d="100"/>
          <a:sy n="100" d="100"/>
        </p:scale>
        <p:origin x="-1932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0721-E579-47CE-8A59-5732324F8692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5B4FB-5AC3-4331-A153-54BFECC422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osenn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50" name="Picture 2" descr="C:\Documents and Settings\Света\Мои документы\2240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2053" y="3946419"/>
            <a:ext cx="2701947" cy="291158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7554" y="6429396"/>
            <a:ext cx="2362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Северск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2020-2021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г.г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1" name="Picture 3" descr="C:\Documents and Settings\Света\Мои документы\116840636_4897960_0_4e7ff_3fa0173d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908" y="0"/>
            <a:ext cx="2661492" cy="24288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09895" y="1844824"/>
            <a:ext cx="6934271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Квест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поисках осени</a:t>
            </a:r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Возрастная группа: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средняя группа детского сада.</a:t>
            </a:r>
          </a:p>
          <a:p>
            <a:pPr algn="ctr"/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8584" y="260648"/>
            <a:ext cx="54377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Детский сад №54».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osenn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403" y="260648"/>
            <a:ext cx="5761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«Листочки и ветерок».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Пользователь\Pictures\Light Alloy\праздник осени 2020-2021-0-19-00-1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41326"/>
            <a:ext cx="6093867" cy="3209560"/>
          </a:xfrm>
          <a:prstGeom prst="rect">
            <a:avLst/>
          </a:prstGeom>
          <a:ln w="127000" cap="sq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ользователь\Pictures\Light Alloy\праздник осени 2020-2021-0-19-54-13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2" y="3789040"/>
            <a:ext cx="3972223" cy="2952328"/>
          </a:xfrm>
          <a:prstGeom prst="rect">
            <a:avLst/>
          </a:prstGeom>
          <a:ln w="127000" cap="sq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не удалять!\КОНКУРСЫ\РАБОТЫ НА КОНКУРС\Квест Осенний\klipartz.c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54" y="1124744"/>
            <a:ext cx="2694432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osenn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475656" y="426957"/>
            <a:ext cx="6281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«Осень 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или нет?».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1" name="Picture 3" descr="C:\Users\Пользователь\Pictures\Light Alloy\праздник осени 2020-2021-0-06-08-9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3" y="1484784"/>
            <a:ext cx="8509814" cy="3514924"/>
          </a:xfrm>
          <a:prstGeom prst="rect">
            <a:avLst/>
          </a:prstGeom>
          <a:ln w="127000" cap="sq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не удалять!\КОНКУРСЫ\РАБОТЫ НА КОНКУРС\Квест Осенний\соро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48206"/>
            <a:ext cx="3187579" cy="311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osenn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91680" y="404664"/>
            <a:ext cx="6132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 «Тучки растеряшки».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C:\Users\Пользователь\Pictures\Light Alloy\праздник осени 2020-2021-0-24-27-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281" y="3429000"/>
            <a:ext cx="4758227" cy="3168352"/>
          </a:xfrm>
          <a:prstGeom prst="rect">
            <a:avLst/>
          </a:prstGeom>
          <a:ln w="127000" cap="sq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ользователь\Pictures\Light Alloy\праздник осени 2020-2021-0-23-36-4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302915"/>
            <a:ext cx="4096234" cy="2270101"/>
          </a:xfrm>
          <a:prstGeom prst="rect">
            <a:avLst/>
          </a:prstGeom>
          <a:ln w="127000" cap="sq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не удалять!\КОНКУРСЫ\РАБОТЫ НА КОНКУРС\Квест Осенний\туч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89439"/>
            <a:ext cx="3224788" cy="272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85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osenn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35696" y="332656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Станция 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Собери грибочки, овощи и фрукты».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Users\Пользователь\Pictures\Light Alloy\праздник осени 2020-2021-0-12-21-9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159" y="2060848"/>
            <a:ext cx="3948249" cy="4474682"/>
          </a:xfrm>
          <a:prstGeom prst="rect">
            <a:avLst/>
          </a:prstGeom>
          <a:ln w="127000" cap="sq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83078666_0_9a1d9_fc1f345d_M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4077072"/>
            <a:ext cx="2762388" cy="2780928"/>
          </a:xfrm>
          <a:prstGeom prst="rect">
            <a:avLst/>
          </a:prstGeom>
        </p:spPr>
      </p:pic>
      <p:pic>
        <p:nvPicPr>
          <p:cNvPr id="4099" name="Picture 3" descr="E:\не удалять!\КОНКУРСЫ\РАБОТЫ НА КОНКУРС\Квест Осенний\реп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498"/>
            <a:ext cx="3119189" cy="311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8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osenn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122" name="Picture 2" descr="C:\Users\Пользователь\Pictures\Light Alloy\праздник осени 2020-2021-0-30-23-67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19"/>
            <a:ext cx="7808867" cy="4392488"/>
          </a:xfrm>
          <a:prstGeom prst="rect">
            <a:avLst/>
          </a:prstGeom>
          <a:ln w="127000" cap="sq">
            <a:gradFill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5400000" scaled="0"/>
            </a:gra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не удалять!\КОНКУРСЫ\РАБОТЫ НА КОНКУРС\Квест Осенний\корзин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666306" cy="331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85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osenni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43108" y="76470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Презентацию подготовили:</a:t>
            </a: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категории</a:t>
            </a: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Логвиненко С.А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algn="ctr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Молодой специалист</a:t>
            </a: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Кливер К.П.</a:t>
            </a:r>
            <a:endParaRPr lang="ru-RU" sz="36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83078666_0_9a1d9_fc1f345d_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42" y="3909384"/>
            <a:ext cx="2928958" cy="29486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65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Берлога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Пользователь</cp:lastModifiedBy>
  <cp:revision>16</cp:revision>
  <dcterms:created xsi:type="dcterms:W3CDTF">2015-10-28T14:22:19Z</dcterms:created>
  <dcterms:modified xsi:type="dcterms:W3CDTF">2020-10-23T13:47:19Z</dcterms:modified>
</cp:coreProperties>
</file>