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r>
              <a:rPr lang="ru-RU" b="1" dirty="0" smtClean="0"/>
              <a:t>Тема: Электрический ток. Действия электрического тока.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Цель: изучить физическую природу электрического тока.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Ответить на вопросы.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Что называют электрическим током?</a:t>
            </a:r>
          </a:p>
          <a:p>
            <a:pPr lvl="0"/>
            <a:r>
              <a:rPr lang="ru-RU" dirty="0" smtClean="0"/>
              <a:t>Что необходимо для того и, чтобы получить в проводнике электрический ток?</a:t>
            </a:r>
          </a:p>
          <a:p>
            <a:pPr lvl="0"/>
            <a:r>
              <a:rPr lang="ru-RU" dirty="0" smtClean="0"/>
              <a:t>Какие частицы перемещаются в проводнике под действием электрического поля?</a:t>
            </a:r>
          </a:p>
          <a:p>
            <a:pPr lvl="0"/>
            <a:r>
              <a:rPr lang="ru-RU" dirty="0" smtClean="0"/>
              <a:t>Что необходимо для того, чтобы ток существовал в проводнике длительное время?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ru-RU" dirty="0" smtClean="0"/>
              <a:t>Заполнить таблицу.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1873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Действия электрического тока.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Применение.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83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Заполнить таблицу.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412776"/>
          <a:ext cx="8229600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890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Действия электрического тока.</a:t>
                      </a:r>
                      <a:endParaRPr lang="ru-RU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Применение.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843456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3200" b="1" dirty="0" smtClean="0"/>
                        <a:t>Химическое.</a:t>
                      </a:r>
                    </a:p>
                    <a:p>
                      <a:pPr marL="342900" indent="-342900">
                        <a:buNone/>
                      </a:pPr>
                      <a:endParaRPr lang="ru-RU" sz="3200" b="1" dirty="0" smtClean="0"/>
                    </a:p>
                    <a:p>
                      <a:pPr marL="342900" indent="-342900">
                        <a:buNone/>
                      </a:pPr>
                      <a:r>
                        <a:rPr lang="ru-RU" sz="3200" b="1" dirty="0" smtClean="0"/>
                        <a:t>2.Тепловое.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3200" b="1" dirty="0" smtClean="0"/>
                    </a:p>
                    <a:p>
                      <a:pPr marL="342900" indent="-342900">
                        <a:buNone/>
                      </a:pPr>
                      <a:r>
                        <a:rPr lang="ru-RU" sz="3200" b="1" dirty="0" smtClean="0"/>
                        <a:t>3. Световое.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3200" b="1" dirty="0" smtClean="0"/>
                        <a:t>4. Магнитное.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400" b="1" dirty="0" smtClean="0"/>
                        <a:t>Источники тока (гальванические элементы,</a:t>
                      </a:r>
                      <a:r>
                        <a:rPr lang="ru-RU" sz="2400" b="1" baseline="0" dirty="0" smtClean="0"/>
                        <a:t> аккумуляторы).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400" b="1" baseline="0" dirty="0" smtClean="0"/>
                        <a:t>2. Электрические плиты, обогреватели.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2400" b="1" baseline="0" dirty="0" smtClean="0"/>
                        <a:t>3. Осветительные лампы .</a:t>
                      </a:r>
                    </a:p>
                    <a:p>
                      <a:pPr marL="342900" indent="-342900">
                        <a:buNone/>
                      </a:pPr>
                      <a:endParaRPr lang="ru-RU" sz="2400" b="1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ru-RU" sz="2400" b="1" baseline="0" dirty="0" smtClean="0"/>
                        <a:t>4. Электроизмерительные приборы.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117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Тема: Электрический ток. Действия электрического тока.</vt:lpstr>
      <vt:lpstr>Ответить на вопросы.</vt:lpstr>
      <vt:lpstr>Заполнить таблицу.</vt:lpstr>
      <vt:lpstr>Заполнить таблицу.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Электрический ток. Действия электрического тока.</dc:title>
  <dc:creator>Панарин</dc:creator>
  <cp:lastModifiedBy>Панарин</cp:lastModifiedBy>
  <cp:revision>3</cp:revision>
  <dcterms:created xsi:type="dcterms:W3CDTF">2015-11-15T15:37:59Z</dcterms:created>
  <dcterms:modified xsi:type="dcterms:W3CDTF">2015-11-15T16:01:00Z</dcterms:modified>
</cp:coreProperties>
</file>