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0" r:id="rId5"/>
    <p:sldId id="305" r:id="rId6"/>
    <p:sldId id="276" r:id="rId7"/>
    <p:sldId id="274" r:id="rId8"/>
    <p:sldId id="286" r:id="rId9"/>
    <p:sldId id="279" r:id="rId10"/>
    <p:sldId id="306" r:id="rId11"/>
    <p:sldId id="302" r:id="rId12"/>
    <p:sldId id="307" r:id="rId13"/>
    <p:sldId id="308" r:id="rId14"/>
    <p:sldId id="300" r:id="rId15"/>
    <p:sldId id="309" r:id="rId16"/>
    <p:sldId id="271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/>
    <p:restoredTop sz="94626"/>
  </p:normalViewPr>
  <p:slideViewPr>
    <p:cSldViewPr snapToGrid="0">
      <p:cViewPr>
        <p:scale>
          <a:sx n="100" d="100"/>
          <a:sy n="100" d="100"/>
        </p:scale>
        <p:origin x="3004" y="1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5D50368-372D-4F79-95B9-B27BD239F0F6}">
      <dgm:prSet phldrT="[Text]" custT="1"/>
      <dgm:spPr/>
      <dgm:t>
        <a:bodyPr rtlCol="0" anchor="ctr"/>
        <a:lstStyle/>
        <a:p>
          <a:pPr algn="ctr" rtl="0">
            <a:buNone/>
          </a:pPr>
          <a:r>
            <a:rPr lang="ru" sz="1800" b="1">
              <a:solidFill>
                <a:schemeClr val="tx1"/>
              </a:solidFill>
              <a:latin typeface="+mj-lt"/>
            </a:rPr>
            <a:t>Развернуть</a:t>
          </a:r>
        </a:p>
      </dgm:t>
    </dgm:pt>
    <dgm:pt modelId="{CDE1A78B-2AE4-4A71-9139-416C219BC84D}" type="parTrans" cxnId="{68788A78-9180-41FF-BD09-BF4DBB52EA0D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508ABF25-4B40-405C-9E88-248ED8B31B83}" type="sibTrans" cxnId="{68788A78-9180-41FF-BD09-BF4DBB52EA0D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15FCB7DF-D0D3-43D8-8FE5-E5FFDED6264E}">
      <dgm:prSet phldrT="[Text]" custT="1"/>
      <dgm:spPr/>
      <dgm:t>
        <a:bodyPr rtlCol="0" anchor="ctr"/>
        <a:lstStyle/>
        <a:p>
          <a:pPr marL="0" algn="ctr" rtl="0">
            <a:lnSpc>
              <a:spcPct val="120000"/>
            </a:lnSpc>
            <a:spcAft>
              <a:spcPts val="1200"/>
            </a:spcAft>
            <a:buNone/>
          </a:pPr>
          <a:r>
            <a:rPr lang="ru" sz="1800">
              <a:solidFill>
                <a:schemeClr val="tx1"/>
              </a:solidFill>
            </a:rPr>
            <a:t>Стимулировать рост сотрудничества</a:t>
          </a:r>
        </a:p>
      </dgm:t>
    </dgm:pt>
    <dgm:pt modelId="{5DD5E854-B70B-4927-93DD-9B930567F2D9}" type="parTrans" cxnId="{D8EBBD42-214D-4D3D-9A34-A5A6A40991CD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DDE76206-3F7F-4788-87BA-8C9D4D26CDB9}" type="sibTrans" cxnId="{D8EBBD42-214D-4D3D-9A34-A5A6A40991CD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196543C5-093B-4437-B406-DBE4B882EA97}">
      <dgm:prSet phldrT="[Text]" custT="1"/>
      <dgm:spPr/>
      <dgm:t>
        <a:bodyPr rtlCol="0" anchor="ctr"/>
        <a:lstStyle/>
        <a:p>
          <a:pPr algn="ctr" rtl="0">
            <a:buNone/>
          </a:pPr>
          <a:r>
            <a:rPr lang="ru" sz="1800" b="1">
              <a:solidFill>
                <a:schemeClr val="tx1"/>
              </a:solidFill>
              <a:latin typeface="+mj-lt"/>
            </a:rPr>
            <a:t>Укреплять</a:t>
          </a:r>
        </a:p>
      </dgm:t>
    </dgm:pt>
    <dgm:pt modelId="{41DE1F19-4A9F-48CD-A44E-6BF1D04E31EE}" type="parTrans" cxnId="{52499B9F-797A-43CC-89E1-64C52021BFAF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F264F018-7FB9-43EC-B595-B986D351AD7B}" type="sibTrans" cxnId="{52499B9F-797A-43CC-89E1-64C52021BFAF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C485168C-07AD-4DE6-B17E-1E96E93777D7}">
      <dgm:prSet phldrT="[Text]" custT="1"/>
      <dgm:spPr/>
      <dgm:t>
        <a:bodyPr rtlCol="0" anchor="ctr"/>
        <a:lstStyle/>
        <a:p>
          <a:pPr marL="0" algn="ctr" rtl="0">
            <a:lnSpc>
              <a:spcPct val="120000"/>
            </a:lnSpc>
            <a:spcAft>
              <a:spcPts val="1200"/>
            </a:spcAft>
            <a:buNone/>
          </a:pPr>
          <a:r>
            <a:rPr lang="ru" sz="1800">
              <a:solidFill>
                <a:schemeClr val="tx1"/>
              </a:solidFill>
            </a:rPr>
            <a:t>Обеспечить персонализированный </a:t>
          </a:r>
          <a:br>
            <a:rPr lang="en-US" sz="1800" dirty="0">
              <a:solidFill>
                <a:schemeClr val="tx1"/>
              </a:solidFill>
            </a:rPr>
          </a:br>
          <a:r>
            <a:rPr lang="ru" sz="1800">
              <a:solidFill>
                <a:schemeClr val="tx1"/>
              </a:solidFill>
            </a:rPr>
            <a:t>опыт пользователя с учетом его нужд</a:t>
          </a:r>
        </a:p>
      </dgm:t>
    </dgm:pt>
    <dgm:pt modelId="{2EA2CE1F-978B-4B0A-92B2-CA23FBAEB8C0}" type="parTrans" cxnId="{B374803A-F1D8-4C12-8B03-25954CE7DDA9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05F43B89-7F05-43F2-A0A8-66E0914D6EC4}" type="sibTrans" cxnId="{B374803A-F1D8-4C12-8B03-25954CE7DDA9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CA2BABAF-EDAA-4496-8316-FD6EA3643E8F}">
      <dgm:prSet phldrT="[Text]" custT="1"/>
      <dgm:spPr/>
      <dgm:t>
        <a:bodyPr rtlCol="0" anchor="ctr"/>
        <a:lstStyle/>
        <a:p>
          <a:pPr algn="ctr" rtl="0">
            <a:buNone/>
          </a:pPr>
          <a:r>
            <a:rPr lang="ru" sz="1800" b="1">
              <a:solidFill>
                <a:schemeClr val="tx1"/>
              </a:solidFill>
              <a:latin typeface="+mj-lt"/>
            </a:rPr>
            <a:t>Исследовать</a:t>
          </a:r>
        </a:p>
      </dgm:t>
    </dgm:pt>
    <dgm:pt modelId="{2B1B4805-2FB7-402F-86A8-587F29181C18}" type="parTrans" cxnId="{4011B082-09BD-4DD1-A54F-EA5AB249A3C2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4498AB02-A1BF-4D28-8918-F87A89CEE23B}" type="sibTrans" cxnId="{4011B082-09BD-4DD1-A54F-EA5AB249A3C2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ABC1EDDD-C08B-4F9C-8453-9CEFCC2AF319}">
      <dgm:prSet phldrT="[Text]" custT="1"/>
      <dgm:spPr/>
      <dgm:t>
        <a:bodyPr rtlCol="0" anchor="ctr"/>
        <a:lstStyle/>
        <a:p>
          <a:pPr marL="0" algn="ctr" rtl="0">
            <a:lnSpc>
              <a:spcPct val="120000"/>
            </a:lnSpc>
            <a:spcAft>
              <a:spcPts val="1200"/>
            </a:spcAft>
            <a:buNone/>
          </a:pPr>
          <a:r>
            <a:rPr lang="ru" sz="1800">
              <a:solidFill>
                <a:schemeClr val="tx1"/>
              </a:solidFill>
            </a:rPr>
            <a:t>Использовать новые глобальные рынки</a:t>
          </a:r>
        </a:p>
      </dgm:t>
    </dgm:pt>
    <dgm:pt modelId="{33D02404-349E-4E82-A8BA-C0A907006883}" type="parTrans" cxnId="{9C4BE375-6187-4BD4-A343-9FC71D796AF1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7D85D88C-6545-49D9-9F9D-01270187B165}" type="sibTrans" cxnId="{9C4BE375-6187-4BD4-A343-9FC71D796AF1}">
      <dgm:prSet/>
      <dgm:spPr/>
      <dgm:t>
        <a:bodyPr rtlCol="0"/>
        <a:lstStyle/>
        <a:p>
          <a:pPr algn="ctr" rtl="0"/>
          <a:endParaRPr lang="en-US" sz="1800">
            <a:solidFill>
              <a:schemeClr val="tx1"/>
            </a:solidFill>
          </a:endParaRPr>
        </a:p>
      </dgm:t>
    </dgm:pt>
    <dgm:pt modelId="{5026F79A-D670-4F65-B581-E609F4440949}" type="pres">
      <dgm:prSet presAssocID="{B6A966AA-C2D0-420D-89FC-1A1AB0AD4072}" presName="Name0" presStyleCnt="0">
        <dgm:presLayoutVars>
          <dgm:dir/>
          <dgm:animLvl val="lvl"/>
          <dgm:resizeHandles val="exact"/>
        </dgm:presLayoutVars>
      </dgm:prSet>
      <dgm:spPr/>
    </dgm:pt>
    <dgm:pt modelId="{B2A5F905-5454-4A81-AFC2-602475B3C21B}" type="pres">
      <dgm:prSet presAssocID="{45D50368-372D-4F79-95B9-B27BD239F0F6}" presName="composite" presStyleCnt="0"/>
      <dgm:spPr/>
    </dgm:pt>
    <dgm:pt modelId="{2612B01E-E5FD-4FF5-9198-43474773E636}" type="pres">
      <dgm:prSet presAssocID="{45D50368-372D-4F79-95B9-B27BD239F0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EC72F1-79D0-44B6-8429-0F39785C9AD0}" type="pres">
      <dgm:prSet presAssocID="{45D50368-372D-4F79-95B9-B27BD239F0F6}" presName="desTx" presStyleLbl="revTx" presStyleIdx="0" presStyleCnt="3" custLinFactNeighborX="12445">
        <dgm:presLayoutVars>
          <dgm:bulletEnabled val="1"/>
        </dgm:presLayoutVars>
      </dgm:prSet>
      <dgm:spPr/>
    </dgm:pt>
    <dgm:pt modelId="{A2E8B6A5-7483-46B9-AEDC-17DBE6FB9B4E}" type="pres">
      <dgm:prSet presAssocID="{508ABF25-4B40-405C-9E88-248ED8B31B83}" presName="space" presStyleCnt="0"/>
      <dgm:spPr/>
    </dgm:pt>
    <dgm:pt modelId="{187F0FEF-C720-494E-A2FE-020FF399FBDF}" type="pres">
      <dgm:prSet presAssocID="{196543C5-093B-4437-B406-DBE4B882EA97}" presName="composite" presStyleCnt="0"/>
      <dgm:spPr/>
    </dgm:pt>
    <dgm:pt modelId="{8FBF96FC-7A6C-4977-AC0C-35CDC7270E23}" type="pres">
      <dgm:prSet presAssocID="{196543C5-093B-4437-B406-DBE4B882EA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6AC4B0-7D9E-4235-A5C0-FC9C6164F4E5}" type="pres">
      <dgm:prSet presAssocID="{196543C5-093B-4437-B406-DBE4B882EA97}" presName="desTx" presStyleLbl="revTx" presStyleIdx="1" presStyleCnt="3" custScaleX="114921" custLinFactNeighborX="7315">
        <dgm:presLayoutVars>
          <dgm:bulletEnabled val="1"/>
        </dgm:presLayoutVars>
      </dgm:prSet>
      <dgm:spPr/>
    </dgm:pt>
    <dgm:pt modelId="{E164AE18-6369-488B-A2D6-E9F4C3CC4F93}" type="pres">
      <dgm:prSet presAssocID="{F264F018-7FB9-43EC-B595-B986D351AD7B}" presName="space" presStyleCnt="0"/>
      <dgm:spPr/>
    </dgm:pt>
    <dgm:pt modelId="{4027752C-746F-47A0-B9FD-8F9A8606D359}" type="pres">
      <dgm:prSet presAssocID="{CA2BABAF-EDAA-4496-8316-FD6EA3643E8F}" presName="composite" presStyleCnt="0"/>
      <dgm:spPr/>
    </dgm:pt>
    <dgm:pt modelId="{504C6F9B-242F-4BEF-BA77-A2E4D823CECC}" type="pres">
      <dgm:prSet presAssocID="{CA2BABAF-EDAA-4496-8316-FD6EA3643E8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5FC8055-A66C-4D2F-99E2-55FD986FF3F4}" type="pres">
      <dgm:prSet presAssocID="{CA2BABAF-EDAA-4496-8316-FD6EA3643E8F}" presName="desTx" presStyleLbl="revTx" presStyleIdx="2" presStyleCnt="3" custLinFactNeighborX="9939">
        <dgm:presLayoutVars>
          <dgm:bulletEnabled val="1"/>
        </dgm:presLayoutVars>
      </dgm:prSet>
      <dgm:spPr/>
    </dgm:pt>
  </dgm:ptLst>
  <dgm:cxnLst>
    <dgm:cxn modelId="{69481A05-2528-4B7D-BE99-59D1CBFC2CE1}" type="presOf" srcId="{CA2BABAF-EDAA-4496-8316-FD6EA3643E8F}" destId="{504C6F9B-242F-4BEF-BA77-A2E4D823CECC}" srcOrd="0" destOrd="0" presId="urn:microsoft.com/office/officeart/2005/8/layout/chevron1"/>
    <dgm:cxn modelId="{4D1A1E2C-CFE3-43EE-B27B-CF4310943F39}" type="presOf" srcId="{15FCB7DF-D0D3-43D8-8FE5-E5FFDED6264E}" destId="{FDEC72F1-79D0-44B6-8429-0F39785C9AD0}" srcOrd="0" destOrd="0" presId="urn:microsoft.com/office/officeart/2005/8/layout/chevron1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D8EBBD42-214D-4D3D-9A34-A5A6A40991CD}" srcId="{45D50368-372D-4F79-95B9-B27BD239F0F6}" destId="{15FCB7DF-D0D3-43D8-8FE5-E5FFDED6264E}" srcOrd="0" destOrd="0" parTransId="{5DD5E854-B70B-4927-93DD-9B930567F2D9}" sibTransId="{DDE76206-3F7F-4788-87BA-8C9D4D26CDB9}"/>
    <dgm:cxn modelId="{9D392D43-4099-4B79-8DD5-557B00495ACE}" type="presOf" srcId="{C485168C-07AD-4DE6-B17E-1E96E93777D7}" destId="{0E6AC4B0-7D9E-4235-A5C0-FC9C6164F4E5}" srcOrd="0" destOrd="0" presId="urn:microsoft.com/office/officeart/2005/8/layout/chevron1"/>
    <dgm:cxn modelId="{9C4BE375-6187-4BD4-A343-9FC71D796AF1}" srcId="{CA2BABAF-EDAA-4496-8316-FD6EA3643E8F}" destId="{ABC1EDDD-C08B-4F9C-8453-9CEFCC2AF319}" srcOrd="0" destOrd="0" parTransId="{33D02404-349E-4E82-A8BA-C0A907006883}" sibTransId="{7D85D88C-6545-49D9-9F9D-01270187B165}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92AC5381-3C06-4FBB-AF46-78C079BB2827}" type="presOf" srcId="{45D50368-372D-4F79-95B9-B27BD239F0F6}" destId="{2612B01E-E5FD-4FF5-9198-43474773E636}" srcOrd="0" destOrd="0" presId="urn:microsoft.com/office/officeart/2005/8/layout/chevron1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E3AF3FBD-3071-41CE-945A-D570C18AD56E}" type="presOf" srcId="{B6A966AA-C2D0-420D-89FC-1A1AB0AD4072}" destId="{5026F79A-D670-4F65-B581-E609F4440949}" srcOrd="0" destOrd="0" presId="urn:microsoft.com/office/officeart/2005/8/layout/chevron1"/>
    <dgm:cxn modelId="{C3CEA5CA-F759-4A50-A9DB-80C0367BF0E9}" type="presOf" srcId="{ABC1EDDD-C08B-4F9C-8453-9CEFCC2AF319}" destId="{15FC8055-A66C-4D2F-99E2-55FD986FF3F4}" srcOrd="0" destOrd="0" presId="urn:microsoft.com/office/officeart/2005/8/layout/chevron1"/>
    <dgm:cxn modelId="{A82995D3-DA3B-4C8E-B071-EC7E24DFEB33}" type="presOf" srcId="{196543C5-093B-4437-B406-DBE4B882EA97}" destId="{8FBF96FC-7A6C-4977-AC0C-35CDC7270E23}" srcOrd="0" destOrd="0" presId="urn:microsoft.com/office/officeart/2005/8/layout/chevron1"/>
    <dgm:cxn modelId="{83FCA4BC-76F2-436D-A86D-3F27F7F30C0C}" type="presParOf" srcId="{5026F79A-D670-4F65-B581-E609F4440949}" destId="{B2A5F905-5454-4A81-AFC2-602475B3C21B}" srcOrd="0" destOrd="0" presId="urn:microsoft.com/office/officeart/2005/8/layout/chevron1"/>
    <dgm:cxn modelId="{DBB3B9D3-7943-414D-981B-6D14268162A1}" type="presParOf" srcId="{B2A5F905-5454-4A81-AFC2-602475B3C21B}" destId="{2612B01E-E5FD-4FF5-9198-43474773E636}" srcOrd="0" destOrd="0" presId="urn:microsoft.com/office/officeart/2005/8/layout/chevron1"/>
    <dgm:cxn modelId="{E7F5D1D6-20F5-4DA1-ABB1-BD109DF9875E}" type="presParOf" srcId="{B2A5F905-5454-4A81-AFC2-602475B3C21B}" destId="{FDEC72F1-79D0-44B6-8429-0F39785C9AD0}" srcOrd="1" destOrd="0" presId="urn:microsoft.com/office/officeart/2005/8/layout/chevron1"/>
    <dgm:cxn modelId="{BC3AEB43-8F23-4454-A137-2A57141465BB}" type="presParOf" srcId="{5026F79A-D670-4F65-B581-E609F4440949}" destId="{A2E8B6A5-7483-46B9-AEDC-17DBE6FB9B4E}" srcOrd="1" destOrd="0" presId="urn:microsoft.com/office/officeart/2005/8/layout/chevron1"/>
    <dgm:cxn modelId="{FBDF012D-57A1-498B-9406-C43660D57D40}" type="presParOf" srcId="{5026F79A-D670-4F65-B581-E609F4440949}" destId="{187F0FEF-C720-494E-A2FE-020FF399FBDF}" srcOrd="2" destOrd="0" presId="urn:microsoft.com/office/officeart/2005/8/layout/chevron1"/>
    <dgm:cxn modelId="{0158B6AC-60AE-4F07-A941-5840E26EDBC6}" type="presParOf" srcId="{187F0FEF-C720-494E-A2FE-020FF399FBDF}" destId="{8FBF96FC-7A6C-4977-AC0C-35CDC7270E23}" srcOrd="0" destOrd="0" presId="urn:microsoft.com/office/officeart/2005/8/layout/chevron1"/>
    <dgm:cxn modelId="{A634A648-09BE-4A83-9745-412AA2D93F26}" type="presParOf" srcId="{187F0FEF-C720-494E-A2FE-020FF399FBDF}" destId="{0E6AC4B0-7D9E-4235-A5C0-FC9C6164F4E5}" srcOrd="1" destOrd="0" presId="urn:microsoft.com/office/officeart/2005/8/layout/chevron1"/>
    <dgm:cxn modelId="{DE2203D6-A7F7-4F85-99E1-DE0F3192BA2D}" type="presParOf" srcId="{5026F79A-D670-4F65-B581-E609F4440949}" destId="{E164AE18-6369-488B-A2D6-E9F4C3CC4F93}" srcOrd="3" destOrd="0" presId="urn:microsoft.com/office/officeart/2005/8/layout/chevron1"/>
    <dgm:cxn modelId="{4A9879DF-9549-42E2-A1F8-322C5889DE11}" type="presParOf" srcId="{5026F79A-D670-4F65-B581-E609F4440949}" destId="{4027752C-746F-47A0-B9FD-8F9A8606D359}" srcOrd="4" destOrd="0" presId="urn:microsoft.com/office/officeart/2005/8/layout/chevron1"/>
    <dgm:cxn modelId="{D2E924A1-ECA7-4487-9802-AC5E16B44811}" type="presParOf" srcId="{4027752C-746F-47A0-B9FD-8F9A8606D359}" destId="{504C6F9B-242F-4BEF-BA77-A2E4D823CECC}" srcOrd="0" destOrd="0" presId="urn:microsoft.com/office/officeart/2005/8/layout/chevron1"/>
    <dgm:cxn modelId="{5B9BD1E4-4593-4FE0-B213-10BAF3D3ABCE}" type="presParOf" srcId="{4027752C-746F-47A0-B9FD-8F9A8606D359}" destId="{15FC8055-A66C-4D2F-99E2-55FD986FF3F4}" srcOrd="1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2B01E-E5FD-4FF5-9198-43474773E636}">
      <dsp:nvSpPr>
        <dsp:cNvPr id="0" name=""/>
        <dsp:cNvSpPr/>
      </dsp:nvSpPr>
      <dsp:spPr>
        <a:xfrm>
          <a:off x="160" y="14019"/>
          <a:ext cx="3437305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b="1" kern="1200">
              <a:solidFill>
                <a:schemeClr val="tx1"/>
              </a:solidFill>
              <a:latin typeface="+mj-lt"/>
            </a:rPr>
            <a:t>Развернуть</a:t>
          </a:r>
        </a:p>
      </dsp:txBody>
      <dsp:txXfrm>
        <a:off x="432160" y="14019"/>
        <a:ext cx="2573305" cy="864000"/>
      </dsp:txXfrm>
    </dsp:sp>
    <dsp:sp modelId="{FDEC72F1-79D0-44B6-8429-0F39785C9AD0}">
      <dsp:nvSpPr>
        <dsp:cNvPr id="0" name=""/>
        <dsp:cNvSpPr/>
      </dsp:nvSpPr>
      <dsp:spPr>
        <a:xfrm>
          <a:off x="342378" y="986019"/>
          <a:ext cx="2749844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1" indent="-171450" algn="ctr" defTabSz="800100" rtl="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" sz="1800" kern="1200">
              <a:solidFill>
                <a:schemeClr val="tx1"/>
              </a:solidFill>
            </a:rPr>
            <a:t>Стимулировать рост сотрудничества</a:t>
          </a:r>
        </a:p>
      </dsp:txBody>
      <dsp:txXfrm>
        <a:off x="342378" y="986019"/>
        <a:ext cx="2749844" cy="1332000"/>
      </dsp:txXfrm>
    </dsp:sp>
    <dsp:sp modelId="{8FBF96FC-7A6C-4977-AC0C-35CDC7270E23}">
      <dsp:nvSpPr>
        <dsp:cNvPr id="0" name=""/>
        <dsp:cNvSpPr/>
      </dsp:nvSpPr>
      <dsp:spPr>
        <a:xfrm>
          <a:off x="3426617" y="14019"/>
          <a:ext cx="3437305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b="1" kern="1200">
              <a:solidFill>
                <a:schemeClr val="tx1"/>
              </a:solidFill>
              <a:latin typeface="+mj-lt"/>
            </a:rPr>
            <a:t>Укреплять</a:t>
          </a:r>
        </a:p>
      </dsp:txBody>
      <dsp:txXfrm>
        <a:off x="3858617" y="14019"/>
        <a:ext cx="2573305" cy="864000"/>
      </dsp:txXfrm>
    </dsp:sp>
    <dsp:sp modelId="{0E6AC4B0-7D9E-4235-A5C0-FC9C6164F4E5}">
      <dsp:nvSpPr>
        <dsp:cNvPr id="0" name=""/>
        <dsp:cNvSpPr/>
      </dsp:nvSpPr>
      <dsp:spPr>
        <a:xfrm>
          <a:off x="3422616" y="986019"/>
          <a:ext cx="3160148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1" indent="-171450" algn="ctr" defTabSz="800100" rtl="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" sz="1800" kern="1200">
              <a:solidFill>
                <a:schemeClr val="tx1"/>
              </a:solidFill>
            </a:rPr>
            <a:t>Обеспечить персонализированный 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ru" sz="1800" kern="1200">
              <a:solidFill>
                <a:schemeClr val="tx1"/>
              </a:solidFill>
            </a:rPr>
            <a:t>опыт пользователя с учетом его нужд</a:t>
          </a:r>
        </a:p>
      </dsp:txBody>
      <dsp:txXfrm>
        <a:off x="3422616" y="986019"/>
        <a:ext cx="3160148" cy="1332000"/>
      </dsp:txXfrm>
    </dsp:sp>
    <dsp:sp modelId="{504C6F9B-242F-4BEF-BA77-A2E4D823CECC}">
      <dsp:nvSpPr>
        <dsp:cNvPr id="0" name=""/>
        <dsp:cNvSpPr/>
      </dsp:nvSpPr>
      <dsp:spPr>
        <a:xfrm>
          <a:off x="6647922" y="14019"/>
          <a:ext cx="3437305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b="1" kern="1200">
              <a:solidFill>
                <a:schemeClr val="tx1"/>
              </a:solidFill>
              <a:latin typeface="+mj-lt"/>
            </a:rPr>
            <a:t>Исследовать</a:t>
          </a:r>
        </a:p>
      </dsp:txBody>
      <dsp:txXfrm>
        <a:off x="7079922" y="14019"/>
        <a:ext cx="2573305" cy="864000"/>
      </dsp:txXfrm>
    </dsp:sp>
    <dsp:sp modelId="{15FC8055-A66C-4D2F-99E2-55FD986FF3F4}">
      <dsp:nvSpPr>
        <dsp:cNvPr id="0" name=""/>
        <dsp:cNvSpPr/>
      </dsp:nvSpPr>
      <dsp:spPr>
        <a:xfrm>
          <a:off x="6921229" y="986019"/>
          <a:ext cx="2749844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1" indent="-171450" algn="ctr" defTabSz="800100" rtl="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" sz="1800" kern="1200">
              <a:solidFill>
                <a:schemeClr val="tx1"/>
              </a:solidFill>
            </a:rPr>
            <a:t>Использовать новые глобальные рынки</a:t>
          </a:r>
        </a:p>
      </dsp:txBody>
      <dsp:txXfrm>
        <a:off x="6921229" y="986019"/>
        <a:ext cx="2749844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даты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B9E520-E069-0742-BD97-ED28BB08EC53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Заполнитель нижнего колонтитула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F85F30-A497-F84E-BC49-B57AB2B760A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Заполнитель образ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D3E5B-4BED-B24C-9674-6B6454D045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5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7D3E5B-4BED-B24C-9674-6B6454D045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Промежуток между двумя зданиями на фоне голубого неба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7" y="1399032"/>
            <a:ext cx="6757416" cy="3427502"/>
          </a:xfrm>
        </p:spPr>
        <p:txBody>
          <a:bodyPr lIns="0" tIns="0" rIns="0" bIns="0" rtlCol="0" anchor="t">
            <a:noAutofit/>
          </a:bodyPr>
          <a:lstStyle>
            <a:lvl1pPr algn="l">
              <a:defRPr sz="4500" cap="all" baseline="0"/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8" y="417444"/>
            <a:ext cx="7414940" cy="883258"/>
          </a:xfrm>
        </p:spPr>
        <p:txBody>
          <a:bodyPr lIns="0" tIns="0" rIns="0" bIns="182880"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элемен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rtlCol="0" anchor="b">
            <a:noAutofit/>
          </a:bodyPr>
          <a:lstStyle>
            <a:lvl1pPr algn="l">
              <a:defRPr sz="3200" baseline="0"/>
            </a:lvl1pPr>
          </a:lstStyle>
          <a:p>
            <a:pPr rtl="0"/>
            <a:r>
              <a:rPr lang="ru"/>
              <a:t>НАЖМИТЕ, ЧТОБЫ ИЗМЕНИТЬ 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lIns="9144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 b="1" cap="all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6" name="Заполнитель содержимого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14416" y="1837944"/>
            <a:ext cx="5358384" cy="4270248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2" name="Заполнитель нижнего колонтитула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987AE2-5803-BA29-C76B-C9FA864D3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rtlCol="0" anchor="b">
            <a:noAutofit/>
          </a:bodyPr>
          <a:lstStyle>
            <a:lvl1pPr algn="l">
              <a:defRPr sz="3200" baseline="0"/>
            </a:lvl1pPr>
          </a:lstStyle>
          <a:p>
            <a:pPr rtl="0"/>
            <a:r>
              <a:rPr lang="ru"/>
              <a:t>НАЖМИТЕ, ЧТОБЫ ИЗМЕНИТЬ 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 rtlCol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2" name="Заполнитель нижнего колонтитула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8540B3-3734-5A53-D7E0-D89871A3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085832" cy="1307592"/>
          </a:xfrm>
        </p:spPr>
        <p:txBody>
          <a:bodyPr rtlCol="0" anchor="b">
            <a:noAutofit/>
          </a:bodyPr>
          <a:lstStyle>
            <a:lvl1pPr algn="l">
              <a:defRPr sz="3200" baseline="0"/>
            </a:lvl1pPr>
          </a:lstStyle>
          <a:p>
            <a:pPr rtl="0"/>
            <a:r>
              <a:rPr lang="ru"/>
              <a:t>НАЖМИТЕ, ЧТОБЫ ИЗМЕНИТЬ ОБРАЗЕЦ ЗАГОЛОВКА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7E6B22B6-D5E7-7C52-B588-374568C8D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cap="none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6" name="Заполнитель содержимого 3">
            <a:extLst>
              <a:ext uri="{FF2B5EF4-FFF2-40B4-BE49-F238E27FC236}">
                <a16:creationId xmlns:a16="http://schemas.microsoft.com/office/drawing/2014/main" id="{BCDBC7A5-FE31-E809-7729-4AFA9CFD0DE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lIns="0" tIns="0" rIns="0" bIns="0" rtlCol="0">
            <a:no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cap="none" baseline="0">
                <a:latin typeface="+mn-lt"/>
              </a:defRPr>
            </a:lvl1pPr>
            <a:lvl2pPr marL="54864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82296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18" name="Замещающая рамка рисунка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280" y="4242816"/>
            <a:ext cx="4123944" cy="2615184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Заполнитель нижнего колонтитула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ьшой пешеходный переход с одним человеком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6" name="Полилиния 12">
            <a:extLst>
              <a:ext uri="{FF2B5EF4-FFF2-40B4-BE49-F238E27FC236}">
                <a16:creationId xmlns:a16="http://schemas.microsoft.com/office/drawing/2014/main" id="{82C1C4E7-A67E-5E90-3669-D2982C30E4FC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rtlCol="0" anchor="b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rtl="0"/>
            <a:r>
              <a:rPr lang="ru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lIns="0" tIns="0" rIns="0" bIns="0" rtlCol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"/>
              <a:t>Щелкните, чтобы изменить стили образца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5029200" cy="2157984"/>
          </a:xfrm>
        </p:spPr>
        <p:txBody>
          <a:bodyPr lIns="0" tIns="0" rIns="0" bIns="0" rtlCol="0" anchor="b">
            <a:noAutofit/>
          </a:bodyPr>
          <a:lstStyle>
            <a:lvl1pPr>
              <a:defRPr sz="3200" cap="all" baseline="0"/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  <p:sp>
        <p:nvSpPr>
          <p:cNvPr id="5" name="Замещающая рамка рисунка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Заполнитель содержимого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127248"/>
            <a:ext cx="4834517" cy="31089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"/>
              <a:t>Щелкните, чтобы изменить стили основного текста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Заполнитель нижнего колонтитула 1">
            <a:extLst>
              <a:ext uri="{FF2B5EF4-FFF2-40B4-BE49-F238E27FC236}">
                <a16:creationId xmlns:a16="http://schemas.microsoft.com/office/drawing/2014/main" id="{21A89689-0612-8B49-DF4A-1864B8558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4442" y="2953511"/>
            <a:ext cx="6291068" cy="384048"/>
          </a:xfrm>
        </p:spPr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13" name="Заполнитель номера слайда 4">
            <a:extLst>
              <a:ext uri="{FF2B5EF4-FFF2-40B4-BE49-F238E27FC236}">
                <a16:creationId xmlns:a16="http://schemas.microsoft.com/office/drawing/2014/main" id="{2FE54DA2-6D33-7833-E646-95347EF8B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5093208" cy="2189223"/>
          </a:xfrm>
        </p:spPr>
        <p:txBody>
          <a:bodyPr lIns="0" tIns="0" rIns="0" bIns="0" rtlCol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  <p:sp>
        <p:nvSpPr>
          <p:cNvPr id="6" name="Замещающая рамка рисунка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AF214F5-1EBC-DA96-F275-05A0133562D0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3" y="1106424"/>
            <a:ext cx="6839712" cy="1746504"/>
          </a:xfrm>
        </p:spPr>
        <p:txBody>
          <a:bodyPr lIns="0" tIns="0" rIns="0" bIns="0" rtlCol="0" anchor="b">
            <a:noAutofit/>
          </a:bodyPr>
          <a:lstStyle>
            <a:lvl1pPr>
              <a:defRPr sz="3200" baseline="0">
                <a:latin typeface="+mj-lt"/>
              </a:defRPr>
            </a:lvl1pPr>
          </a:lstStyle>
          <a:p>
            <a:pPr rtl="0"/>
            <a:r>
              <a:rPr lang="ru"/>
              <a:t>НАЖМИТЕ, ЧТОБЫ ИЗМЕНИТЬ 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"/>
              <a:t>Щелкните, чтобы изменить стили образца текста</a:t>
            </a:r>
          </a:p>
        </p:txBody>
      </p:sp>
      <p:sp>
        <p:nvSpPr>
          <p:cNvPr id="9" name="Замещающая рамка рисунка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804672"/>
            <a:ext cx="3475649" cy="524865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с аксессуаром&#10;&#10;Описание создано автоматически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1325880"/>
            <a:ext cx="5093208" cy="2816352"/>
          </a:xfrm>
        </p:spPr>
        <p:txBody>
          <a:bodyPr lIns="0" tIns="0" rIns="0" bIns="0" rtlCol="0" anchor="b">
            <a:noAutofit/>
          </a:bodyPr>
          <a:lstStyle>
            <a:lvl1pPr>
              <a:defRPr sz="3200" cap="all" baseline="0"/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D6A538-39F8-D45E-F4C1-38779C640BB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0512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Рисунок 14" descr="Современный дом с кубическим дизайном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06" r="17667" b="23487"/>
          <a:stretch/>
        </p:blipFill>
        <p:spPr>
          <a:xfrm>
            <a:off x="4124294" y="2125402"/>
            <a:ext cx="7678065" cy="47325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20624"/>
            <a:ext cx="10954512" cy="1463040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100000"/>
              </a:lnSpc>
              <a:defRPr sz="3200" b="0" i="0" spc="600" baseline="0">
                <a:latin typeface="+mj-lt"/>
              </a:defRPr>
            </a:lvl1pPr>
          </a:lstStyle>
          <a:p>
            <a:pPr rtl="0"/>
            <a:r>
              <a:rPr lang="ru"/>
              <a:t>СТИЛЬ ОБРАЗЦА ЗАГОЛОВКА</a:t>
            </a:r>
          </a:p>
        </p:txBody>
      </p:sp>
      <p:sp>
        <p:nvSpPr>
          <p:cNvPr id="6" name="Замещающий текст 5">
            <a:extLst>
              <a:ext uri="{FF2B5EF4-FFF2-40B4-BE49-F238E27FC236}">
                <a16:creationId xmlns:a16="http://schemas.microsoft.com/office/drawing/2014/main" id="{1BD9CFE2-F1DE-34DA-A154-9AE903E5B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 rtlCol="0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3" name="Заполнитель нижнего колонтитула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1D5B031-92C7-C093-2551-D07457044EAC}"/>
              </a:ext>
            </a:extLst>
          </p:cNvPr>
          <p:cNvGrpSpPr/>
          <p:nvPr userDrawn="1"/>
        </p:nvGrpSpPr>
        <p:grpSpPr>
          <a:xfrm>
            <a:off x="-1" y="-2"/>
            <a:ext cx="12191610" cy="6858001"/>
            <a:chOff x="-1" y="-2"/>
            <a:chExt cx="12191610" cy="6858001"/>
          </a:xfrm>
        </p:grpSpPr>
        <p:pic>
          <p:nvPicPr>
            <p:cNvPr id="4" name="Замещающая рамка рисунка 14" descr="Белая современная архитектура">
              <a:extLst>
                <a:ext uri="{FF2B5EF4-FFF2-40B4-BE49-F238E27FC236}">
                  <a16:creationId xmlns:a16="http://schemas.microsoft.com/office/drawing/2014/main" id="{21A49D77-8AEF-828A-03A8-2845B710D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155702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pic>
          <p:nvPicPr>
            <p:cNvPr id="5" name="Замещающая рамка рисунка 14" descr="Белая современная архитектура">
              <a:extLst>
                <a:ext uri="{FF2B5EF4-FFF2-40B4-BE49-F238E27FC236}">
                  <a16:creationId xmlns:a16="http://schemas.microsoft.com/office/drawing/2014/main" id="{206EA98F-16E6-C607-6268-D08FD83B7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-1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E6947B8-AA10-E633-EF28-E1A80069E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8932" y="0"/>
            <a:ext cx="6894136" cy="6894136"/>
          </a:xfrm>
          <a:custGeom>
            <a:avLst/>
            <a:gdLst>
              <a:gd name="connsiteX0" fmla="*/ 3447068 w 6894136"/>
              <a:gd name="connsiteY0" fmla="*/ 0 h 6894136"/>
              <a:gd name="connsiteX1" fmla="*/ 6894136 w 6894136"/>
              <a:gd name="connsiteY1" fmla="*/ 3447068 h 6894136"/>
              <a:gd name="connsiteX2" fmla="*/ 3447068 w 6894136"/>
              <a:gd name="connsiteY2" fmla="*/ 6894136 h 6894136"/>
              <a:gd name="connsiteX3" fmla="*/ 0 w 6894136"/>
              <a:gd name="connsiteY3" fmla="*/ 3447068 h 6894136"/>
              <a:gd name="connsiteX4" fmla="*/ 3447068 w 6894136"/>
              <a:gd name="connsiteY4" fmla="*/ 0 h 6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136" h="6894136">
                <a:moveTo>
                  <a:pt x="3447068" y="0"/>
                </a:moveTo>
                <a:cubicBezTo>
                  <a:pt x="5350831" y="0"/>
                  <a:pt x="6894136" y="1543305"/>
                  <a:pt x="6894136" y="3447068"/>
                </a:cubicBezTo>
                <a:cubicBezTo>
                  <a:pt x="6894136" y="5350831"/>
                  <a:pt x="5350831" y="6894136"/>
                  <a:pt x="3447068" y="6894136"/>
                </a:cubicBezTo>
                <a:cubicBezTo>
                  <a:pt x="1543305" y="6894136"/>
                  <a:pt x="0" y="5350831"/>
                  <a:pt x="0" y="3447068"/>
                </a:cubicBezTo>
                <a:cubicBezTo>
                  <a:pt x="0" y="1543305"/>
                  <a:pt x="1543305" y="0"/>
                  <a:pt x="344706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>
            <a:lvl1pPr algn="ctr">
              <a:defRPr sz="4500" cap="all" baseline="0"/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773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68680"/>
            <a:ext cx="5248656" cy="2157984"/>
          </a:xfrm>
        </p:spPr>
        <p:txBody>
          <a:bodyPr lIns="0" tIns="0" rIns="0" bIns="0" rtlCol="0">
            <a:noAutofit/>
          </a:bodyPr>
          <a:lstStyle>
            <a:lvl1pPr>
              <a:defRPr sz="3200" baseline="0"/>
            </a:lvl1pPr>
          </a:lstStyle>
          <a:p>
            <a:pPr rtl="0"/>
            <a:r>
              <a:rPr lang="ru"/>
              <a:t>ЩЕЛКНИТЕ, ЧТОБЫ ИЗМЕНИТЬ СТИЛЬ ОБРАЗЦА ЗАГОЛОВКА</a:t>
            </a:r>
          </a:p>
        </p:txBody>
      </p:sp>
      <p:sp>
        <p:nvSpPr>
          <p:cNvPr id="14" name="Замещающая рамка рисунка 13">
            <a:extLst>
              <a:ext uri="{FF2B5EF4-FFF2-40B4-BE49-F238E27FC236}">
                <a16:creationId xmlns:a16="http://schemas.microsoft.com/office/drawing/2014/main" id="{B075B629-22B4-B399-5D07-4652BF682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1934275 w 4577463"/>
              <a:gd name="connsiteY7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564249" y="286676"/>
                  <a:pt x="1215784" y="0"/>
                  <a:pt x="1934275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C1B16EE8-89D3-7E4F-90BE-68EAAD85CB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 marL="283464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54864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82296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4" name="Заполнитель содержимого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rtlCol="0" anchor="b">
            <a:noAutofit/>
          </a:bodyPr>
          <a:lstStyle>
            <a:lvl1pPr algn="l">
              <a:defRPr sz="3200" baseline="0"/>
            </a:lvl1pPr>
          </a:lstStyle>
          <a:p>
            <a:pPr rtl="0"/>
            <a:r>
              <a:rPr lang="ru"/>
              <a:t>НАЖМИТЕ, ЧТОБЫ ИЗМЕНИТЬ 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lIns="0" tIns="45720" rIns="91440" bIns="4572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6" name="Заполнитель содержимого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50392" y="3950208"/>
            <a:ext cx="10085832" cy="2331720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</p:txBody>
      </p:sp>
      <p:sp>
        <p:nvSpPr>
          <p:cNvPr id="2" name="Заполнитель нижнего колонтитула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rtl="0"/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64" r:id="rId4"/>
    <p:sldLayoutId id="2147483659" r:id="rId5"/>
    <p:sldLayoutId id="2147483654" r:id="rId6"/>
    <p:sldLayoutId id="2147483667" r:id="rId7"/>
    <p:sldLayoutId id="2147483665" r:id="rId8"/>
    <p:sldLayoutId id="2147483669" r:id="rId9"/>
    <p:sldLayoutId id="2147483670" r:id="rId10"/>
    <p:sldLayoutId id="2147483652" r:id="rId11"/>
    <p:sldLayoutId id="2147483656" r:id="rId12"/>
    <p:sldLayoutId id="214748366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rjam@adatum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60C5300-AC43-F396-6E83-73A31578C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767" y="1399032"/>
            <a:ext cx="6757416" cy="3427502"/>
          </a:xfrm>
        </p:spPr>
        <p:txBody>
          <a:bodyPr rtlCol="0"/>
          <a:lstStyle/>
          <a:p>
            <a:pPr rtl="0"/>
            <a:r>
              <a:rPr lang="ru"/>
              <a:t>Презентация</a:t>
            </a:r>
            <a:br>
              <a:rPr lang="en-US" dirty="0"/>
            </a:br>
            <a:r>
              <a:rPr lang="ru"/>
              <a:t>продукта</a:t>
            </a:r>
            <a:br>
              <a:rPr lang="en-US" dirty="0"/>
            </a:br>
            <a:r>
              <a:rPr lang="ru"/>
              <a:t>в слайдах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3BE460-3185-CD59-0215-356A228D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8" y="417444"/>
            <a:ext cx="7414940" cy="883258"/>
          </a:xfrm>
        </p:spPr>
        <p:txBody>
          <a:bodyPr rtlCol="0"/>
          <a:lstStyle/>
          <a:p>
            <a:pPr rtl="0"/>
            <a:r>
              <a:rPr lang="ru"/>
              <a:t>Виктор Игнатьев</a:t>
            </a:r>
          </a:p>
        </p:txBody>
      </p:sp>
    </p:spTree>
    <p:extLst>
      <p:ext uri="{BB962C8B-B14F-4D97-AF65-F5344CB8AC3E}">
        <p14:creationId xmlns:p14="http://schemas.microsoft.com/office/powerpoint/2010/main" val="386748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D17B9D3-A88A-5F79-3CD7-7112379E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 rtlCol="0"/>
          <a:lstStyle/>
          <a:p>
            <a:pPr rtl="0"/>
            <a:r>
              <a:rPr lang="ru"/>
              <a:t>Популярность</a:t>
            </a:r>
          </a:p>
        </p:txBody>
      </p:sp>
      <p:sp>
        <p:nvSpPr>
          <p:cNvPr id="3" name="Заполнитель содержимого 2">
            <a:extLst>
              <a:ext uri="{FF2B5EF4-FFF2-40B4-BE49-F238E27FC236}">
                <a16:creationId xmlns:a16="http://schemas.microsoft.com/office/drawing/2014/main" id="{315092CE-B028-71A6-C0A0-FB94C591E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rtlCol="0"/>
          <a:lstStyle/>
          <a:p>
            <a:pPr rtl="0"/>
            <a:r>
              <a:rPr lang="ru"/>
              <a:t>ЗАПУСК ПРОДУКТА</a:t>
            </a:r>
          </a:p>
          <a:p>
            <a:pPr lvl="1" rtl="0"/>
            <a:r>
              <a:rPr lang="ru"/>
              <a:t>Успешное внедрение нашего продукта на рынок</a:t>
            </a:r>
          </a:p>
          <a:p>
            <a:pPr rtl="0"/>
            <a:endParaRPr lang="en-US" dirty="0"/>
          </a:p>
          <a:p>
            <a:pPr rtl="0"/>
            <a:r>
              <a:rPr lang="ru"/>
              <a:t>Порог в 10 000 пользователей</a:t>
            </a:r>
          </a:p>
          <a:p>
            <a:pPr lvl="1" rtl="0"/>
            <a:r>
              <a:rPr lang="ru"/>
              <a:t>Значительная пользовательская база, что указывает на растущий спрос</a:t>
            </a:r>
          </a:p>
          <a:p>
            <a:pPr rtl="0"/>
            <a:endParaRPr lang="en-US" dirty="0"/>
          </a:p>
          <a:p>
            <a:pPr rtl="0"/>
            <a:r>
              <a:rPr lang="ru"/>
              <a:t>СТРАТЕГИЧЕСКОЕ ПАРТНЕРСТВО</a:t>
            </a:r>
          </a:p>
          <a:p>
            <a:pPr lvl="1" rtl="0"/>
            <a:r>
              <a:rPr lang="ru"/>
              <a:t>Расширение возможностей и присутствия на рынке</a:t>
            </a:r>
          </a:p>
          <a:p>
            <a:pPr rtl="0"/>
            <a:endParaRPr lang="en-US" dirty="0"/>
          </a:p>
        </p:txBody>
      </p:sp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1C299063-CA28-BA61-77D9-CB6A372955EF}"/>
              </a:ext>
            </a:extLst>
          </p:cNvPr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971054674"/>
              </p:ext>
            </p:extLst>
          </p:nvPr>
        </p:nvGraphicFramePr>
        <p:xfrm>
          <a:off x="5614988" y="1838325"/>
          <a:ext cx="5354060" cy="426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3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67703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853684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ВЕХА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(КВАРТАЛ)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Запуск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1-й кв.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Порог в </a:t>
                      </a:r>
                      <a:br>
                        <a:rPr lang="en-US" dirty="0"/>
                      </a:br>
                      <a:r>
                        <a:rPr lang="ru"/>
                        <a:t>10 000 пользователей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2-й кв.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Стратегическое партнерство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3-й кв.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"/>
                        <a:t>Запуск рекламной кампании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4-й кв.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Заполнитель номера слайда 4">
            <a:extLst>
              <a:ext uri="{FF2B5EF4-FFF2-40B4-BE49-F238E27FC236}">
                <a16:creationId xmlns:a16="http://schemas.microsoft.com/office/drawing/2014/main" id="{0F096C5E-DC1F-D26B-A71E-5322020B8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 rtlCol="0"/>
          <a:lstStyle/>
          <a:p>
            <a:pPr rtl="0"/>
            <a:r>
              <a:rPr lang="ru"/>
              <a:t>Финансовый план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2DE29ABF-2F75-58D0-2A5A-72FA8A4E05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0545392"/>
              </p:ext>
            </p:extLst>
          </p:nvPr>
        </p:nvGraphicFramePr>
        <p:xfrm>
          <a:off x="850900" y="1828800"/>
          <a:ext cx="1012190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7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КВАРТАЛЬН.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ДОХОД (₽)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РАСХОДЫ (₽)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>
                          <a:solidFill>
                            <a:schemeClr val="tx1"/>
                          </a:solidFill>
                          <a:latin typeface="+mj-lt"/>
                        </a:rPr>
                        <a:t>ЧИСТАЯ ПРИБЫЛЬ (₽)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1-й кв.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150 000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50 000 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2-й кв.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300 000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100 000 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3-й кв.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400 000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250 000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150 000 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4-й кв.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300 000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200 000 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/>
                        <a:t>100 000 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8" name="Заполнитель номера слайда 7">
            <a:extLst>
              <a:ext uri="{FF2B5EF4-FFF2-40B4-BE49-F238E27FC236}">
                <a16:creationId xmlns:a16="http://schemas.microsoft.com/office/drawing/2014/main" id="{20003034-4367-3A30-B08B-22F07E87A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BA8B96-A97F-34F3-6F87-24039CBE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65760"/>
            <a:ext cx="10085832" cy="978408"/>
          </a:xfrm>
        </p:spPr>
        <p:txBody>
          <a:bodyPr rtlCol="0"/>
          <a:lstStyle/>
          <a:p>
            <a:pPr rtl="0"/>
            <a:r>
              <a:rPr lang="ru"/>
              <a:t>сводка</a:t>
            </a:r>
          </a:p>
        </p:txBody>
      </p:sp>
      <p:sp>
        <p:nvSpPr>
          <p:cNvPr id="6" name="Заполнитель содержимого 5">
            <a:extLst>
              <a:ext uri="{FF2B5EF4-FFF2-40B4-BE49-F238E27FC236}">
                <a16:creationId xmlns:a16="http://schemas.microsoft.com/office/drawing/2014/main" id="{8A235974-1A3D-2F95-9DA6-0B610F0E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rtlCol="0"/>
          <a:lstStyle/>
          <a:p>
            <a:pPr rtl="0"/>
            <a:r>
              <a:rPr lang="ru"/>
              <a:t>С этим продуктом компания Adatum Corporation может добиться успеха на динамичном рынке. </a:t>
            </a:r>
          </a:p>
          <a:p>
            <a:pPr rtl="0"/>
            <a:r>
              <a:rPr lang="ru"/>
              <a:t>Сосредоточившись на новациях, удобстве для пользователя и стратегическом росте, мы планируем достичь новых высот в следующем году.</a:t>
            </a:r>
          </a:p>
          <a:p>
            <a:pPr rtl="0"/>
            <a:r>
              <a:rPr lang="ru"/>
              <a:t>Твердая решимость добиться удовлетворенности пользователей определяет все аспекты нашей работы</a:t>
            </a:r>
          </a:p>
          <a:p>
            <a:pPr rtl="0"/>
            <a:endParaRPr lang="en-US" dirty="0"/>
          </a:p>
        </p:txBody>
      </p:sp>
      <p:sp>
        <p:nvSpPr>
          <p:cNvPr id="25" name="Заполнитель содержимого 24">
            <a:extLst>
              <a:ext uri="{FF2B5EF4-FFF2-40B4-BE49-F238E27FC236}">
                <a16:creationId xmlns:a16="http://schemas.microsoft.com/office/drawing/2014/main" id="{3E6AD0AA-58A6-5A6D-4BF7-5963B235CA74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rtlCol="0"/>
          <a:lstStyle/>
          <a:p>
            <a:pPr rtl="0"/>
            <a:r>
              <a:rPr lang="ru"/>
              <a:t>Сильная позиция на рынке</a:t>
            </a:r>
          </a:p>
          <a:p>
            <a:pPr rtl="0"/>
            <a:r>
              <a:rPr lang="ru"/>
              <a:t>Мощная стратегия роста</a:t>
            </a:r>
          </a:p>
          <a:p>
            <a:pPr rtl="0"/>
            <a:r>
              <a:rPr lang="ru"/>
              <a:t>Новаторская разработка продукта</a:t>
            </a:r>
          </a:p>
          <a:p>
            <a:pPr rtl="0"/>
            <a:r>
              <a:rPr lang="ru"/>
              <a:t>Твердая решимость добиться удовлетворенности пользователей</a:t>
            </a:r>
          </a:p>
          <a:p>
            <a:pPr rtl="0"/>
            <a:endParaRPr lang="en-US" dirty="0"/>
          </a:p>
        </p:txBody>
      </p:sp>
      <p:pic>
        <p:nvPicPr>
          <p:cNvPr id="32" name="Замещающая рамка рисунка 31" descr="Небоскребы крупным планом">
            <a:extLst>
              <a:ext uri="{FF2B5EF4-FFF2-40B4-BE49-F238E27FC236}">
                <a16:creationId xmlns:a16="http://schemas.microsoft.com/office/drawing/2014/main" id="{24A9B74D-E2A1-3529-BC0C-6F3E582BA9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" b="52"/>
          <a:stretch/>
        </p:blipFill>
        <p:spPr>
          <a:xfrm>
            <a:off x="6812280" y="4242816"/>
            <a:ext cx="4123944" cy="2615184"/>
          </a:xfrm>
        </p:spPr>
      </p:pic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54F1F300-07D0-6B39-2D9D-ACA25BCE9EC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5A16232-26A5-5976-4EB0-BDA2944D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870445" y="2819362"/>
            <a:ext cx="1088802" cy="69884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6A12F8-DD2F-AE73-677F-D5310D6D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96" y="2188196"/>
            <a:ext cx="5985159" cy="1594507"/>
          </a:xfrm>
        </p:spPr>
        <p:txBody>
          <a:bodyPr rtlCol="0"/>
          <a:lstStyle/>
          <a:p>
            <a:pPr rtl="0"/>
            <a:r>
              <a:rPr lang="ru"/>
              <a:t>СПАСИБО</a:t>
            </a:r>
          </a:p>
        </p:txBody>
      </p:sp>
      <p:sp>
        <p:nvSpPr>
          <p:cNvPr id="15" name="Замещающий текст 14">
            <a:extLst>
              <a:ext uri="{FF2B5EF4-FFF2-40B4-BE49-F238E27FC236}">
                <a16:creationId xmlns:a16="http://schemas.microsoft.com/office/drawing/2014/main" id="{791AF693-3675-52A5-9E8E-C071048A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rtlCol="0"/>
          <a:lstStyle/>
          <a:p>
            <a:pPr rtl="0"/>
            <a:r>
              <a:rPr lang="ru"/>
              <a:t>Виктор Игнатьев</a:t>
            </a:r>
          </a:p>
          <a:p>
            <a:pPr rtl="0"/>
            <a:r>
              <a:rPr lang="ru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liliya@adatum.com</a:t>
            </a:r>
            <a:endParaRPr lang="en-US" dirty="0"/>
          </a:p>
          <a:p>
            <a:pPr rtl="0"/>
            <a:r>
              <a:rPr lang="ru"/>
              <a:t>www.adatum.com</a:t>
            </a:r>
          </a:p>
        </p:txBody>
      </p:sp>
    </p:spTree>
    <p:extLst>
      <p:ext uri="{BB962C8B-B14F-4D97-AF65-F5344CB8AC3E}">
        <p14:creationId xmlns:p14="http://schemas.microsoft.com/office/powerpoint/2010/main" val="10237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F6D4F54-DA82-4616-5B86-9163731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221" y="640080"/>
            <a:ext cx="5029200" cy="2157984"/>
          </a:xfrm>
        </p:spPr>
        <p:txBody>
          <a:bodyPr rtlCol="0"/>
          <a:lstStyle/>
          <a:p>
            <a:pPr rtl="0"/>
            <a:r>
              <a:rPr lang="ru"/>
              <a:t>ПОВЕСТКА ДНЯ</a:t>
            </a:r>
          </a:p>
        </p:txBody>
      </p:sp>
      <p:pic>
        <p:nvPicPr>
          <p:cNvPr id="5" name="Замещающая рамка рисунка 4" descr="Небоскребы крупным планом">
            <a:extLst>
              <a:ext uri="{FF2B5EF4-FFF2-40B4-BE49-F238E27FC236}">
                <a16:creationId xmlns:a16="http://schemas.microsoft.com/office/drawing/2014/main" id="{CBD79D95-B489-7C39-8BA1-EDA2F8F1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" b="43"/>
          <a:stretch/>
        </p:blipFill>
        <p:spPr>
          <a:xfrm>
            <a:off x="1395412" y="653461"/>
            <a:ext cx="4597556" cy="5549900"/>
          </a:xfrm>
        </p:spPr>
      </p:pic>
      <p:sp>
        <p:nvSpPr>
          <p:cNvPr id="4" name="Заполнитель содержимого 3">
            <a:extLst>
              <a:ext uri="{FF2B5EF4-FFF2-40B4-BE49-F238E27FC236}">
                <a16:creationId xmlns:a16="http://schemas.microsoft.com/office/drawing/2014/main" id="{1D44FF4F-87AF-081C-2A21-97173EE4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221" y="3127248"/>
            <a:ext cx="4834517" cy="3108960"/>
          </a:xfrm>
        </p:spPr>
        <p:txBody>
          <a:bodyPr rtlCol="0"/>
          <a:lstStyle/>
          <a:p>
            <a:pPr rtl="0"/>
            <a:r>
              <a:rPr lang="ru"/>
              <a:t>О нас</a:t>
            </a:r>
          </a:p>
          <a:p>
            <a:pPr rtl="0"/>
            <a:r>
              <a:rPr lang="ru"/>
              <a:t>Обзор продукта</a:t>
            </a:r>
          </a:p>
          <a:p>
            <a:pPr rtl="0"/>
            <a:r>
              <a:rPr lang="ru"/>
              <a:t>Обзор рынка</a:t>
            </a:r>
          </a:p>
          <a:p>
            <a:pPr rtl="0"/>
            <a:r>
              <a:rPr lang="ru"/>
              <a:t>Стратегия роста</a:t>
            </a:r>
          </a:p>
          <a:p>
            <a:pPr rtl="0"/>
            <a:r>
              <a:rPr lang="ru"/>
              <a:t>Сводка</a:t>
            </a:r>
          </a:p>
          <a:p>
            <a:pPr rtl="0"/>
            <a:endParaRPr lang="en-US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6B33E9-5728-FA5C-0AC2-27407C4E7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720" y="638594"/>
            <a:ext cx="2743200" cy="1336433"/>
          </a:xfrm>
          <a:prstGeom prst="rect">
            <a:avLst/>
          </a:prstGeom>
          <a:solidFill>
            <a:schemeClr val="accent1">
              <a:alpha val="8784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FDBA0D-C717-B16D-F1F6-BA5D8E09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073" y="3130095"/>
            <a:ext cx="228928" cy="2252610"/>
          </a:xfrm>
          <a:prstGeom prst="rect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Заполнитель номера слайда 19">
            <a:extLst>
              <a:ext uri="{FF2B5EF4-FFF2-40B4-BE49-F238E27FC236}">
                <a16:creationId xmlns:a16="http://schemas.microsoft.com/office/drawing/2014/main" id="{7D090D43-FD3C-82CE-3706-B447C067FB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CA0173-29FD-AFA2-C4D4-F4CAD9BF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08" y="640080"/>
            <a:ext cx="5093208" cy="2189223"/>
          </a:xfrm>
        </p:spPr>
        <p:txBody>
          <a:bodyPr rtlCol="0"/>
          <a:lstStyle/>
          <a:p>
            <a:pPr rtl="0"/>
            <a:r>
              <a:rPr lang="ru"/>
              <a:t>Вступление</a:t>
            </a:r>
          </a:p>
        </p:txBody>
      </p:sp>
      <p:pic>
        <p:nvPicPr>
          <p:cNvPr id="14" name="Замещающая рамка рисунка 13" descr="Абстрактное изображение крупным планом">
            <a:extLst>
              <a:ext uri="{FF2B5EF4-FFF2-40B4-BE49-F238E27FC236}">
                <a16:creationId xmlns:a16="http://schemas.microsoft.com/office/drawing/2014/main" id="{B603978A-003D-ECA6-02D2-260C6A3BC3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5" r="85"/>
          <a:stretch/>
        </p:blipFill>
        <p:spPr>
          <a:xfrm>
            <a:off x="832104" y="640080"/>
            <a:ext cx="4727448" cy="5559552"/>
          </a:xfrm>
        </p:spPr>
      </p:pic>
      <p:sp>
        <p:nvSpPr>
          <p:cNvPr id="2" name="Замещающий текст 1">
            <a:extLst>
              <a:ext uri="{FF2B5EF4-FFF2-40B4-BE49-F238E27FC236}">
                <a16:creationId xmlns:a16="http://schemas.microsoft.com/office/drawing/2014/main" id="{C8FC01B0-7BC5-5869-A281-EF11B59B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rtlCol="0" anchor="t"/>
          <a:lstStyle/>
          <a:p>
            <a:pPr rtl="0"/>
            <a:r>
              <a:rPr lang="ru"/>
              <a:t>Мы ставим перед собой цель модернизировать отрасли с помощью наших передовых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3B7B0AB-7E6D-621B-43E7-5825A644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83" y="1106424"/>
            <a:ext cx="6839712" cy="1746504"/>
          </a:xfrm>
        </p:spPr>
        <p:txBody>
          <a:bodyPr rtlCol="0" anchor="b"/>
          <a:lstStyle/>
          <a:p>
            <a:pPr rtl="0"/>
            <a:r>
              <a:rPr lang="ru"/>
              <a:t>СРАВНЕНИЕ</a:t>
            </a:r>
            <a:br>
              <a:rPr lang="en-US" dirty="0"/>
            </a:br>
            <a:r>
              <a:rPr lang="ru"/>
              <a:t>РЫНКОВ</a:t>
            </a:r>
          </a:p>
        </p:txBody>
      </p:sp>
      <p:sp>
        <p:nvSpPr>
          <p:cNvPr id="3" name="Замещающий текст 2">
            <a:extLst>
              <a:ext uri="{FF2B5EF4-FFF2-40B4-BE49-F238E27FC236}">
                <a16:creationId xmlns:a16="http://schemas.microsoft.com/office/drawing/2014/main" id="{0F17F915-9766-1FC8-98BD-D9AE3D5B2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rtlCol="0" anchor="b"/>
          <a:lstStyle/>
          <a:p>
            <a:pPr rtl="0"/>
            <a:r>
              <a:rPr lang="ru"/>
              <a:t>Выделяется на рынке</a:t>
            </a:r>
          </a:p>
          <a:p>
            <a:pPr rtl="0"/>
            <a:r>
              <a:rPr lang="ru"/>
              <a:t>Инновационные возможности</a:t>
            </a:r>
          </a:p>
          <a:p>
            <a:pPr rtl="0"/>
            <a:r>
              <a:rPr lang="ru"/>
              <a:t>Предоставляет уникальное решение</a:t>
            </a:r>
          </a:p>
          <a:p>
            <a:pPr rtl="0"/>
            <a:r>
              <a:rPr lang="ru"/>
              <a:t>Конкурентное преимущество</a:t>
            </a:r>
          </a:p>
          <a:p>
            <a:pPr rtl="0"/>
            <a:r>
              <a:rPr lang="ru"/>
              <a:t>Дизайн, нацеленный на пользователя</a:t>
            </a:r>
          </a:p>
          <a:p>
            <a:pPr rtl="0"/>
            <a:r>
              <a:rPr lang="ru"/>
              <a:t>Отдает приоритет удобству использования</a:t>
            </a:r>
          </a:p>
        </p:txBody>
      </p:sp>
      <p:pic>
        <p:nvPicPr>
          <p:cNvPr id="14" name="Замещающая рамка рисунка 14" descr="Белая современная архитектура">
            <a:extLst>
              <a:ext uri="{FF2B5EF4-FFF2-40B4-BE49-F238E27FC236}">
                <a16:creationId xmlns:a16="http://schemas.microsoft.com/office/drawing/2014/main" id="{F96F20C9-F169-573A-32C0-8FA15642A6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41" r="2541"/>
          <a:stretch/>
        </p:blipFill>
        <p:spPr>
          <a:xfrm>
            <a:off x="7680960" y="804672"/>
            <a:ext cx="3475649" cy="5248656"/>
          </a:xfrm>
        </p:spPr>
      </p:pic>
      <p:sp>
        <p:nvSpPr>
          <p:cNvPr id="4" name="Замещающий текст 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 txBox="1">
            <a:spLocks/>
          </p:cNvSpPr>
          <p:nvPr/>
        </p:nvSpPr>
        <p:spPr>
          <a:xfrm>
            <a:off x="6622354" y="3330533"/>
            <a:ext cx="2121408" cy="212140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 rtlCol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300" b="0" i="0" kern="120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"/>
              <a:t>Щелкните, чтобы изменить стили образца текста</a:t>
            </a:r>
          </a:p>
        </p:txBody>
      </p:sp>
      <p:sp>
        <p:nvSpPr>
          <p:cNvPr id="8" name="Замещающий текст 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 txBox="1">
            <a:spLocks/>
          </p:cNvSpPr>
          <p:nvPr/>
        </p:nvSpPr>
        <p:spPr>
          <a:xfrm>
            <a:off x="10972800" y="1515070"/>
            <a:ext cx="371815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300" b="0" i="0" kern="120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16" name="Заполнитель номера слайда 15">
            <a:extLst>
              <a:ext uri="{FF2B5EF4-FFF2-40B4-BE49-F238E27FC236}">
                <a16:creationId xmlns:a16="http://schemas.microsoft.com/office/drawing/2014/main" id="{CCB2D080-C33E-7ABA-4BFC-D6F8F922F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2CD3C5A-CEA8-6DDC-B3F1-41D07C4F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08" y="1325880"/>
            <a:ext cx="5093208" cy="2816352"/>
          </a:xfrm>
        </p:spPr>
        <p:txBody>
          <a:bodyPr rtlCol="0"/>
          <a:lstStyle/>
          <a:p>
            <a:pPr rtl="0"/>
            <a:r>
              <a:rPr lang="ru"/>
              <a:t>ОБЗОР ПРОДУКТА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E8B56C7-C38F-E96E-3C19-8ACF8AF9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rtlCol="0"/>
          <a:lstStyle/>
          <a:p>
            <a:pPr rtl="0"/>
            <a:r>
              <a:rPr lang="ru"/>
              <a:t>Наш продукт сочетает в себе богатую функциональность и удобство; таким образом мы помогаем пользователям упростить операции и повысить 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52161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7F8D88-DE22-2DE5-BF64-9FC10B8D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420624"/>
            <a:ext cx="10954512" cy="1463040"/>
          </a:xfrm>
        </p:spPr>
        <p:txBody>
          <a:bodyPr rtlCol="0"/>
          <a:lstStyle/>
          <a:p>
            <a:pPr rtl="0"/>
            <a:r>
              <a:rPr lang="ru" noProof="0"/>
              <a:t>Преимущества продукта</a:t>
            </a:r>
            <a:endParaRPr lang="en-US" dirty="0"/>
          </a:p>
        </p:txBody>
      </p:sp>
      <p:sp>
        <p:nvSpPr>
          <p:cNvPr id="7" name="Замещающий текст 6">
            <a:extLst>
              <a:ext uri="{FF2B5EF4-FFF2-40B4-BE49-F238E27FC236}">
                <a16:creationId xmlns:a16="http://schemas.microsoft.com/office/drawing/2014/main" id="{F74321E3-704E-37A8-CFB9-768FCE6AD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 rtlCol="0"/>
          <a:lstStyle/>
          <a:p>
            <a:pPr rtl="0"/>
            <a:r>
              <a:rPr lang="ru"/>
              <a:t>Повышенная производительность</a:t>
            </a:r>
          </a:p>
          <a:p>
            <a:pPr rtl="0"/>
            <a:r>
              <a:rPr lang="ru"/>
              <a:t>Беспроблемная интеграция</a:t>
            </a:r>
          </a:p>
          <a:p>
            <a:pPr rtl="0"/>
            <a:r>
              <a:rPr lang="ru"/>
              <a:t>Повышенное удобство использования</a:t>
            </a:r>
          </a:p>
          <a:p>
            <a:pPr rtl="0"/>
            <a:r>
              <a:rPr lang="ru"/>
              <a:t>Масштабируемость для дальнейшего роста</a:t>
            </a:r>
          </a:p>
          <a:p>
            <a:pPr rtl="0"/>
            <a:r>
              <a:rPr lang="ru"/>
              <a:t>Пользователю легко освоить продукт</a:t>
            </a:r>
          </a:p>
          <a:p>
            <a:pPr rtl="0"/>
            <a:endParaRPr lang="en-US" dirty="0"/>
          </a:p>
        </p:txBody>
      </p:sp>
      <p:sp>
        <p:nvSpPr>
          <p:cNvPr id="12" name="Заполнитель номера слайда 11">
            <a:extLst>
              <a:ext uri="{FF2B5EF4-FFF2-40B4-BE49-F238E27FC236}">
                <a16:creationId xmlns:a16="http://schemas.microsoft.com/office/drawing/2014/main" id="{A8CBBE5F-9A1C-95FF-B955-8D818F3A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5624219-C450-9795-3D37-675668F5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32" y="0"/>
            <a:ext cx="6894136" cy="6894136"/>
          </a:xfrm>
        </p:spPr>
        <p:txBody>
          <a:bodyPr rtlCol="0"/>
          <a:lstStyle/>
          <a:p>
            <a:pPr rtl="0"/>
            <a:r>
              <a:rPr lang="ru"/>
              <a:t>Обзор</a:t>
            </a:r>
            <a:br>
              <a:rPr lang="en-US" dirty="0"/>
            </a:br>
            <a:r>
              <a:rPr lang="ru"/>
              <a:t>рынка</a:t>
            </a:r>
          </a:p>
        </p:txBody>
      </p:sp>
    </p:spTree>
    <p:extLst>
      <p:ext uri="{BB962C8B-B14F-4D97-AF65-F5344CB8AC3E}">
        <p14:creationId xmlns:p14="http://schemas.microsoft.com/office/powerpoint/2010/main" val="17535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7EEA49A-DC7C-9C4F-2F9A-564E195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79" y="868680"/>
            <a:ext cx="5248656" cy="2157984"/>
          </a:xfrm>
        </p:spPr>
        <p:txBody>
          <a:bodyPr rtlCol="0" anchor="t"/>
          <a:lstStyle/>
          <a:p>
            <a:pPr rtl="0"/>
            <a:r>
              <a:rPr lang="ru"/>
              <a:t>Конкурентный ландшафт</a:t>
            </a:r>
          </a:p>
        </p:txBody>
      </p:sp>
      <p:pic>
        <p:nvPicPr>
          <p:cNvPr id="23" name="Замещающая рамка рисунка 22" descr="Вид на городские небоскребы снизу вверх">
            <a:extLst>
              <a:ext uri="{FF2B5EF4-FFF2-40B4-BE49-F238E27FC236}">
                <a16:creationId xmlns:a16="http://schemas.microsoft.com/office/drawing/2014/main" id="{EA0720B9-8012-11BC-9281-4F57A58FAD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23" r="523"/>
          <a:stretch/>
        </p:blipFill>
        <p:spPr>
          <a:xfrm>
            <a:off x="0" y="3159126"/>
            <a:ext cx="4577463" cy="3698875"/>
          </a:xfrm>
        </p:spPr>
      </p:pic>
      <p:sp>
        <p:nvSpPr>
          <p:cNvPr id="10" name="Заполнитель содержимого 9">
            <a:extLst>
              <a:ext uri="{FF2B5EF4-FFF2-40B4-BE49-F238E27FC236}">
                <a16:creationId xmlns:a16="http://schemas.microsoft.com/office/drawing/2014/main" id="{6716CAA9-374B-601A-A4B6-6F92CD18223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rtlCol="0"/>
          <a:lstStyle/>
          <a:p>
            <a:pPr rtl="0"/>
            <a:r>
              <a:rPr lang="ru"/>
              <a:t>СИЛЬНАЯ ПОЗИЦИЯ НА РЫНКЕ</a:t>
            </a:r>
          </a:p>
          <a:p>
            <a:pPr lvl="1" rtl="0"/>
            <a:r>
              <a:rPr lang="ru"/>
              <a:t>Позиционирует себя как лидер рынка</a:t>
            </a:r>
          </a:p>
          <a:p>
            <a:pPr lvl="1" rtl="0"/>
            <a:r>
              <a:rPr lang="ru"/>
              <a:t>Опора на надежную инфраструктуру</a:t>
            </a:r>
          </a:p>
          <a:p>
            <a:pPr lvl="1" rtl="0"/>
            <a:r>
              <a:rPr lang="ru"/>
              <a:t>Выделенная группа специалистов</a:t>
            </a:r>
          </a:p>
          <a:p>
            <a:pPr lvl="1" rtl="0"/>
            <a:r>
              <a:rPr lang="ru"/>
              <a:t>Опережение конкурентов</a:t>
            </a:r>
          </a:p>
          <a:p>
            <a:pPr rtl="0"/>
            <a:endParaRPr lang="en-US" dirty="0"/>
          </a:p>
        </p:txBody>
      </p:sp>
      <p:sp>
        <p:nvSpPr>
          <p:cNvPr id="6" name="Заполнитель содержимого 3">
            <a:extLst>
              <a:ext uri="{FF2B5EF4-FFF2-40B4-BE49-F238E27FC236}">
                <a16:creationId xmlns:a16="http://schemas.microsoft.com/office/drawing/2014/main" id="{864D6ACC-22BB-B3AD-E797-74518F06B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"/>
              <a:t>ПОТРЕБНОСТИ:</a:t>
            </a:r>
          </a:p>
          <a:p>
            <a:pPr lvl="1" rtl="0"/>
            <a:r>
              <a:rPr lang="ru"/>
              <a:t>Больше гибкости и адаптивности</a:t>
            </a:r>
          </a:p>
          <a:p>
            <a:pPr lvl="1" rtl="0"/>
            <a:r>
              <a:rPr lang="ru"/>
              <a:t>Повысить конкурентоспособность</a:t>
            </a:r>
          </a:p>
          <a:p>
            <a:pPr lvl="1" rtl="0"/>
            <a:r>
              <a:rPr lang="ru"/>
              <a:t>Возможность быстрой адаптации</a:t>
            </a:r>
          </a:p>
          <a:p>
            <a:pPr lvl="1" rtl="0"/>
            <a:r>
              <a:rPr lang="ru"/>
              <a:t>Быть на шаг впереди</a:t>
            </a:r>
          </a:p>
        </p:txBody>
      </p:sp>
      <p:sp>
        <p:nvSpPr>
          <p:cNvPr id="27" name="Заполнитель номера слайда 26">
            <a:extLst>
              <a:ext uri="{FF2B5EF4-FFF2-40B4-BE49-F238E27FC236}">
                <a16:creationId xmlns:a16="http://schemas.microsoft.com/office/drawing/2014/main" id="{A4B6E0DA-DEBF-CAD7-638D-5FAC6A83C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B5704EA-7A65-5CC2-D428-F28396B0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346" y="2724345"/>
            <a:ext cx="1292298" cy="1292298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97A-775B-08E5-6C81-5BA1BCE9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 rtlCol="0"/>
          <a:lstStyle/>
          <a:p>
            <a:pPr rtl="0"/>
            <a:r>
              <a:rPr lang="ru"/>
              <a:t>Стратегия развития</a:t>
            </a:r>
          </a:p>
        </p:txBody>
      </p:sp>
      <p:sp>
        <p:nvSpPr>
          <p:cNvPr id="3" name="Заполнитель содержимого 2">
            <a:extLst>
              <a:ext uri="{FF2B5EF4-FFF2-40B4-BE49-F238E27FC236}">
                <a16:creationId xmlns:a16="http://schemas.microsoft.com/office/drawing/2014/main" id="{58037C43-2A58-4D8F-4B88-9D5CBE782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rtlCol="0"/>
          <a:lstStyle/>
          <a:p>
            <a:pPr lvl="0" rtl="0"/>
            <a:r>
              <a:rPr lang="ru" noProof="0"/>
              <a:t>Расширять охват рынка за счет стратегических партнерских отношений</a:t>
            </a:r>
          </a:p>
          <a:p>
            <a:pPr lvl="0" rtl="0"/>
            <a:r>
              <a:rPr lang="ru" noProof="0"/>
              <a:t>Совершенствовать функции продукта на основе отзывов пользователей</a:t>
            </a:r>
          </a:p>
          <a:p>
            <a:pPr lvl="0" rtl="0"/>
            <a:r>
              <a:rPr lang="ru" noProof="0"/>
              <a:t>Изучить возможности международного рынка</a:t>
            </a:r>
          </a:p>
          <a:p>
            <a:pPr rtl="0"/>
            <a:endParaRPr lang="en-US" dirty="0"/>
          </a:p>
        </p:txBody>
      </p:sp>
      <p:graphicFrame>
        <p:nvGraphicFramePr>
          <p:cNvPr id="7" name="Заполнитель содержимого 4" descr="Графический элемент SmartArt: простой уголковый процесс">
            <a:extLst>
              <a:ext uri="{FF2B5EF4-FFF2-40B4-BE49-F238E27FC236}">
                <a16:creationId xmlns:a16="http://schemas.microsoft.com/office/drawing/2014/main" id="{25034E95-5946-A554-4D38-9515B8B69D7E}"/>
              </a:ext>
            </a:extLst>
          </p:cNvPr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1156014171"/>
              </p:ext>
            </p:extLst>
          </p:nvPr>
        </p:nvGraphicFramePr>
        <p:xfrm>
          <a:off x="850900" y="3949700"/>
          <a:ext cx="10085388" cy="233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полнитель номера слайда 4">
            <a:extLst>
              <a:ext uri="{FF2B5EF4-FFF2-40B4-BE49-F238E27FC236}">
                <a16:creationId xmlns:a16="http://schemas.microsoft.com/office/drawing/2014/main" id="{9CE23B6C-8A52-6407-0C43-F01FB97CF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716512" y="6382510"/>
            <a:ext cx="566928" cy="384048"/>
          </a:xfrm>
        </p:spPr>
        <p:txBody>
          <a:bodyPr rtlCol="0"/>
          <a:lstStyle/>
          <a:p>
            <a:pPr rtl="0"/>
            <a:fld id="{09A01C0A-2BB6-49E7-91A3-DCB9F9F595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9592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19">
      <a:majorFont>
        <a:latin typeface="Arial Black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051434_win32_KB_V2" id="{58ACA827-3819-46BF-9F1B-29C93E1280DF}" vid="{26F0C15B-5100-493D-AFA2-F4BC4137329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0E3FE2-6B9B-4C9A-84D9-AD118750DE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1C4F3-182B-4FFD-86F3-85933C0520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6D4D42E-C7BD-4080-9A83-56BA58F91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PresentationFormat>Широкоэкранный</PresentationFormat>
  <Paragraphs>111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Пользовательская</vt:lpstr>
      <vt:lpstr>Презентация продукта в слайдах</vt:lpstr>
      <vt:lpstr>ПОВЕСТКА ДНЯ</vt:lpstr>
      <vt:lpstr>Вступление</vt:lpstr>
      <vt:lpstr>СРАВНЕНИЕ РЫНКОВ</vt:lpstr>
      <vt:lpstr>ОБЗОР ПРОДУКТА</vt:lpstr>
      <vt:lpstr>Преимущества продукта</vt:lpstr>
      <vt:lpstr>Обзор рынка</vt:lpstr>
      <vt:lpstr>Конкурентный ландшафт</vt:lpstr>
      <vt:lpstr>Стратегия развития</vt:lpstr>
      <vt:lpstr>Популярность</vt:lpstr>
      <vt:lpstr>Финансовый план</vt:lpstr>
      <vt:lpstr>сводка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2026-03-04T11:02:10Z</dcterms:created>
  <dcterms:modified xsi:type="dcterms:W3CDTF">2026-03-04T11:02:23Z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