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2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20" r:id="rId17"/>
    <p:sldId id="315" r:id="rId18"/>
    <p:sldId id="316" r:id="rId19"/>
    <p:sldId id="317" r:id="rId20"/>
    <p:sldId id="318" r:id="rId21"/>
    <p:sldId id="319" r:id="rId22"/>
    <p:sldId id="314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E77-4A90-AF21-54F45B2FB8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E77-4A90-AF21-54F45B2FB8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0E77-4A90-AF21-54F45B2FB8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0E77-4A90-AF21-54F45B2FB8BE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42</c:v>
                </c:pt>
                <c:pt idx="2">
                  <c:v>75</c:v>
                </c:pt>
                <c:pt idx="3">
                  <c:v>55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7-4A90-AF21-54F45B2FB8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0E77-4A90-AF21-54F45B2FB8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0E77-4A90-AF21-54F45B2FB8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0E77-4A90-AF21-54F45B2FB8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0E77-4A90-AF21-54F45B2FB8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0E77-4A90-AF21-54F45B2FB8BE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</c:v>
                </c:pt>
                <c:pt idx="1">
                  <c:v>58</c:v>
                </c:pt>
                <c:pt idx="2">
                  <c:v>25</c:v>
                </c:pt>
                <c:pt idx="3">
                  <c:v>45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E77-4A90-AF21-54F45B2FB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7966720"/>
        <c:axId val="157968256"/>
      </c:barChart>
      <c:catAx>
        <c:axId val="1579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11605379762904E-2"/>
          <c:y val="1.0819367976680507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explosion val="2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6FC-4E23-BF5E-9D5820040C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C6FC-4E23-BF5E-9D5820040C8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C6FC-4E23-BF5E-9D5820040C8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C6FC-4E23-BF5E-9D5820040C8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C-4E23-BF5E-9D5820040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1E8-404B-8A25-12D38AD908C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1E8-404B-8A25-12D38AD908C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E8-404B-8A25-12D38AD90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DA6-4254-AA60-5D94E1D653E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DA6-4254-AA60-5D94E1D653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A6-4254-AA60-5D94E1D65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AC8D-42CE-968E-BA5A278568B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C8D-42CE-968E-BA5A278568B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D-42CE-968E-BA5A27856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A2A-412D-A56B-D897723112C6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A2A-412D-A56B-D897723112C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A-412D-A56B-D89772311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AAFE-498E-9520-A38E12C3889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AFE-498E-9520-A38E12C388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FE-498E-9520-A38E12C38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E580C4E9-F7E1-450E-BA12-AE1B6B3594E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8">
            <a:extLst>
              <a:ext uri="{FF2B5EF4-FFF2-40B4-BE49-F238E27FC236}">
                <a16:creationId xmlns:a16="http://schemas.microsoft.com/office/drawing/2014/main" id="{B3BBCB23-58AF-458F-BAC2-DC1BBAED23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3C5FA427-1976-4FB6-AFC8-D43650F23ACE}"/>
              </a:ext>
            </a:extLst>
          </p:cNvPr>
          <p:cNvSpPr>
            <a:spLocks/>
          </p:cNvSpPr>
          <p:nvPr userDrawn="1"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291A5CD-9F15-47A9-86F2-E34601F5C4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F365D7-7FE8-4320-988A-2AE655751A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25F79A-665A-4BBB-A50A-546644FC2449}"/>
              </a:ext>
            </a:extLst>
          </p:cNvPr>
          <p:cNvSpPr/>
          <p:nvPr userDrawn="1"/>
        </p:nvSpPr>
        <p:spPr>
          <a:xfrm>
            <a:off x="4545106" y="1577788"/>
            <a:ext cx="7646894" cy="2994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CE32FA-A122-42D7-A83F-50C4A303FE0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575690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FD52E7-76ED-406C-90A6-5EB0DB26487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F86E70E-5C01-49D3-8D6F-4A30C2D3E95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D5C010-3837-42B8-9405-3A16D8BEE0B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>
            <a:extLst>
              <a:ext uri="{FF2B5EF4-FFF2-40B4-BE49-F238E27FC236}">
                <a16:creationId xmlns:a16="http://schemas.microsoft.com/office/drawing/2014/main" id="{FA6F99CB-1078-445F-B45A-8412BD0D7BF2}"/>
              </a:ext>
            </a:extLst>
          </p:cNvPr>
          <p:cNvGrpSpPr/>
          <p:nvPr userDrawn="1"/>
        </p:nvGrpSpPr>
        <p:grpSpPr>
          <a:xfrm>
            <a:off x="9623275" y="2262039"/>
            <a:ext cx="2578350" cy="4052320"/>
            <a:chOff x="9508727" y="2147107"/>
            <a:chExt cx="2683273" cy="4217224"/>
          </a:xfrm>
        </p:grpSpPr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B803DD7C-8357-4017-A04A-890271D09FD2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545C1A83-AC17-468F-AE4B-DA6DFB967F3D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A289152D-0B1B-41B3-8B5D-A2EA990B3C2D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2C2EC087-1C1F-423B-B7C3-9328FEE22E16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5EFD32FA-FF28-4B64-B659-0CDE91DF5E2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515A1297-EF30-45B9-9DE5-18A260D5157A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43D18554-414E-428A-96C7-DB0E0A485A83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C8BA79F9-3F7C-4F5C-A102-8E1F1DDE3CCE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2E1D2D1D-C89C-478D-AD14-D9E4448AE8D3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49B3822B-A0CB-43FA-9ADD-1D158C662449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BBD2C72-AEAF-43FB-87E8-0D0E9A172E7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817728" y="2480031"/>
            <a:ext cx="2363393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9D47E99-E6AC-4A67-BF0B-2D7C9FA64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Graphic 2">
            <a:extLst>
              <a:ext uri="{FF2B5EF4-FFF2-40B4-BE49-F238E27FC236}">
                <a16:creationId xmlns:a16="http://schemas.microsoft.com/office/drawing/2014/main" id="{19FDD70F-89CB-4292-A704-3A7A935BF054}"/>
              </a:ext>
            </a:extLst>
          </p:cNvPr>
          <p:cNvSpPr/>
          <p:nvPr/>
        </p:nvSpPr>
        <p:spPr>
          <a:xfrm>
            <a:off x="7226369" y="2493032"/>
            <a:ext cx="1572693" cy="3147176"/>
          </a:xfrm>
          <a:custGeom>
            <a:avLst/>
            <a:gdLst>
              <a:gd name="connsiteX0" fmla="*/ 2940654 w 3387838"/>
              <a:gd name="connsiteY0" fmla="*/ 6858876 h 6858875"/>
              <a:gd name="connsiteX1" fmla="*/ 447185 w 3387838"/>
              <a:gd name="connsiteY1" fmla="*/ 6858876 h 6858875"/>
              <a:gd name="connsiteX2" fmla="*/ 0 w 3387838"/>
              <a:gd name="connsiteY2" fmla="*/ 6411691 h 6858875"/>
              <a:gd name="connsiteX3" fmla="*/ 0 w 3387838"/>
              <a:gd name="connsiteY3" fmla="*/ 447185 h 6858875"/>
              <a:gd name="connsiteX4" fmla="*/ 447185 w 3387838"/>
              <a:gd name="connsiteY4" fmla="*/ 0 h 6858875"/>
              <a:gd name="connsiteX5" fmla="*/ 2940654 w 3387838"/>
              <a:gd name="connsiteY5" fmla="*/ 0 h 6858875"/>
              <a:gd name="connsiteX6" fmla="*/ 3387838 w 3387838"/>
              <a:gd name="connsiteY6" fmla="*/ 447185 h 6858875"/>
              <a:gd name="connsiteX7" fmla="*/ 3387838 w 3387838"/>
              <a:gd name="connsiteY7" fmla="*/ 6411759 h 6858875"/>
              <a:gd name="connsiteX8" fmla="*/ 2940654 w 3387838"/>
              <a:gd name="connsiteY8" fmla="*/ 6858876 h 68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838" h="6858875">
                <a:moveTo>
                  <a:pt x="2940654" y="6858876"/>
                </a:moveTo>
                <a:lnTo>
                  <a:pt x="447185" y="6858876"/>
                </a:lnTo>
                <a:cubicBezTo>
                  <a:pt x="200216" y="6858876"/>
                  <a:pt x="0" y="6658660"/>
                  <a:pt x="0" y="6411691"/>
                </a:cubicBezTo>
                <a:lnTo>
                  <a:pt x="0" y="447185"/>
                </a:lnTo>
                <a:cubicBezTo>
                  <a:pt x="67" y="200216"/>
                  <a:pt x="200216" y="0"/>
                  <a:pt x="447185" y="0"/>
                </a:cubicBezTo>
                <a:lnTo>
                  <a:pt x="2940654" y="0"/>
                </a:lnTo>
                <a:cubicBezTo>
                  <a:pt x="3187622" y="0"/>
                  <a:pt x="3387838" y="200216"/>
                  <a:pt x="3387838" y="447185"/>
                </a:cubicBezTo>
                <a:lnTo>
                  <a:pt x="3387838" y="6411759"/>
                </a:lnTo>
                <a:cubicBezTo>
                  <a:pt x="3387771" y="6658660"/>
                  <a:pt x="3187555" y="6858876"/>
                  <a:pt x="2940654" y="6858876"/>
                </a:cubicBezTo>
                <a:close/>
              </a:path>
            </a:pathLst>
          </a:custGeom>
          <a:solidFill>
            <a:srgbClr val="D0D4D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294FF3F5-FF63-4B05-914D-FF6F3740F129}"/>
              </a:ext>
            </a:extLst>
          </p:cNvPr>
          <p:cNvSpPr/>
          <p:nvPr/>
        </p:nvSpPr>
        <p:spPr>
          <a:xfrm>
            <a:off x="7247440" y="2509539"/>
            <a:ext cx="1530550" cy="3114132"/>
          </a:xfrm>
          <a:custGeom>
            <a:avLst/>
            <a:gdLst>
              <a:gd name="connsiteX0" fmla="*/ 2858870 w 3305986"/>
              <a:gd name="connsiteY0" fmla="*/ 6786860 h 6786860"/>
              <a:gd name="connsiteX1" fmla="*/ 447185 w 3305986"/>
              <a:gd name="connsiteY1" fmla="*/ 6786860 h 6786860"/>
              <a:gd name="connsiteX2" fmla="*/ 0 w 3305986"/>
              <a:gd name="connsiteY2" fmla="*/ 6339676 h 6786860"/>
              <a:gd name="connsiteX3" fmla="*/ 0 w 3305986"/>
              <a:gd name="connsiteY3" fmla="*/ 447185 h 6786860"/>
              <a:gd name="connsiteX4" fmla="*/ 447185 w 3305986"/>
              <a:gd name="connsiteY4" fmla="*/ 0 h 6786860"/>
              <a:gd name="connsiteX5" fmla="*/ 2858802 w 3305986"/>
              <a:gd name="connsiteY5" fmla="*/ 0 h 6786860"/>
              <a:gd name="connsiteX6" fmla="*/ 3305987 w 3305986"/>
              <a:gd name="connsiteY6" fmla="*/ 447185 h 6786860"/>
              <a:gd name="connsiteX7" fmla="*/ 3305987 w 3305986"/>
              <a:gd name="connsiteY7" fmla="*/ 6339743 h 6786860"/>
              <a:gd name="connsiteX8" fmla="*/ 2858870 w 3305986"/>
              <a:gd name="connsiteY8" fmla="*/ 6786860 h 678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5986" h="6786860">
                <a:moveTo>
                  <a:pt x="2858870" y="6786860"/>
                </a:moveTo>
                <a:lnTo>
                  <a:pt x="447185" y="6786860"/>
                </a:lnTo>
                <a:cubicBezTo>
                  <a:pt x="200216" y="6786860"/>
                  <a:pt x="0" y="6586644"/>
                  <a:pt x="0" y="6339676"/>
                </a:cubicBezTo>
                <a:lnTo>
                  <a:pt x="0" y="447185"/>
                </a:lnTo>
                <a:cubicBezTo>
                  <a:pt x="0" y="200216"/>
                  <a:pt x="200216" y="0"/>
                  <a:pt x="447185" y="0"/>
                </a:cubicBezTo>
                <a:lnTo>
                  <a:pt x="2858802" y="0"/>
                </a:lnTo>
                <a:cubicBezTo>
                  <a:pt x="3105771" y="0"/>
                  <a:pt x="3305987" y="200216"/>
                  <a:pt x="3305987" y="447185"/>
                </a:cubicBezTo>
                <a:lnTo>
                  <a:pt x="3305987" y="6339743"/>
                </a:lnTo>
                <a:cubicBezTo>
                  <a:pt x="3305987" y="6586644"/>
                  <a:pt x="3105771" y="6786860"/>
                  <a:pt x="2858870" y="6786860"/>
                </a:cubicBezTo>
                <a:close/>
              </a:path>
            </a:pathLst>
          </a:cu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CD4A2E91-9F03-4B96-A59B-44645C9C39AA}"/>
              </a:ext>
            </a:extLst>
          </p:cNvPr>
          <p:cNvSpPr/>
          <p:nvPr/>
        </p:nvSpPr>
        <p:spPr>
          <a:xfrm>
            <a:off x="7224206" y="2940720"/>
            <a:ext cx="11004" cy="107231"/>
          </a:xfrm>
          <a:custGeom>
            <a:avLst/>
            <a:gdLst>
              <a:gd name="connsiteX0" fmla="*/ 15158 w 23982"/>
              <a:gd name="connsiteY0" fmla="*/ 233697 h 233697"/>
              <a:gd name="connsiteX1" fmla="*/ 0 w 23982"/>
              <a:gd name="connsiteY1" fmla="*/ 233697 h 233697"/>
              <a:gd name="connsiteX2" fmla="*/ 0 w 23982"/>
              <a:gd name="connsiteY2" fmla="*/ 0 h 233697"/>
              <a:gd name="connsiteX3" fmla="*/ 15158 w 23982"/>
              <a:gd name="connsiteY3" fmla="*/ 0 h 233697"/>
              <a:gd name="connsiteX4" fmla="*/ 23983 w 23982"/>
              <a:gd name="connsiteY4" fmla="*/ 8825 h 233697"/>
              <a:gd name="connsiteX5" fmla="*/ 23983 w 23982"/>
              <a:gd name="connsiteY5" fmla="*/ 224805 h 233697"/>
              <a:gd name="connsiteX6" fmla="*/ 15158 w 23982"/>
              <a:gd name="connsiteY6" fmla="*/ 233697 h 2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" h="233697">
                <a:moveTo>
                  <a:pt x="15158" y="233697"/>
                </a:moveTo>
                <a:lnTo>
                  <a:pt x="0" y="233697"/>
                </a:lnTo>
                <a:lnTo>
                  <a:pt x="0" y="0"/>
                </a:lnTo>
                <a:lnTo>
                  <a:pt x="15158" y="0"/>
                </a:lnTo>
                <a:cubicBezTo>
                  <a:pt x="20008" y="0"/>
                  <a:pt x="23983" y="3975"/>
                  <a:pt x="23983" y="8825"/>
                </a:cubicBezTo>
                <a:lnTo>
                  <a:pt x="23983" y="224805"/>
                </a:lnTo>
                <a:cubicBezTo>
                  <a:pt x="23983" y="229723"/>
                  <a:pt x="20008" y="233697"/>
                  <a:pt x="15158" y="233697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9DD60EC9-D690-4534-A2F5-E57F78C49B30}"/>
              </a:ext>
            </a:extLst>
          </p:cNvPr>
          <p:cNvSpPr/>
          <p:nvPr/>
        </p:nvSpPr>
        <p:spPr>
          <a:xfrm>
            <a:off x="7224206" y="3170794"/>
            <a:ext cx="15362" cy="213875"/>
          </a:xfrm>
          <a:custGeom>
            <a:avLst/>
            <a:gdLst>
              <a:gd name="connsiteX0" fmla="*/ 24656 w 33481"/>
              <a:gd name="connsiteY0" fmla="*/ 466115 h 466115"/>
              <a:gd name="connsiteX1" fmla="*/ 10105 w 33481"/>
              <a:gd name="connsiteY1" fmla="*/ 466115 h 466115"/>
              <a:gd name="connsiteX2" fmla="*/ 0 w 33481"/>
              <a:gd name="connsiteY2" fmla="*/ 456010 h 466115"/>
              <a:gd name="connsiteX3" fmla="*/ 0 w 33481"/>
              <a:gd name="connsiteY3" fmla="*/ 10105 h 466115"/>
              <a:gd name="connsiteX4" fmla="*/ 10105 w 33481"/>
              <a:gd name="connsiteY4" fmla="*/ 0 h 466115"/>
              <a:gd name="connsiteX5" fmla="*/ 24656 w 33481"/>
              <a:gd name="connsiteY5" fmla="*/ 0 h 466115"/>
              <a:gd name="connsiteX6" fmla="*/ 33482 w 33481"/>
              <a:gd name="connsiteY6" fmla="*/ 8825 h 466115"/>
              <a:gd name="connsiteX7" fmla="*/ 33482 w 33481"/>
              <a:gd name="connsiteY7" fmla="*/ 457223 h 466115"/>
              <a:gd name="connsiteX8" fmla="*/ 24656 w 33481"/>
              <a:gd name="connsiteY8" fmla="*/ 466115 h 46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5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3"/>
                </a:lnTo>
                <a:cubicBezTo>
                  <a:pt x="33482" y="462140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5B44AAE8-8734-4A88-8FD0-23470CABC361}"/>
              </a:ext>
            </a:extLst>
          </p:cNvPr>
          <p:cNvSpPr/>
          <p:nvPr/>
        </p:nvSpPr>
        <p:spPr>
          <a:xfrm>
            <a:off x="7224237" y="3186157"/>
            <a:ext cx="8686" cy="179100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F79AA3A9-8851-4CB0-A2B7-BC91ABC29F8E}"/>
              </a:ext>
            </a:extLst>
          </p:cNvPr>
          <p:cNvSpPr/>
          <p:nvPr/>
        </p:nvSpPr>
        <p:spPr>
          <a:xfrm>
            <a:off x="7223928" y="3456384"/>
            <a:ext cx="15362" cy="213875"/>
          </a:xfrm>
          <a:custGeom>
            <a:avLst/>
            <a:gdLst>
              <a:gd name="connsiteX0" fmla="*/ 24656 w 33481"/>
              <a:gd name="connsiteY0" fmla="*/ 466115 h 466114"/>
              <a:gd name="connsiteX1" fmla="*/ 10105 w 33481"/>
              <a:gd name="connsiteY1" fmla="*/ 466115 h 466114"/>
              <a:gd name="connsiteX2" fmla="*/ 0 w 33481"/>
              <a:gd name="connsiteY2" fmla="*/ 456010 h 466114"/>
              <a:gd name="connsiteX3" fmla="*/ 0 w 33481"/>
              <a:gd name="connsiteY3" fmla="*/ 10105 h 466114"/>
              <a:gd name="connsiteX4" fmla="*/ 10105 w 33481"/>
              <a:gd name="connsiteY4" fmla="*/ 0 h 466114"/>
              <a:gd name="connsiteX5" fmla="*/ 24656 w 33481"/>
              <a:gd name="connsiteY5" fmla="*/ 0 h 466114"/>
              <a:gd name="connsiteX6" fmla="*/ 33482 w 33481"/>
              <a:gd name="connsiteY6" fmla="*/ 8825 h 466114"/>
              <a:gd name="connsiteX7" fmla="*/ 33482 w 33481"/>
              <a:gd name="connsiteY7" fmla="*/ 457222 h 466114"/>
              <a:gd name="connsiteX8" fmla="*/ 24656 w 33481"/>
              <a:gd name="connsiteY8" fmla="*/ 466115 h 46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4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2"/>
                </a:lnTo>
                <a:cubicBezTo>
                  <a:pt x="33482" y="462208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2">
            <a:extLst>
              <a:ext uri="{FF2B5EF4-FFF2-40B4-BE49-F238E27FC236}">
                <a16:creationId xmlns:a16="http://schemas.microsoft.com/office/drawing/2014/main" id="{9CA9A625-B7A5-4372-968D-348F7B5F4648}"/>
              </a:ext>
            </a:extLst>
          </p:cNvPr>
          <p:cNvSpPr/>
          <p:nvPr/>
        </p:nvSpPr>
        <p:spPr>
          <a:xfrm>
            <a:off x="7223928" y="3471747"/>
            <a:ext cx="8686" cy="179100"/>
          </a:xfrm>
          <a:custGeom>
            <a:avLst/>
            <a:gdLst>
              <a:gd name="connsiteX0" fmla="*/ 17718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718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718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91" y="390327"/>
                  <a:pt x="17718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87A09811-A944-4FA6-893C-A3F961D72EFA}"/>
              </a:ext>
            </a:extLst>
          </p:cNvPr>
          <p:cNvSpPr/>
          <p:nvPr/>
        </p:nvSpPr>
        <p:spPr>
          <a:xfrm>
            <a:off x="8785446" y="3242539"/>
            <a:ext cx="15362" cy="346145"/>
          </a:xfrm>
          <a:custGeom>
            <a:avLst/>
            <a:gdLst>
              <a:gd name="connsiteX0" fmla="*/ 24656 w 33481"/>
              <a:gd name="connsiteY0" fmla="*/ 754380 h 754380"/>
              <a:gd name="connsiteX1" fmla="*/ 10105 w 33481"/>
              <a:gd name="connsiteY1" fmla="*/ 754380 h 754380"/>
              <a:gd name="connsiteX2" fmla="*/ 0 w 33481"/>
              <a:gd name="connsiteY2" fmla="*/ 744275 h 754380"/>
              <a:gd name="connsiteX3" fmla="*/ 0 w 33481"/>
              <a:gd name="connsiteY3" fmla="*/ 10105 h 754380"/>
              <a:gd name="connsiteX4" fmla="*/ 10105 w 33481"/>
              <a:gd name="connsiteY4" fmla="*/ 0 h 754380"/>
              <a:gd name="connsiteX5" fmla="*/ 24656 w 33481"/>
              <a:gd name="connsiteY5" fmla="*/ 0 h 754380"/>
              <a:gd name="connsiteX6" fmla="*/ 33482 w 33481"/>
              <a:gd name="connsiteY6" fmla="*/ 8825 h 754380"/>
              <a:gd name="connsiteX7" fmla="*/ 33482 w 33481"/>
              <a:gd name="connsiteY7" fmla="*/ 745555 h 754380"/>
              <a:gd name="connsiteX8" fmla="*/ 24656 w 33481"/>
              <a:gd name="connsiteY8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754380">
                <a:moveTo>
                  <a:pt x="24656" y="754380"/>
                </a:moveTo>
                <a:lnTo>
                  <a:pt x="10105" y="754380"/>
                </a:lnTo>
                <a:cubicBezTo>
                  <a:pt x="4514" y="754380"/>
                  <a:pt x="0" y="749866"/>
                  <a:pt x="0" y="744275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745555"/>
                </a:lnTo>
                <a:cubicBezTo>
                  <a:pt x="33482" y="750405"/>
                  <a:pt x="29507" y="754380"/>
                  <a:pt x="24656" y="754380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1051CE3E-A25D-4419-A3AA-D412989C41E1}"/>
              </a:ext>
            </a:extLst>
          </p:cNvPr>
          <p:cNvSpPr/>
          <p:nvPr/>
        </p:nvSpPr>
        <p:spPr>
          <a:xfrm>
            <a:off x="8792122" y="3267422"/>
            <a:ext cx="8686" cy="289856"/>
          </a:xfrm>
          <a:custGeom>
            <a:avLst/>
            <a:gdLst>
              <a:gd name="connsiteX0" fmla="*/ 17650 w 18930"/>
              <a:gd name="connsiteY0" fmla="*/ 631704 h 631704"/>
              <a:gd name="connsiteX1" fmla="*/ 1886 w 18930"/>
              <a:gd name="connsiteY1" fmla="*/ 631704 h 631704"/>
              <a:gd name="connsiteX2" fmla="*/ 0 w 18930"/>
              <a:gd name="connsiteY2" fmla="*/ 629818 h 631704"/>
              <a:gd name="connsiteX3" fmla="*/ 0 w 18930"/>
              <a:gd name="connsiteY3" fmla="*/ 1886 h 631704"/>
              <a:gd name="connsiteX4" fmla="*/ 1886 w 18930"/>
              <a:gd name="connsiteY4" fmla="*/ 0 h 631704"/>
              <a:gd name="connsiteX5" fmla="*/ 17650 w 18930"/>
              <a:gd name="connsiteY5" fmla="*/ 0 h 631704"/>
              <a:gd name="connsiteX6" fmla="*/ 18930 w 18930"/>
              <a:gd name="connsiteY6" fmla="*/ 1280 h 631704"/>
              <a:gd name="connsiteX7" fmla="*/ 18930 w 18930"/>
              <a:gd name="connsiteY7" fmla="*/ 630491 h 631704"/>
              <a:gd name="connsiteX8" fmla="*/ 17650 w 18930"/>
              <a:gd name="connsiteY8" fmla="*/ 631704 h 6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631704">
                <a:moveTo>
                  <a:pt x="17650" y="631704"/>
                </a:moveTo>
                <a:lnTo>
                  <a:pt x="1886" y="631704"/>
                </a:lnTo>
                <a:cubicBezTo>
                  <a:pt x="808" y="631704"/>
                  <a:pt x="0" y="630828"/>
                  <a:pt x="0" y="629818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630491"/>
                </a:lnTo>
                <a:cubicBezTo>
                  <a:pt x="18863" y="631098"/>
                  <a:pt x="18324" y="631704"/>
                  <a:pt x="17650" y="631704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7" name="Graphic 2">
            <a:extLst>
              <a:ext uri="{FF2B5EF4-FFF2-40B4-BE49-F238E27FC236}">
                <a16:creationId xmlns:a16="http://schemas.microsoft.com/office/drawing/2014/main" id="{A0DF7535-AA39-416F-84D0-138B7D93F8ED}"/>
              </a:ext>
            </a:extLst>
          </p:cNvPr>
          <p:cNvSpPr/>
          <p:nvPr/>
        </p:nvSpPr>
        <p:spPr>
          <a:xfrm>
            <a:off x="8788382" y="3966668"/>
            <a:ext cx="12426" cy="237214"/>
          </a:xfrm>
          <a:custGeom>
            <a:avLst/>
            <a:gdLst>
              <a:gd name="connsiteX0" fmla="*/ 18257 w 27081"/>
              <a:gd name="connsiteY0" fmla="*/ 516977 h 516977"/>
              <a:gd name="connsiteX1" fmla="*/ 10105 w 27081"/>
              <a:gd name="connsiteY1" fmla="*/ 516977 h 516977"/>
              <a:gd name="connsiteX2" fmla="*/ 0 w 27081"/>
              <a:gd name="connsiteY2" fmla="*/ 506872 h 516977"/>
              <a:gd name="connsiteX3" fmla="*/ 0 w 27081"/>
              <a:gd name="connsiteY3" fmla="*/ 10105 h 516977"/>
              <a:gd name="connsiteX4" fmla="*/ 10105 w 27081"/>
              <a:gd name="connsiteY4" fmla="*/ 0 h 516977"/>
              <a:gd name="connsiteX5" fmla="*/ 18257 w 27081"/>
              <a:gd name="connsiteY5" fmla="*/ 0 h 516977"/>
              <a:gd name="connsiteX6" fmla="*/ 27082 w 27081"/>
              <a:gd name="connsiteY6" fmla="*/ 8825 h 516977"/>
              <a:gd name="connsiteX7" fmla="*/ 27082 w 27081"/>
              <a:gd name="connsiteY7" fmla="*/ 508152 h 516977"/>
              <a:gd name="connsiteX8" fmla="*/ 18257 w 27081"/>
              <a:gd name="connsiteY8" fmla="*/ 516977 h 5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1" h="516977">
                <a:moveTo>
                  <a:pt x="18257" y="516977"/>
                </a:moveTo>
                <a:lnTo>
                  <a:pt x="10105" y="516977"/>
                </a:lnTo>
                <a:cubicBezTo>
                  <a:pt x="4514" y="516977"/>
                  <a:pt x="0" y="512464"/>
                  <a:pt x="0" y="506872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18257" y="0"/>
                </a:lnTo>
                <a:cubicBezTo>
                  <a:pt x="23107" y="0"/>
                  <a:pt x="27082" y="3975"/>
                  <a:pt x="27082" y="8825"/>
                </a:cubicBezTo>
                <a:lnTo>
                  <a:pt x="27082" y="508152"/>
                </a:lnTo>
                <a:cubicBezTo>
                  <a:pt x="27082" y="513003"/>
                  <a:pt x="23107" y="516977"/>
                  <a:pt x="18257" y="516977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2">
            <a:extLst>
              <a:ext uri="{FF2B5EF4-FFF2-40B4-BE49-F238E27FC236}">
                <a16:creationId xmlns:a16="http://schemas.microsoft.com/office/drawing/2014/main" id="{EC0BE9BD-8B40-4448-9291-F0A47C4DBA1F}"/>
              </a:ext>
            </a:extLst>
          </p:cNvPr>
          <p:cNvSpPr/>
          <p:nvPr/>
        </p:nvSpPr>
        <p:spPr>
          <a:xfrm>
            <a:off x="8793761" y="3983700"/>
            <a:ext cx="7047" cy="198636"/>
          </a:xfrm>
          <a:custGeom>
            <a:avLst/>
            <a:gdLst>
              <a:gd name="connsiteX0" fmla="*/ 14080 w 15359"/>
              <a:gd name="connsiteY0" fmla="*/ 432903 h 432902"/>
              <a:gd name="connsiteX1" fmla="*/ 1886 w 15359"/>
              <a:gd name="connsiteY1" fmla="*/ 432903 h 432902"/>
              <a:gd name="connsiteX2" fmla="*/ 0 w 15359"/>
              <a:gd name="connsiteY2" fmla="*/ 431016 h 432902"/>
              <a:gd name="connsiteX3" fmla="*/ 0 w 15359"/>
              <a:gd name="connsiteY3" fmla="*/ 1886 h 432902"/>
              <a:gd name="connsiteX4" fmla="*/ 1886 w 15359"/>
              <a:gd name="connsiteY4" fmla="*/ 0 h 432902"/>
              <a:gd name="connsiteX5" fmla="*/ 14080 w 15359"/>
              <a:gd name="connsiteY5" fmla="*/ 0 h 432902"/>
              <a:gd name="connsiteX6" fmla="*/ 15360 w 15359"/>
              <a:gd name="connsiteY6" fmla="*/ 1280 h 432902"/>
              <a:gd name="connsiteX7" fmla="*/ 15360 w 15359"/>
              <a:gd name="connsiteY7" fmla="*/ 431690 h 432902"/>
              <a:gd name="connsiteX8" fmla="*/ 14080 w 15359"/>
              <a:gd name="connsiteY8" fmla="*/ 432903 h 4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9" h="432902">
                <a:moveTo>
                  <a:pt x="14080" y="432903"/>
                </a:moveTo>
                <a:lnTo>
                  <a:pt x="1886" y="432903"/>
                </a:lnTo>
                <a:cubicBezTo>
                  <a:pt x="808" y="432903"/>
                  <a:pt x="0" y="432027"/>
                  <a:pt x="0" y="431016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4080" y="0"/>
                </a:lnTo>
                <a:cubicBezTo>
                  <a:pt x="14753" y="0"/>
                  <a:pt x="15360" y="539"/>
                  <a:pt x="15360" y="1280"/>
                </a:cubicBezTo>
                <a:lnTo>
                  <a:pt x="15360" y="431690"/>
                </a:lnTo>
                <a:cubicBezTo>
                  <a:pt x="15360" y="432364"/>
                  <a:pt x="14821" y="432903"/>
                  <a:pt x="14080" y="432903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Oval 216">
            <a:extLst>
              <a:ext uri="{FF2B5EF4-FFF2-40B4-BE49-F238E27FC236}">
                <a16:creationId xmlns:a16="http://schemas.microsoft.com/office/drawing/2014/main" id="{80937075-1736-486D-B42C-3FC2513613CA}"/>
              </a:ext>
            </a:extLst>
          </p:cNvPr>
          <p:cNvSpPr>
            <a:spLocks noChangeAspect="1"/>
          </p:cNvSpPr>
          <p:nvPr/>
        </p:nvSpPr>
        <p:spPr>
          <a:xfrm>
            <a:off x="8270853" y="2557837"/>
            <a:ext cx="73152" cy="731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217">
            <a:extLst>
              <a:ext uri="{FF2B5EF4-FFF2-40B4-BE49-F238E27FC236}">
                <a16:creationId xmlns:a16="http://schemas.microsoft.com/office/drawing/2014/main" id="{AAF9148F-3CB4-458C-9724-C402F2D9333D}"/>
              </a:ext>
            </a:extLst>
          </p:cNvPr>
          <p:cNvSpPr>
            <a:spLocks noChangeAspect="1"/>
          </p:cNvSpPr>
          <p:nvPr/>
        </p:nvSpPr>
        <p:spPr>
          <a:xfrm>
            <a:off x="8275425" y="2562409"/>
            <a:ext cx="64008" cy="64008"/>
          </a:xfrm>
          <a:prstGeom prst="ellipse">
            <a:avLst/>
          </a:pr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218">
            <a:extLst>
              <a:ext uri="{FF2B5EF4-FFF2-40B4-BE49-F238E27FC236}">
                <a16:creationId xmlns:a16="http://schemas.microsoft.com/office/drawing/2014/main" id="{843BB2FA-7F22-49B0-BC78-2E9B0305C296}"/>
              </a:ext>
            </a:extLst>
          </p:cNvPr>
          <p:cNvSpPr/>
          <p:nvPr/>
        </p:nvSpPr>
        <p:spPr>
          <a:xfrm>
            <a:off x="8291610" y="2578594"/>
            <a:ext cx="31638" cy="316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219">
            <a:extLst>
              <a:ext uri="{FF2B5EF4-FFF2-40B4-BE49-F238E27FC236}">
                <a16:creationId xmlns:a16="http://schemas.microsoft.com/office/drawing/2014/main" id="{8B4DD387-A517-48E9-B699-088D6CA4D3BD}"/>
              </a:ext>
            </a:extLst>
          </p:cNvPr>
          <p:cNvSpPr/>
          <p:nvPr/>
        </p:nvSpPr>
        <p:spPr>
          <a:xfrm>
            <a:off x="8299038" y="2586022"/>
            <a:ext cx="16783" cy="16783"/>
          </a:xfrm>
          <a:prstGeom prst="ellipse">
            <a:avLst/>
          </a:prstGeom>
          <a:solidFill>
            <a:srgbClr val="081422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Graphic 2">
            <a:extLst>
              <a:ext uri="{FF2B5EF4-FFF2-40B4-BE49-F238E27FC236}">
                <a16:creationId xmlns:a16="http://schemas.microsoft.com/office/drawing/2014/main" id="{4EF42A38-AD69-4C54-9896-6639F2020E15}"/>
              </a:ext>
            </a:extLst>
          </p:cNvPr>
          <p:cNvSpPr/>
          <p:nvPr userDrawn="1"/>
        </p:nvSpPr>
        <p:spPr>
          <a:xfrm flipH="1">
            <a:off x="7225298" y="2953504"/>
            <a:ext cx="5842" cy="81663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41603E8A-3D98-41B6-913A-5C71C86D998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284233" y="2563170"/>
            <a:ext cx="1456965" cy="3006901"/>
          </a:xfrm>
          <a:custGeom>
            <a:avLst/>
            <a:gdLst>
              <a:gd name="connsiteX0" fmla="*/ 156716 w 1456965"/>
              <a:gd name="connsiteY0" fmla="*/ 0 h 3006901"/>
              <a:gd name="connsiteX1" fmla="*/ 295475 w 1456965"/>
              <a:gd name="connsiteY1" fmla="*/ 0 h 3006901"/>
              <a:gd name="connsiteX2" fmla="*/ 308926 w 1456965"/>
              <a:gd name="connsiteY2" fmla="*/ 12735 h 3006901"/>
              <a:gd name="connsiteX3" fmla="*/ 413011 w 1456965"/>
              <a:gd name="connsiteY3" fmla="*/ 111281 h 3006901"/>
              <a:gd name="connsiteX4" fmla="*/ 1037425 w 1456965"/>
              <a:gd name="connsiteY4" fmla="*/ 111281 h 3006901"/>
              <a:gd name="connsiteX5" fmla="*/ 1141510 w 1456965"/>
              <a:gd name="connsiteY5" fmla="*/ 12735 h 3006901"/>
              <a:gd name="connsiteX6" fmla="*/ 1154961 w 1456965"/>
              <a:gd name="connsiteY6" fmla="*/ 0 h 3006901"/>
              <a:gd name="connsiteX7" fmla="*/ 1300250 w 1456965"/>
              <a:gd name="connsiteY7" fmla="*/ 0 h 3006901"/>
              <a:gd name="connsiteX8" fmla="*/ 1456965 w 1456965"/>
              <a:gd name="connsiteY8" fmla="*/ 148374 h 3006901"/>
              <a:gd name="connsiteX9" fmla="*/ 1456965 w 1456965"/>
              <a:gd name="connsiteY9" fmla="*/ 2858526 h 3006901"/>
              <a:gd name="connsiteX10" fmla="*/ 1300250 w 1456965"/>
              <a:gd name="connsiteY10" fmla="*/ 3006901 h 3006901"/>
              <a:gd name="connsiteX11" fmla="*/ 156716 w 1456965"/>
              <a:gd name="connsiteY11" fmla="*/ 3006901 h 3006901"/>
              <a:gd name="connsiteX12" fmla="*/ 0 w 1456965"/>
              <a:gd name="connsiteY12" fmla="*/ 2858526 h 3006901"/>
              <a:gd name="connsiteX13" fmla="*/ 0 w 1456965"/>
              <a:gd name="connsiteY13" fmla="*/ 148374 h 3006901"/>
              <a:gd name="connsiteX14" fmla="*/ 156716 w 1456965"/>
              <a:gd name="connsiteY14" fmla="*/ 0 h 30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6965" h="3006901">
                <a:moveTo>
                  <a:pt x="156716" y="0"/>
                </a:moveTo>
                <a:lnTo>
                  <a:pt x="295475" y="0"/>
                </a:lnTo>
                <a:cubicBezTo>
                  <a:pt x="302886" y="0"/>
                  <a:pt x="308926" y="5688"/>
                  <a:pt x="308926" y="12735"/>
                </a:cubicBezTo>
                <a:cubicBezTo>
                  <a:pt x="308926" y="67170"/>
                  <a:pt x="355549" y="111281"/>
                  <a:pt x="413011" y="111281"/>
                </a:cubicBezTo>
                <a:lnTo>
                  <a:pt x="1037425" y="111281"/>
                </a:lnTo>
                <a:cubicBezTo>
                  <a:pt x="1094920" y="111281"/>
                  <a:pt x="1141510" y="67140"/>
                  <a:pt x="1141510" y="12735"/>
                </a:cubicBezTo>
                <a:cubicBezTo>
                  <a:pt x="1141510" y="5719"/>
                  <a:pt x="1147517" y="0"/>
                  <a:pt x="1154961" y="0"/>
                </a:cubicBezTo>
                <a:lnTo>
                  <a:pt x="1300250" y="0"/>
                </a:lnTo>
                <a:cubicBezTo>
                  <a:pt x="1386802" y="0"/>
                  <a:pt x="1456965" y="66429"/>
                  <a:pt x="1456965" y="148374"/>
                </a:cubicBezTo>
                <a:lnTo>
                  <a:pt x="1456965" y="2858526"/>
                </a:lnTo>
                <a:cubicBezTo>
                  <a:pt x="1456965" y="2940472"/>
                  <a:pt x="1386802" y="3006901"/>
                  <a:pt x="1300250" y="3006901"/>
                </a:cubicBezTo>
                <a:lnTo>
                  <a:pt x="156716" y="3006901"/>
                </a:lnTo>
                <a:cubicBezTo>
                  <a:pt x="70163" y="3006901"/>
                  <a:pt x="0" y="2940472"/>
                  <a:pt x="0" y="2858526"/>
                </a:cubicBezTo>
                <a:lnTo>
                  <a:pt x="0" y="148374"/>
                </a:lnTo>
                <a:cubicBezTo>
                  <a:pt x="0" y="66429"/>
                  <a:pt x="70163" y="0"/>
                  <a:pt x="15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4A0EA643-E018-4804-98F5-ED72D60FA05C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CC3C8D2A-7493-49A6-BC5D-85D373BCAF39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DB9A46D1-AA19-4F9E-A750-3790822247B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9B00005A-443E-4EDD-BA1C-9FF4B148EB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448ADAF5-2857-4508-A8F5-173632FFECB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470D56DA-963E-4CBB-99A3-8D678876D1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63669232-C35B-4F94-B0BE-A9C6E3D46C2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6BC1DAE5-414B-4DF8-85B5-7B918E3DCE9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FB011250-DC07-4C0C-A382-B7F80C149DE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3">
                <a:extLst>
                  <a:ext uri="{FF2B5EF4-FFF2-40B4-BE49-F238E27FC236}">
                    <a16:creationId xmlns:a16="http://schemas.microsoft.com/office/drawing/2014/main" id="{93635ADE-7E35-4D6D-A3D2-0470AFCFA0F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8">
              <a:extLst>
                <a:ext uri="{FF2B5EF4-FFF2-40B4-BE49-F238E27FC236}">
                  <a16:creationId xmlns:a16="http://schemas.microsoft.com/office/drawing/2014/main" id="{4CD72FD9-E2DC-4278-973C-FA8A0C13762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534D30CE-DF8A-4F25-B1A1-B0ECBCEEC1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304A726F-9BA6-4D31-8D52-5145F512C0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2B5D7023-6965-4E5A-B312-584FF74134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D65EFBD-1384-42E6-BC73-BCA91FEC71B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E4EF15C-FF47-4276-9AF7-4CC053619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9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74DAD16-E65B-4C4E-98E0-E745D8149456}"/>
              </a:ext>
            </a:extLst>
          </p:cNvPr>
          <p:cNvGrpSpPr/>
          <p:nvPr/>
        </p:nvGrpSpPr>
        <p:grpSpPr>
          <a:xfrm>
            <a:off x="0" y="637930"/>
            <a:ext cx="12192000" cy="1304450"/>
            <a:chOff x="148599" y="2748437"/>
            <a:chExt cx="11984687" cy="13044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232F00-FEA9-4A84-8331-03794783A95D}"/>
                </a:ext>
              </a:extLst>
            </p:cNvPr>
            <p:cNvSpPr txBox="1"/>
            <p:nvPr/>
          </p:nvSpPr>
          <p:spPr>
            <a:xfrm>
              <a:off x="148599" y="2748437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68EB30-2878-49D7-B188-1842D47B4EF5}"/>
                </a:ext>
              </a:extLst>
            </p:cNvPr>
            <p:cNvSpPr txBox="1"/>
            <p:nvPr/>
          </p:nvSpPr>
          <p:spPr>
            <a:xfrm>
              <a:off x="148599" y="3673231"/>
              <a:ext cx="1198468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82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1A2A2E6-ACD8-4A66-B9AE-2CDA0214B9C4}"/>
              </a:ext>
            </a:extLst>
          </p:cNvPr>
          <p:cNvGrpSpPr/>
          <p:nvPr/>
        </p:nvGrpSpPr>
        <p:grpSpPr>
          <a:xfrm>
            <a:off x="7396734" y="1334025"/>
            <a:ext cx="4445684" cy="5219348"/>
            <a:chOff x="428432" y="167744"/>
            <a:chExt cx="4445684" cy="521934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5B9B2C5-5F4A-4978-AA26-E71667122287}"/>
                </a:ext>
              </a:extLst>
            </p:cNvPr>
            <p:cNvSpPr/>
            <p:nvPr/>
          </p:nvSpPr>
          <p:spPr>
            <a:xfrm>
              <a:off x="428432" y="2047997"/>
              <a:ext cx="1287089" cy="851257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0C04C6C-A032-4799-BD85-A652FF06B107}"/>
                </a:ext>
              </a:extLst>
            </p:cNvPr>
            <p:cNvSpPr/>
            <p:nvPr/>
          </p:nvSpPr>
          <p:spPr>
            <a:xfrm>
              <a:off x="3828423" y="1488287"/>
              <a:ext cx="1045693" cy="691602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5C73EDFC-579C-46B9-90A8-FA1E33FFB5C6}"/>
                </a:ext>
              </a:extLst>
            </p:cNvPr>
            <p:cNvSpPr/>
            <p:nvPr/>
          </p:nvSpPr>
          <p:spPr>
            <a:xfrm>
              <a:off x="1004762" y="167744"/>
              <a:ext cx="753974" cy="498665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2BDA194-CDE4-4D6F-AB82-D337FE1C85A8}"/>
                </a:ext>
              </a:extLst>
            </p:cNvPr>
            <p:cNvGrpSpPr/>
            <p:nvPr/>
          </p:nvGrpSpPr>
          <p:grpSpPr>
            <a:xfrm>
              <a:off x="1547372" y="214466"/>
              <a:ext cx="2281051" cy="5172626"/>
              <a:chOff x="1547372" y="214466"/>
              <a:chExt cx="2281051" cy="5172626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1C7B6D7-97F3-457B-95F2-5C4F73D191A9}"/>
                  </a:ext>
                </a:extLst>
              </p:cNvPr>
              <p:cNvSpPr/>
              <p:nvPr/>
            </p:nvSpPr>
            <p:spPr>
              <a:xfrm>
                <a:off x="1810054" y="3167585"/>
                <a:ext cx="384984" cy="921726"/>
              </a:xfrm>
              <a:custGeom>
                <a:avLst/>
                <a:gdLst>
                  <a:gd name="connsiteX0" fmla="*/ 510281 w 510281"/>
                  <a:gd name="connsiteY0" fmla="*/ 1047661 h 1221712"/>
                  <a:gd name="connsiteX1" fmla="*/ 510281 w 510281"/>
                  <a:gd name="connsiteY1" fmla="*/ 0 h 1221712"/>
                  <a:gd name="connsiteX2" fmla="*/ 314504 w 510281"/>
                  <a:gd name="connsiteY2" fmla="*/ 95961 h 1221712"/>
                  <a:gd name="connsiteX3" fmla="*/ 23215 w 510281"/>
                  <a:gd name="connsiteY3" fmla="*/ 754444 h 1221712"/>
                  <a:gd name="connsiteX4" fmla="*/ 4640 w 510281"/>
                  <a:gd name="connsiteY4" fmla="*/ 1144521 h 1221712"/>
                  <a:gd name="connsiteX5" fmla="*/ 109278 w 510281"/>
                  <a:gd name="connsiteY5" fmla="*/ 1211302 h 1221712"/>
                  <a:gd name="connsiteX6" fmla="*/ 510281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510281" y="1047661"/>
                    </a:moveTo>
                    <a:cubicBezTo>
                      <a:pt x="510217" y="969890"/>
                      <a:pt x="510281" y="308514"/>
                      <a:pt x="510281" y="0"/>
                    </a:cubicBezTo>
                    <a:cubicBezTo>
                      <a:pt x="433153" y="6427"/>
                      <a:pt x="349597" y="70701"/>
                      <a:pt x="314504" y="95961"/>
                    </a:cubicBezTo>
                    <a:cubicBezTo>
                      <a:pt x="131067" y="276377"/>
                      <a:pt x="66665" y="511233"/>
                      <a:pt x="23215" y="754444"/>
                    </a:cubicBezTo>
                    <a:cubicBezTo>
                      <a:pt x="141" y="883699"/>
                      <a:pt x="-5065" y="1013724"/>
                      <a:pt x="4640" y="1144521"/>
                    </a:cubicBezTo>
                    <a:cubicBezTo>
                      <a:pt x="9911" y="1215929"/>
                      <a:pt x="42883" y="1236754"/>
                      <a:pt x="109278" y="1211302"/>
                    </a:cubicBezTo>
                    <a:cubicBezTo>
                      <a:pt x="232298" y="1163996"/>
                      <a:pt x="387069" y="1094838"/>
                      <a:pt x="510281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084E18F7-128C-49F0-9E3B-748FD10025F4}"/>
                  </a:ext>
                </a:extLst>
              </p:cNvPr>
              <p:cNvSpPr/>
              <p:nvPr/>
            </p:nvSpPr>
            <p:spPr>
              <a:xfrm>
                <a:off x="3165210" y="3167585"/>
                <a:ext cx="384984" cy="921726"/>
              </a:xfrm>
              <a:custGeom>
                <a:avLst/>
                <a:gdLst>
                  <a:gd name="connsiteX0" fmla="*/ 0 w 510281"/>
                  <a:gd name="connsiteY0" fmla="*/ 1047661 h 1221712"/>
                  <a:gd name="connsiteX1" fmla="*/ 0 w 510281"/>
                  <a:gd name="connsiteY1" fmla="*/ 0 h 1221712"/>
                  <a:gd name="connsiteX2" fmla="*/ 195778 w 510281"/>
                  <a:gd name="connsiteY2" fmla="*/ 95961 h 1221712"/>
                  <a:gd name="connsiteX3" fmla="*/ 487066 w 510281"/>
                  <a:gd name="connsiteY3" fmla="*/ 754444 h 1221712"/>
                  <a:gd name="connsiteX4" fmla="*/ 505641 w 510281"/>
                  <a:gd name="connsiteY4" fmla="*/ 1144521 h 1221712"/>
                  <a:gd name="connsiteX5" fmla="*/ 401004 w 510281"/>
                  <a:gd name="connsiteY5" fmla="*/ 1211302 h 1221712"/>
                  <a:gd name="connsiteX6" fmla="*/ 0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0" y="1047661"/>
                    </a:moveTo>
                    <a:cubicBezTo>
                      <a:pt x="64" y="969890"/>
                      <a:pt x="0" y="308514"/>
                      <a:pt x="0" y="0"/>
                    </a:cubicBezTo>
                    <a:cubicBezTo>
                      <a:pt x="77128" y="6427"/>
                      <a:pt x="160684" y="70701"/>
                      <a:pt x="195778" y="95961"/>
                    </a:cubicBezTo>
                    <a:cubicBezTo>
                      <a:pt x="379215" y="276377"/>
                      <a:pt x="443617" y="511233"/>
                      <a:pt x="487066" y="754444"/>
                    </a:cubicBezTo>
                    <a:cubicBezTo>
                      <a:pt x="510140" y="883699"/>
                      <a:pt x="515346" y="1013724"/>
                      <a:pt x="505641" y="1144521"/>
                    </a:cubicBezTo>
                    <a:cubicBezTo>
                      <a:pt x="500371" y="1215929"/>
                      <a:pt x="467398" y="1236754"/>
                      <a:pt x="401004" y="1211302"/>
                    </a:cubicBezTo>
                    <a:cubicBezTo>
                      <a:pt x="277919" y="1163996"/>
                      <a:pt x="123149" y="1094838"/>
                      <a:pt x="0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47F8C4E3-32E9-4C0C-834F-8B14343C159A}"/>
                  </a:ext>
                </a:extLst>
              </p:cNvPr>
              <p:cNvGrpSpPr/>
              <p:nvPr/>
            </p:nvGrpSpPr>
            <p:grpSpPr>
              <a:xfrm>
                <a:off x="1547372" y="214466"/>
                <a:ext cx="2281051" cy="5172626"/>
                <a:chOff x="1547372" y="214466"/>
                <a:chExt cx="2281051" cy="5172626"/>
              </a:xfrm>
            </p:grpSpPr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6C6A5DA4-54F7-460E-A3DB-8856B7A19D76}"/>
                    </a:ext>
                  </a:extLst>
                </p:cNvPr>
                <p:cNvSpPr/>
                <p:nvPr/>
              </p:nvSpPr>
              <p:spPr>
                <a:xfrm>
                  <a:off x="2339224" y="3956515"/>
                  <a:ext cx="692157" cy="1430577"/>
                </a:xfrm>
                <a:custGeom>
                  <a:avLst/>
                  <a:gdLst>
                    <a:gd name="connsiteX0" fmla="*/ 838681 w 917426"/>
                    <a:gd name="connsiteY0" fmla="*/ 432406 h 1896174"/>
                    <a:gd name="connsiteX1" fmla="*/ 830582 w 917426"/>
                    <a:gd name="connsiteY1" fmla="*/ 398920 h 1896174"/>
                    <a:gd name="connsiteX2" fmla="*/ 831803 w 917426"/>
                    <a:gd name="connsiteY2" fmla="*/ 16684 h 1896174"/>
                    <a:gd name="connsiteX3" fmla="*/ 767787 w 917426"/>
                    <a:gd name="connsiteY3" fmla="*/ 2030 h 1896174"/>
                    <a:gd name="connsiteX4" fmla="*/ 128842 w 917426"/>
                    <a:gd name="connsiteY4" fmla="*/ 2030 h 1896174"/>
                    <a:gd name="connsiteX5" fmla="*/ 99598 w 917426"/>
                    <a:gd name="connsiteY5" fmla="*/ 2030 h 1896174"/>
                    <a:gd name="connsiteX6" fmla="*/ 98569 w 917426"/>
                    <a:gd name="connsiteY6" fmla="*/ 2030 h 1896174"/>
                    <a:gd name="connsiteX7" fmla="*/ 98569 w 917426"/>
                    <a:gd name="connsiteY7" fmla="*/ 2223 h 1896174"/>
                    <a:gd name="connsiteX8" fmla="*/ 71253 w 917426"/>
                    <a:gd name="connsiteY8" fmla="*/ 16684 h 1896174"/>
                    <a:gd name="connsiteX9" fmla="*/ 79416 w 917426"/>
                    <a:gd name="connsiteY9" fmla="*/ 405283 h 1896174"/>
                    <a:gd name="connsiteX10" fmla="*/ 71446 w 917426"/>
                    <a:gd name="connsiteY10" fmla="*/ 442047 h 1896174"/>
                    <a:gd name="connsiteX11" fmla="*/ 35967 w 917426"/>
                    <a:gd name="connsiteY11" fmla="*/ 906553 h 1896174"/>
                    <a:gd name="connsiteX12" fmla="*/ 207192 w 917426"/>
                    <a:gd name="connsiteY12" fmla="*/ 1341815 h 1896174"/>
                    <a:gd name="connsiteX13" fmla="*/ 460623 w 917426"/>
                    <a:gd name="connsiteY13" fmla="*/ 1896175 h 1896174"/>
                    <a:gd name="connsiteX14" fmla="*/ 700299 w 917426"/>
                    <a:gd name="connsiteY14" fmla="*/ 1401975 h 1896174"/>
                    <a:gd name="connsiteX15" fmla="*/ 891706 w 917426"/>
                    <a:gd name="connsiteY15" fmla="*/ 876216 h 1896174"/>
                    <a:gd name="connsiteX16" fmla="*/ 838681 w 917426"/>
                    <a:gd name="connsiteY16" fmla="*/ 432406 h 18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7426" h="1896174">
                      <a:moveTo>
                        <a:pt x="838681" y="432406"/>
                      </a:moveTo>
                      <a:cubicBezTo>
                        <a:pt x="832060" y="421673"/>
                        <a:pt x="830518" y="410875"/>
                        <a:pt x="830582" y="398920"/>
                      </a:cubicBezTo>
                      <a:cubicBezTo>
                        <a:pt x="831096" y="271529"/>
                        <a:pt x="831418" y="144075"/>
                        <a:pt x="831803" y="16684"/>
                      </a:cubicBezTo>
                      <a:cubicBezTo>
                        <a:pt x="812007" y="-1055"/>
                        <a:pt x="789704" y="-2148"/>
                        <a:pt x="767787" y="2030"/>
                      </a:cubicBezTo>
                      <a:lnTo>
                        <a:pt x="128842" y="2030"/>
                      </a:lnTo>
                      <a:cubicBezTo>
                        <a:pt x="118944" y="487"/>
                        <a:pt x="109175" y="102"/>
                        <a:pt x="99598" y="2030"/>
                      </a:cubicBezTo>
                      <a:lnTo>
                        <a:pt x="98569" y="2030"/>
                      </a:lnTo>
                      <a:lnTo>
                        <a:pt x="98569" y="2223"/>
                      </a:lnTo>
                      <a:cubicBezTo>
                        <a:pt x="89185" y="4344"/>
                        <a:pt x="79994" y="8714"/>
                        <a:pt x="71253" y="16684"/>
                      </a:cubicBezTo>
                      <a:cubicBezTo>
                        <a:pt x="72153" y="67525"/>
                        <a:pt x="78773" y="365690"/>
                        <a:pt x="79416" y="405283"/>
                      </a:cubicBezTo>
                      <a:cubicBezTo>
                        <a:pt x="79609" y="418394"/>
                        <a:pt x="78195" y="430607"/>
                        <a:pt x="71446" y="442047"/>
                      </a:cubicBezTo>
                      <a:cubicBezTo>
                        <a:pt x="-16738" y="591034"/>
                        <a:pt x="-16802" y="746576"/>
                        <a:pt x="35967" y="906553"/>
                      </a:cubicBezTo>
                      <a:cubicBezTo>
                        <a:pt x="84879" y="1054897"/>
                        <a:pt x="144075" y="1199063"/>
                        <a:pt x="207192" y="1341815"/>
                      </a:cubicBezTo>
                      <a:cubicBezTo>
                        <a:pt x="290169" y="1529493"/>
                        <a:pt x="367812" y="1713574"/>
                        <a:pt x="460623" y="1896175"/>
                      </a:cubicBezTo>
                      <a:cubicBezTo>
                        <a:pt x="548357" y="1718072"/>
                        <a:pt x="633262" y="1561373"/>
                        <a:pt x="700299" y="1401975"/>
                      </a:cubicBezTo>
                      <a:cubicBezTo>
                        <a:pt x="772672" y="1229850"/>
                        <a:pt x="840223" y="1056118"/>
                        <a:pt x="891706" y="876216"/>
                      </a:cubicBezTo>
                      <a:cubicBezTo>
                        <a:pt x="936505" y="719774"/>
                        <a:pt x="925193" y="572009"/>
                        <a:pt x="838681" y="432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62140048-BC62-49BA-9D9F-FF7B2C9AE06E}"/>
                    </a:ext>
                  </a:extLst>
                </p:cNvPr>
                <p:cNvSpPr/>
                <p:nvPr/>
              </p:nvSpPr>
              <p:spPr>
                <a:xfrm>
                  <a:off x="1547372" y="214466"/>
                  <a:ext cx="2281051" cy="2736858"/>
                </a:xfrm>
                <a:custGeom>
                  <a:avLst/>
                  <a:gdLst>
                    <a:gd name="connsiteX0" fmla="*/ 2812119 w 3023443"/>
                    <a:gd name="connsiteY0" fmla="*/ 749151 h 3627597"/>
                    <a:gd name="connsiteX1" fmla="*/ 1653715 w 3023443"/>
                    <a:gd name="connsiteY1" fmla="*/ 8525 h 3627597"/>
                    <a:gd name="connsiteX2" fmla="*/ 789748 w 3023443"/>
                    <a:gd name="connsiteY2" fmla="*/ 186242 h 3627597"/>
                    <a:gd name="connsiteX3" fmla="*/ 789748 w 3023443"/>
                    <a:gd name="connsiteY3" fmla="*/ 186242 h 3627597"/>
                    <a:gd name="connsiteX4" fmla="*/ 7409 w 3023443"/>
                    <a:gd name="connsiteY4" fmla="*/ 1372348 h 3627597"/>
                    <a:gd name="connsiteX5" fmla="*/ 182105 w 3023443"/>
                    <a:gd name="connsiteY5" fmla="*/ 2180975 h 3627597"/>
                    <a:gd name="connsiteX6" fmla="*/ 606440 w 3023443"/>
                    <a:gd name="connsiteY6" fmla="*/ 2959329 h 3627597"/>
                    <a:gd name="connsiteX7" fmla="*/ 676241 w 3023443"/>
                    <a:gd name="connsiteY7" fmla="*/ 3104781 h 3627597"/>
                    <a:gd name="connsiteX8" fmla="*/ 735822 w 3023443"/>
                    <a:gd name="connsiteY8" fmla="*/ 3619805 h 3627597"/>
                    <a:gd name="connsiteX9" fmla="*/ 2285011 w 3023443"/>
                    <a:gd name="connsiteY9" fmla="*/ 3620384 h 3627597"/>
                    <a:gd name="connsiteX10" fmla="*/ 2284946 w 3023443"/>
                    <a:gd name="connsiteY10" fmla="*/ 3521146 h 3627597"/>
                    <a:gd name="connsiteX11" fmla="*/ 2442867 w 3023443"/>
                    <a:gd name="connsiteY11" fmla="*/ 2903861 h 3627597"/>
                    <a:gd name="connsiteX12" fmla="*/ 2852419 w 3023443"/>
                    <a:gd name="connsiteY12" fmla="*/ 2153659 h 3627597"/>
                    <a:gd name="connsiteX13" fmla="*/ 2812119 w 3023443"/>
                    <a:gd name="connsiteY13" fmla="*/ 749151 h 362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3443" h="3627597">
                      <a:moveTo>
                        <a:pt x="2812119" y="749151"/>
                      </a:moveTo>
                      <a:cubicBezTo>
                        <a:pt x="2553096" y="310740"/>
                        <a:pt x="2162119" y="62515"/>
                        <a:pt x="1653715" y="8525"/>
                      </a:cubicBezTo>
                      <a:cubicBezTo>
                        <a:pt x="1347836" y="-23997"/>
                        <a:pt x="1059183" y="36806"/>
                        <a:pt x="789748" y="186242"/>
                      </a:cubicBezTo>
                      <a:cubicBezTo>
                        <a:pt x="789748" y="186242"/>
                        <a:pt x="789748" y="186242"/>
                        <a:pt x="789748" y="186242"/>
                      </a:cubicBezTo>
                      <a:cubicBezTo>
                        <a:pt x="325306" y="447257"/>
                        <a:pt x="65834" y="845433"/>
                        <a:pt x="7409" y="1372348"/>
                      </a:cubicBezTo>
                      <a:cubicBezTo>
                        <a:pt x="-24407" y="1659330"/>
                        <a:pt x="48544" y="1928637"/>
                        <a:pt x="182105" y="2180975"/>
                      </a:cubicBezTo>
                      <a:cubicBezTo>
                        <a:pt x="320357" y="2442119"/>
                        <a:pt x="464587" y="2700114"/>
                        <a:pt x="606440" y="2959329"/>
                      </a:cubicBezTo>
                      <a:cubicBezTo>
                        <a:pt x="632342" y="3006635"/>
                        <a:pt x="657987" y="3053812"/>
                        <a:pt x="676241" y="3104781"/>
                      </a:cubicBezTo>
                      <a:cubicBezTo>
                        <a:pt x="736144" y="3271892"/>
                        <a:pt x="739807" y="3445367"/>
                        <a:pt x="735822" y="3619805"/>
                      </a:cubicBezTo>
                      <a:cubicBezTo>
                        <a:pt x="837246" y="3629061"/>
                        <a:pt x="2000086" y="3631053"/>
                        <a:pt x="2285011" y="3620384"/>
                      </a:cubicBezTo>
                      <a:cubicBezTo>
                        <a:pt x="2285011" y="3587283"/>
                        <a:pt x="2285653" y="3554246"/>
                        <a:pt x="2284946" y="3521146"/>
                      </a:cubicBezTo>
                      <a:cubicBezTo>
                        <a:pt x="2280447" y="3300751"/>
                        <a:pt x="2329424" y="3096811"/>
                        <a:pt x="2442867" y="2903861"/>
                      </a:cubicBezTo>
                      <a:cubicBezTo>
                        <a:pt x="2587161" y="2658336"/>
                        <a:pt x="2724128" y="2407990"/>
                        <a:pt x="2852419" y="2153659"/>
                      </a:cubicBezTo>
                      <a:cubicBezTo>
                        <a:pt x="3091131" y="1680412"/>
                        <a:pt x="3082004" y="1205944"/>
                        <a:pt x="2812119" y="74915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947FE76F-637C-427C-96D4-89C72CAB9FA6}"/>
                    </a:ext>
                  </a:extLst>
                </p:cNvPr>
                <p:cNvSpPr/>
                <p:nvPr/>
              </p:nvSpPr>
              <p:spPr>
                <a:xfrm>
                  <a:off x="1547437" y="354977"/>
                  <a:ext cx="785737" cy="2595791"/>
                </a:xfrm>
                <a:custGeom>
                  <a:avLst/>
                  <a:gdLst>
                    <a:gd name="connsiteX0" fmla="*/ 1041101 w 1041463"/>
                    <a:gd name="connsiteY0" fmla="*/ 3434270 h 3440619"/>
                    <a:gd name="connsiteX1" fmla="*/ 735801 w 1041463"/>
                    <a:gd name="connsiteY1" fmla="*/ 3433564 h 3440619"/>
                    <a:gd name="connsiteX2" fmla="*/ 676219 w 1041463"/>
                    <a:gd name="connsiteY2" fmla="*/ 2918539 h 3440619"/>
                    <a:gd name="connsiteX3" fmla="*/ 606418 w 1041463"/>
                    <a:gd name="connsiteY3" fmla="*/ 2773087 h 3440619"/>
                    <a:gd name="connsiteX4" fmla="*/ 182083 w 1041463"/>
                    <a:gd name="connsiteY4" fmla="*/ 1994733 h 3440619"/>
                    <a:gd name="connsiteX5" fmla="*/ 7387 w 1041463"/>
                    <a:gd name="connsiteY5" fmla="*/ 1186106 h 3440619"/>
                    <a:gd name="connsiteX6" fmla="*/ 789726 w 1041463"/>
                    <a:gd name="connsiteY6" fmla="*/ 0 h 3440619"/>
                    <a:gd name="connsiteX7" fmla="*/ 583472 w 1041463"/>
                    <a:gd name="connsiteY7" fmla="*/ 233828 h 3440619"/>
                    <a:gd name="connsiteX8" fmla="*/ 286913 w 1041463"/>
                    <a:gd name="connsiteY8" fmla="*/ 930747 h 3440619"/>
                    <a:gd name="connsiteX9" fmla="*/ 506601 w 1041463"/>
                    <a:gd name="connsiteY9" fmla="*/ 1998140 h 3440619"/>
                    <a:gd name="connsiteX10" fmla="*/ 768645 w 1041463"/>
                    <a:gd name="connsiteY10" fmla="*/ 2478457 h 3440619"/>
                    <a:gd name="connsiteX11" fmla="*/ 929714 w 1041463"/>
                    <a:gd name="connsiteY11" fmla="*/ 2770324 h 3440619"/>
                    <a:gd name="connsiteX12" fmla="*/ 1041165 w 1041463"/>
                    <a:gd name="connsiteY12" fmla="*/ 3235729 h 3440619"/>
                    <a:gd name="connsiteX13" fmla="*/ 1041101 w 1041463"/>
                    <a:gd name="connsiteY13" fmla="*/ 3434270 h 344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1463" h="3440619">
                      <a:moveTo>
                        <a:pt x="1041101" y="3434270"/>
                      </a:moveTo>
                      <a:cubicBezTo>
                        <a:pt x="939291" y="3442819"/>
                        <a:pt x="837546" y="3442883"/>
                        <a:pt x="735801" y="3433564"/>
                      </a:cubicBezTo>
                      <a:cubicBezTo>
                        <a:pt x="739786" y="3259125"/>
                        <a:pt x="736058" y="3085650"/>
                        <a:pt x="676219" y="2918539"/>
                      </a:cubicBezTo>
                      <a:cubicBezTo>
                        <a:pt x="657965" y="2867570"/>
                        <a:pt x="632256" y="2820329"/>
                        <a:pt x="606418" y="2773087"/>
                      </a:cubicBezTo>
                      <a:cubicBezTo>
                        <a:pt x="464566" y="2513872"/>
                        <a:pt x="320271" y="2255877"/>
                        <a:pt x="182083" y="1994733"/>
                      </a:cubicBezTo>
                      <a:cubicBezTo>
                        <a:pt x="48522" y="1742395"/>
                        <a:pt x="-24364" y="1473088"/>
                        <a:pt x="7387" y="1186106"/>
                      </a:cubicBezTo>
                      <a:cubicBezTo>
                        <a:pt x="65748" y="659191"/>
                        <a:pt x="325285" y="261015"/>
                        <a:pt x="789726" y="0"/>
                      </a:cubicBezTo>
                      <a:cubicBezTo>
                        <a:pt x="723332" y="80021"/>
                        <a:pt x="644789" y="149115"/>
                        <a:pt x="583472" y="233828"/>
                      </a:cubicBezTo>
                      <a:cubicBezTo>
                        <a:pt x="431465" y="443681"/>
                        <a:pt x="329784" y="673588"/>
                        <a:pt x="286913" y="930747"/>
                      </a:cubicBezTo>
                      <a:cubicBezTo>
                        <a:pt x="222640" y="1315875"/>
                        <a:pt x="318343" y="1665588"/>
                        <a:pt x="506601" y="1998140"/>
                      </a:cubicBezTo>
                      <a:cubicBezTo>
                        <a:pt x="596455" y="2156831"/>
                        <a:pt x="681168" y="2318415"/>
                        <a:pt x="768645" y="2478457"/>
                      </a:cubicBezTo>
                      <a:cubicBezTo>
                        <a:pt x="821927" y="2575960"/>
                        <a:pt x="876753" y="2672628"/>
                        <a:pt x="929714" y="2770324"/>
                      </a:cubicBezTo>
                      <a:cubicBezTo>
                        <a:pt x="1008385" y="2915389"/>
                        <a:pt x="1039108" y="3072281"/>
                        <a:pt x="1041165" y="3235729"/>
                      </a:cubicBezTo>
                      <a:cubicBezTo>
                        <a:pt x="1041872" y="3301931"/>
                        <a:pt x="1041101" y="3368069"/>
                        <a:pt x="1041101" y="3434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A49EFA1E-2B49-415A-9DC8-F8876FCCF428}"/>
                    </a:ext>
                  </a:extLst>
                </p:cNvPr>
                <p:cNvSpPr/>
                <p:nvPr/>
              </p:nvSpPr>
              <p:spPr>
                <a:xfrm>
                  <a:off x="2569685" y="308032"/>
                  <a:ext cx="1175104" cy="1216090"/>
                </a:xfrm>
                <a:custGeom>
                  <a:avLst/>
                  <a:gdLst>
                    <a:gd name="connsiteX0" fmla="*/ 193400 w 1557554"/>
                    <a:gd name="connsiteY0" fmla="*/ 393 h 1611879"/>
                    <a:gd name="connsiteX1" fmla="*/ 1167210 w 1557554"/>
                    <a:gd name="connsiteY1" fmla="*/ 401846 h 1611879"/>
                    <a:gd name="connsiteX2" fmla="*/ 1516408 w 1557554"/>
                    <a:gd name="connsiteY2" fmla="*/ 1089831 h 1611879"/>
                    <a:gd name="connsiteX3" fmla="*/ 1557479 w 1557554"/>
                    <a:gd name="connsiteY3" fmla="*/ 1477530 h 1611879"/>
                    <a:gd name="connsiteX4" fmla="*/ 1444615 w 1557554"/>
                    <a:gd name="connsiteY4" fmla="*/ 1611862 h 1611879"/>
                    <a:gd name="connsiteX5" fmla="*/ 1318574 w 1557554"/>
                    <a:gd name="connsiteY5" fmla="*/ 1478237 h 1611879"/>
                    <a:gd name="connsiteX6" fmla="*/ 1170938 w 1557554"/>
                    <a:gd name="connsiteY6" fmla="*/ 807734 h 1611879"/>
                    <a:gd name="connsiteX7" fmla="*/ 530901 w 1557554"/>
                    <a:gd name="connsiteY7" fmla="*/ 293159 h 1611879"/>
                    <a:gd name="connsiteX8" fmla="*/ 110036 w 1557554"/>
                    <a:gd name="connsiteY8" fmla="*/ 231200 h 1611879"/>
                    <a:gd name="connsiteX9" fmla="*/ 0 w 1557554"/>
                    <a:gd name="connsiteY9" fmla="*/ 116085 h 1611879"/>
                    <a:gd name="connsiteX10" fmla="*/ 109715 w 1557554"/>
                    <a:gd name="connsiteY10" fmla="*/ 521 h 1611879"/>
                    <a:gd name="connsiteX11" fmla="*/ 193400 w 1557554"/>
                    <a:gd name="connsiteY11" fmla="*/ 393 h 161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7554" h="1611879">
                      <a:moveTo>
                        <a:pt x="193400" y="393"/>
                      </a:moveTo>
                      <a:cubicBezTo>
                        <a:pt x="565544" y="18904"/>
                        <a:pt x="899960" y="132925"/>
                        <a:pt x="1167210" y="401846"/>
                      </a:cubicBezTo>
                      <a:cubicBezTo>
                        <a:pt x="1356496" y="592289"/>
                        <a:pt x="1463254" y="828366"/>
                        <a:pt x="1516408" y="1089831"/>
                      </a:cubicBezTo>
                      <a:cubicBezTo>
                        <a:pt x="1542375" y="1217800"/>
                        <a:pt x="1554009" y="1347312"/>
                        <a:pt x="1557479" y="1477530"/>
                      </a:cubicBezTo>
                      <a:cubicBezTo>
                        <a:pt x="1559665" y="1558901"/>
                        <a:pt x="1513773" y="1610898"/>
                        <a:pt x="1444615" y="1611862"/>
                      </a:cubicBezTo>
                      <a:cubicBezTo>
                        <a:pt x="1366587" y="1612955"/>
                        <a:pt x="1318767" y="1563400"/>
                        <a:pt x="1318574" y="1478237"/>
                      </a:cubicBezTo>
                      <a:cubicBezTo>
                        <a:pt x="1318060" y="1243895"/>
                        <a:pt x="1278468" y="1017716"/>
                        <a:pt x="1170938" y="807734"/>
                      </a:cubicBezTo>
                      <a:cubicBezTo>
                        <a:pt x="1034742" y="541770"/>
                        <a:pt x="813447" y="378900"/>
                        <a:pt x="530901" y="293159"/>
                      </a:cubicBezTo>
                      <a:cubicBezTo>
                        <a:pt x="393548" y="251446"/>
                        <a:pt x="252917" y="234799"/>
                        <a:pt x="110036" y="231200"/>
                      </a:cubicBezTo>
                      <a:cubicBezTo>
                        <a:pt x="46084" y="229593"/>
                        <a:pt x="64" y="180102"/>
                        <a:pt x="0" y="116085"/>
                      </a:cubicBezTo>
                      <a:cubicBezTo>
                        <a:pt x="-64" y="52197"/>
                        <a:pt x="46020" y="3221"/>
                        <a:pt x="109715" y="521"/>
                      </a:cubicBezTo>
                      <a:cubicBezTo>
                        <a:pt x="137610" y="-571"/>
                        <a:pt x="165505" y="393"/>
                        <a:pt x="193400" y="393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30" name="그룹 29">
                  <a:extLst>
                    <a:ext uri="{FF2B5EF4-FFF2-40B4-BE49-F238E27FC236}">
                      <a16:creationId xmlns:a16="http://schemas.microsoft.com/office/drawing/2014/main" id="{7422211A-16B9-4FCE-A317-C4A1D5B4EB81}"/>
                    </a:ext>
                  </a:extLst>
                </p:cNvPr>
                <p:cNvGrpSpPr/>
                <p:nvPr/>
              </p:nvGrpSpPr>
              <p:grpSpPr>
                <a:xfrm>
                  <a:off x="1998745" y="2932546"/>
                  <a:ext cx="1375657" cy="1214568"/>
                  <a:chOff x="1998745" y="2932546"/>
                  <a:chExt cx="1375657" cy="1214568"/>
                </a:xfrm>
              </p:grpSpPr>
              <p:sp>
                <p:nvSpPr>
                  <p:cNvPr id="32" name="자유형: 도형 31">
                    <a:extLst>
                      <a:ext uri="{FF2B5EF4-FFF2-40B4-BE49-F238E27FC236}">
                        <a16:creationId xmlns:a16="http://schemas.microsoft.com/office/drawing/2014/main" id="{1F54F5E8-068B-44D7-9CBA-ECF78062DF3F}"/>
                      </a:ext>
                    </a:extLst>
                  </p:cNvPr>
                  <p:cNvSpPr/>
                  <p:nvPr/>
                </p:nvSpPr>
                <p:spPr>
                  <a:xfrm>
                    <a:off x="2050388" y="2932594"/>
                    <a:ext cx="1272418" cy="859270"/>
                  </a:xfrm>
                  <a:custGeom>
                    <a:avLst/>
                    <a:gdLst>
                      <a:gd name="connsiteX0" fmla="*/ 1621432 w 1686540"/>
                      <a:gd name="connsiteY0" fmla="*/ 1138929 h 1138929"/>
                      <a:gd name="connsiteX1" fmla="*/ 65109 w 1686540"/>
                      <a:gd name="connsiteY1" fmla="*/ 1138929 h 1138929"/>
                      <a:gd name="connsiteX2" fmla="*/ 0 w 1686540"/>
                      <a:gd name="connsiteY2" fmla="*/ 1073820 h 1138929"/>
                      <a:gd name="connsiteX3" fmla="*/ 0 w 1686540"/>
                      <a:gd name="connsiteY3" fmla="*/ 65109 h 1138929"/>
                      <a:gd name="connsiteX4" fmla="*/ 65109 w 1686540"/>
                      <a:gd name="connsiteY4" fmla="*/ 0 h 1138929"/>
                      <a:gd name="connsiteX5" fmla="*/ 1621432 w 1686540"/>
                      <a:gd name="connsiteY5" fmla="*/ 0 h 1138929"/>
                      <a:gd name="connsiteX6" fmla="*/ 1686541 w 1686540"/>
                      <a:gd name="connsiteY6" fmla="*/ 65109 h 1138929"/>
                      <a:gd name="connsiteX7" fmla="*/ 1686541 w 1686540"/>
                      <a:gd name="connsiteY7" fmla="*/ 1073820 h 1138929"/>
                      <a:gd name="connsiteX8" fmla="*/ 1621432 w 1686540"/>
                      <a:gd name="connsiteY8" fmla="*/ 1138929 h 113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6540" h="1138929">
                        <a:moveTo>
                          <a:pt x="1621432" y="1138929"/>
                        </a:moveTo>
                        <a:lnTo>
                          <a:pt x="65109" y="1138929"/>
                        </a:lnTo>
                        <a:cubicBezTo>
                          <a:pt x="29180" y="1138929"/>
                          <a:pt x="0" y="1109814"/>
                          <a:pt x="0" y="1073820"/>
                        </a:cubicBezTo>
                        <a:lnTo>
                          <a:pt x="0" y="65109"/>
                        </a:lnTo>
                        <a:cubicBezTo>
                          <a:pt x="0" y="29180"/>
                          <a:pt x="29116" y="0"/>
                          <a:pt x="65109" y="0"/>
                        </a:cubicBezTo>
                        <a:lnTo>
                          <a:pt x="1621432" y="0"/>
                        </a:lnTo>
                        <a:cubicBezTo>
                          <a:pt x="1657361" y="0"/>
                          <a:pt x="1686541" y="29116"/>
                          <a:pt x="1686541" y="65109"/>
                        </a:cubicBezTo>
                        <a:lnTo>
                          <a:pt x="1686541" y="1073820"/>
                        </a:lnTo>
                        <a:cubicBezTo>
                          <a:pt x="1686477" y="1109749"/>
                          <a:pt x="1657361" y="1138929"/>
                          <a:pt x="1621432" y="1138929"/>
                        </a:cubicBezTo>
                        <a:close/>
                      </a:path>
                    </a:pathLst>
                  </a:custGeom>
                  <a:solidFill>
                    <a:srgbClr val="292B37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" name="자유형: 도형 32">
                    <a:extLst>
                      <a:ext uri="{FF2B5EF4-FFF2-40B4-BE49-F238E27FC236}">
                        <a16:creationId xmlns:a16="http://schemas.microsoft.com/office/drawing/2014/main" id="{85EC411F-71E4-4BB6-AD70-89EB3F942F72}"/>
                      </a:ext>
                    </a:extLst>
                  </p:cNvPr>
                  <p:cNvSpPr/>
                  <p:nvPr/>
                </p:nvSpPr>
                <p:spPr>
                  <a:xfrm>
                    <a:off x="2180540" y="3791865"/>
                    <a:ext cx="1012067" cy="173503"/>
                  </a:xfrm>
                  <a:custGeom>
                    <a:avLst/>
                    <a:gdLst>
                      <a:gd name="connsiteX0" fmla="*/ 1282838 w 1341455"/>
                      <a:gd name="connsiteY0" fmla="*/ 229971 h 229971"/>
                      <a:gd name="connsiteX1" fmla="*/ 58682 w 1341455"/>
                      <a:gd name="connsiteY1" fmla="*/ 229971 h 229971"/>
                      <a:gd name="connsiteX2" fmla="*/ 0 w 1341455"/>
                      <a:gd name="connsiteY2" fmla="*/ 171289 h 229971"/>
                      <a:gd name="connsiteX3" fmla="*/ 0 w 1341455"/>
                      <a:gd name="connsiteY3" fmla="*/ 0 h 229971"/>
                      <a:gd name="connsiteX4" fmla="*/ 1341456 w 1341455"/>
                      <a:gd name="connsiteY4" fmla="*/ 0 h 229971"/>
                      <a:gd name="connsiteX5" fmla="*/ 1341456 w 1341455"/>
                      <a:gd name="connsiteY5" fmla="*/ 171289 h 229971"/>
                      <a:gd name="connsiteX6" fmla="*/ 1282838 w 1341455"/>
                      <a:gd name="connsiteY6" fmla="*/ 229971 h 229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1455" h="229971">
                        <a:moveTo>
                          <a:pt x="1282838" y="229971"/>
                        </a:moveTo>
                        <a:lnTo>
                          <a:pt x="58682" y="229971"/>
                        </a:lnTo>
                        <a:cubicBezTo>
                          <a:pt x="26288" y="229971"/>
                          <a:pt x="0" y="203683"/>
                          <a:pt x="0" y="171289"/>
                        </a:cubicBezTo>
                        <a:lnTo>
                          <a:pt x="0" y="0"/>
                        </a:lnTo>
                        <a:lnTo>
                          <a:pt x="1341456" y="0"/>
                        </a:lnTo>
                        <a:lnTo>
                          <a:pt x="1341456" y="171289"/>
                        </a:lnTo>
                        <a:cubicBezTo>
                          <a:pt x="1341520" y="203683"/>
                          <a:pt x="1315232" y="229971"/>
                          <a:pt x="1282838" y="229971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" name="자유형: 도형 33">
                    <a:extLst>
                      <a:ext uri="{FF2B5EF4-FFF2-40B4-BE49-F238E27FC236}">
                        <a16:creationId xmlns:a16="http://schemas.microsoft.com/office/drawing/2014/main" id="{71E13C7B-7669-4920-988F-3FC455FCD005}"/>
                      </a:ext>
                    </a:extLst>
                  </p:cNvPr>
                  <p:cNvSpPr/>
                  <p:nvPr/>
                </p:nvSpPr>
                <p:spPr>
                  <a:xfrm>
                    <a:off x="2469695" y="3965320"/>
                    <a:ext cx="433757" cy="181794"/>
                  </a:xfrm>
                  <a:custGeom>
                    <a:avLst/>
                    <a:gdLst>
                      <a:gd name="connsiteX0" fmla="*/ 514704 w 574928"/>
                      <a:gd name="connsiteY0" fmla="*/ 240962 h 240961"/>
                      <a:gd name="connsiteX1" fmla="*/ 60289 w 574928"/>
                      <a:gd name="connsiteY1" fmla="*/ 240962 h 240961"/>
                      <a:gd name="connsiteX2" fmla="*/ 0 w 574928"/>
                      <a:gd name="connsiteY2" fmla="*/ 180673 h 240961"/>
                      <a:gd name="connsiteX3" fmla="*/ 0 w 574928"/>
                      <a:gd name="connsiteY3" fmla="*/ 0 h 240961"/>
                      <a:gd name="connsiteX4" fmla="*/ 574928 w 574928"/>
                      <a:gd name="connsiteY4" fmla="*/ 0 h 240961"/>
                      <a:gd name="connsiteX5" fmla="*/ 574928 w 574928"/>
                      <a:gd name="connsiteY5" fmla="*/ 180673 h 240961"/>
                      <a:gd name="connsiteX6" fmla="*/ 514704 w 574928"/>
                      <a:gd name="connsiteY6" fmla="*/ 240962 h 240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4928" h="240961">
                        <a:moveTo>
                          <a:pt x="514704" y="240962"/>
                        </a:moveTo>
                        <a:lnTo>
                          <a:pt x="60289" y="240962"/>
                        </a:lnTo>
                        <a:cubicBezTo>
                          <a:pt x="26995" y="240962"/>
                          <a:pt x="0" y="213967"/>
                          <a:pt x="0" y="180673"/>
                        </a:cubicBezTo>
                        <a:lnTo>
                          <a:pt x="0" y="0"/>
                        </a:lnTo>
                        <a:lnTo>
                          <a:pt x="574928" y="0"/>
                        </a:lnTo>
                        <a:lnTo>
                          <a:pt x="574928" y="180673"/>
                        </a:lnTo>
                        <a:cubicBezTo>
                          <a:pt x="574928" y="213967"/>
                          <a:pt x="547997" y="240962"/>
                          <a:pt x="514704" y="240962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" name="자유형: 도형 34">
                    <a:extLst>
                      <a:ext uri="{FF2B5EF4-FFF2-40B4-BE49-F238E27FC236}">
                        <a16:creationId xmlns:a16="http://schemas.microsoft.com/office/drawing/2014/main" id="{DCEB40C4-0741-4EF7-8BE0-A57891E64CAF}"/>
                      </a:ext>
                    </a:extLst>
                  </p:cNvPr>
                  <p:cNvSpPr/>
                  <p:nvPr/>
                </p:nvSpPr>
                <p:spPr>
                  <a:xfrm>
                    <a:off x="1998745" y="2932546"/>
                    <a:ext cx="1375657" cy="123992"/>
                  </a:xfrm>
                  <a:custGeom>
                    <a:avLst/>
                    <a:gdLst>
                      <a:gd name="connsiteX0" fmla="*/ 1785587 w 1823379"/>
                      <a:gd name="connsiteY0" fmla="*/ 164347 h 164347"/>
                      <a:gd name="connsiteX1" fmla="*/ 37793 w 1823379"/>
                      <a:gd name="connsiteY1" fmla="*/ 164347 h 164347"/>
                      <a:gd name="connsiteX2" fmla="*/ 0 w 1823379"/>
                      <a:gd name="connsiteY2" fmla="*/ 126554 h 164347"/>
                      <a:gd name="connsiteX3" fmla="*/ 0 w 1823379"/>
                      <a:gd name="connsiteY3" fmla="*/ 37793 h 164347"/>
                      <a:gd name="connsiteX4" fmla="*/ 37793 w 1823379"/>
                      <a:gd name="connsiteY4" fmla="*/ 0 h 164347"/>
                      <a:gd name="connsiteX5" fmla="*/ 1785587 w 1823379"/>
                      <a:gd name="connsiteY5" fmla="*/ 0 h 164347"/>
                      <a:gd name="connsiteX6" fmla="*/ 1823380 w 1823379"/>
                      <a:gd name="connsiteY6" fmla="*/ 37793 h 164347"/>
                      <a:gd name="connsiteX7" fmla="*/ 1823380 w 1823379"/>
                      <a:gd name="connsiteY7" fmla="*/ 126554 h 164347"/>
                      <a:gd name="connsiteX8" fmla="*/ 1785587 w 1823379"/>
                      <a:gd name="connsiteY8" fmla="*/ 164347 h 164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23379" h="164347">
                        <a:moveTo>
                          <a:pt x="1785587" y="164347"/>
                        </a:moveTo>
                        <a:lnTo>
                          <a:pt x="37793" y="164347"/>
                        </a:lnTo>
                        <a:cubicBezTo>
                          <a:pt x="16968" y="164347"/>
                          <a:pt x="0" y="147443"/>
                          <a:pt x="0" y="126554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5587" y="0"/>
                        </a:lnTo>
                        <a:cubicBezTo>
                          <a:pt x="1806411" y="0"/>
                          <a:pt x="1823380" y="16904"/>
                          <a:pt x="1823380" y="37793"/>
                        </a:cubicBezTo>
                        <a:lnTo>
                          <a:pt x="1823380" y="126554"/>
                        </a:lnTo>
                        <a:cubicBezTo>
                          <a:pt x="1823380" y="147443"/>
                          <a:pt x="1806476" y="164347"/>
                          <a:pt x="1785587" y="164347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" name="자유형: 도형 35">
                    <a:extLst>
                      <a:ext uri="{FF2B5EF4-FFF2-40B4-BE49-F238E27FC236}">
                        <a16:creationId xmlns:a16="http://schemas.microsoft.com/office/drawing/2014/main" id="{83CF63B5-E924-43B3-ADF8-3F828CADF710}"/>
                      </a:ext>
                    </a:extLst>
                  </p:cNvPr>
                  <p:cNvSpPr/>
                  <p:nvPr/>
                </p:nvSpPr>
                <p:spPr>
                  <a:xfrm>
                    <a:off x="2000830" y="3254773"/>
                    <a:ext cx="1371536" cy="111579"/>
                  </a:xfrm>
                  <a:custGeom>
                    <a:avLst/>
                    <a:gdLst>
                      <a:gd name="connsiteX0" fmla="*/ 1780124 w 1817916"/>
                      <a:gd name="connsiteY0" fmla="*/ 147894 h 147893"/>
                      <a:gd name="connsiteX1" fmla="*/ 37793 w 1817916"/>
                      <a:gd name="connsiteY1" fmla="*/ 147894 h 147893"/>
                      <a:gd name="connsiteX2" fmla="*/ 0 w 1817916"/>
                      <a:gd name="connsiteY2" fmla="*/ 110101 h 147893"/>
                      <a:gd name="connsiteX3" fmla="*/ 0 w 1817916"/>
                      <a:gd name="connsiteY3" fmla="*/ 37793 h 147893"/>
                      <a:gd name="connsiteX4" fmla="*/ 37793 w 1817916"/>
                      <a:gd name="connsiteY4" fmla="*/ 0 h 147893"/>
                      <a:gd name="connsiteX5" fmla="*/ 1780124 w 1817916"/>
                      <a:gd name="connsiteY5" fmla="*/ 0 h 147893"/>
                      <a:gd name="connsiteX6" fmla="*/ 1817917 w 1817916"/>
                      <a:gd name="connsiteY6" fmla="*/ 37793 h 147893"/>
                      <a:gd name="connsiteX7" fmla="*/ 1817917 w 1817916"/>
                      <a:gd name="connsiteY7" fmla="*/ 110101 h 147893"/>
                      <a:gd name="connsiteX8" fmla="*/ 178012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0124" y="147894"/>
                        </a:moveTo>
                        <a:lnTo>
                          <a:pt x="37793" y="147894"/>
                        </a:lnTo>
                        <a:cubicBezTo>
                          <a:pt x="16968" y="147894"/>
                          <a:pt x="0" y="130990"/>
                          <a:pt x="0" y="110101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0124" y="0"/>
                        </a:lnTo>
                        <a:cubicBezTo>
                          <a:pt x="1800948" y="0"/>
                          <a:pt x="1817917" y="16904"/>
                          <a:pt x="1817917" y="37793"/>
                        </a:cubicBezTo>
                        <a:lnTo>
                          <a:pt x="1817917" y="110101"/>
                        </a:lnTo>
                        <a:cubicBezTo>
                          <a:pt x="1817852" y="130990"/>
                          <a:pt x="1800948" y="147894"/>
                          <a:pt x="178012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" name="자유형: 도형 36">
                    <a:extLst>
                      <a:ext uri="{FF2B5EF4-FFF2-40B4-BE49-F238E27FC236}">
                        <a16:creationId xmlns:a16="http://schemas.microsoft.com/office/drawing/2014/main" id="{85279224-7D98-40AF-944E-C55A8EC003F8}"/>
                      </a:ext>
                    </a:extLst>
                  </p:cNvPr>
                  <p:cNvSpPr/>
                  <p:nvPr/>
                </p:nvSpPr>
                <p:spPr>
                  <a:xfrm>
                    <a:off x="2000830" y="3465469"/>
                    <a:ext cx="1371536" cy="111579"/>
                  </a:xfrm>
                  <a:custGeom>
                    <a:avLst/>
                    <a:gdLst>
                      <a:gd name="connsiteX0" fmla="*/ 1784944 w 1817916"/>
                      <a:gd name="connsiteY0" fmla="*/ 147894 h 147893"/>
                      <a:gd name="connsiteX1" fmla="*/ 32972 w 1817916"/>
                      <a:gd name="connsiteY1" fmla="*/ 147894 h 147893"/>
                      <a:gd name="connsiteX2" fmla="*/ 0 w 1817916"/>
                      <a:gd name="connsiteY2" fmla="*/ 114921 h 147893"/>
                      <a:gd name="connsiteX3" fmla="*/ 0 w 1817916"/>
                      <a:gd name="connsiteY3" fmla="*/ 32972 h 147893"/>
                      <a:gd name="connsiteX4" fmla="*/ 32972 w 1817916"/>
                      <a:gd name="connsiteY4" fmla="*/ 0 h 147893"/>
                      <a:gd name="connsiteX5" fmla="*/ 1784944 w 1817916"/>
                      <a:gd name="connsiteY5" fmla="*/ 0 h 147893"/>
                      <a:gd name="connsiteX6" fmla="*/ 1817917 w 1817916"/>
                      <a:gd name="connsiteY6" fmla="*/ 32972 h 147893"/>
                      <a:gd name="connsiteX7" fmla="*/ 1817917 w 1817916"/>
                      <a:gd name="connsiteY7" fmla="*/ 114921 h 147893"/>
                      <a:gd name="connsiteX8" fmla="*/ 178494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4944" y="147894"/>
                        </a:moveTo>
                        <a:lnTo>
                          <a:pt x="32972" y="147894"/>
                        </a:lnTo>
                        <a:cubicBezTo>
                          <a:pt x="14783" y="147894"/>
                          <a:pt x="0" y="133175"/>
                          <a:pt x="0" y="114921"/>
                        </a:cubicBezTo>
                        <a:lnTo>
                          <a:pt x="0" y="32972"/>
                        </a:lnTo>
                        <a:cubicBezTo>
                          <a:pt x="0" y="14783"/>
                          <a:pt x="14719" y="0"/>
                          <a:pt x="32972" y="0"/>
                        </a:cubicBezTo>
                        <a:lnTo>
                          <a:pt x="1784944" y="0"/>
                        </a:lnTo>
                        <a:cubicBezTo>
                          <a:pt x="1803134" y="0"/>
                          <a:pt x="1817917" y="14719"/>
                          <a:pt x="1817917" y="32972"/>
                        </a:cubicBezTo>
                        <a:lnTo>
                          <a:pt x="1817917" y="114921"/>
                        </a:lnTo>
                        <a:cubicBezTo>
                          <a:pt x="1817852" y="133111"/>
                          <a:pt x="1803134" y="147894"/>
                          <a:pt x="178494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74D67067-57DD-49A9-AAB8-6004CFD0A7CD}"/>
                    </a:ext>
                  </a:extLst>
                </p:cNvPr>
                <p:cNvSpPr/>
                <p:nvPr/>
              </p:nvSpPr>
              <p:spPr>
                <a:xfrm>
                  <a:off x="2480382" y="4128445"/>
                  <a:ext cx="408971" cy="927207"/>
                </a:xfrm>
                <a:custGeom>
                  <a:avLst/>
                  <a:gdLst>
                    <a:gd name="connsiteX0" fmla="*/ 78710 w 542075"/>
                    <a:gd name="connsiteY0" fmla="*/ 0 h 1228976"/>
                    <a:gd name="connsiteX1" fmla="*/ 457475 w 542075"/>
                    <a:gd name="connsiteY1" fmla="*/ 64 h 1228976"/>
                    <a:gd name="connsiteX2" fmla="*/ 450983 w 542075"/>
                    <a:gd name="connsiteY2" fmla="*/ 207732 h 1228976"/>
                    <a:gd name="connsiteX3" fmla="*/ 470973 w 542075"/>
                    <a:gd name="connsiteY3" fmla="*/ 272906 h 1228976"/>
                    <a:gd name="connsiteX4" fmla="*/ 541288 w 542075"/>
                    <a:gd name="connsiteY4" fmla="*/ 499792 h 1228976"/>
                    <a:gd name="connsiteX5" fmla="*/ 450148 w 542075"/>
                    <a:gd name="connsiteY5" fmla="*/ 826945 h 1228976"/>
                    <a:gd name="connsiteX6" fmla="*/ 277894 w 542075"/>
                    <a:gd name="connsiteY6" fmla="*/ 1228977 h 1228976"/>
                    <a:gd name="connsiteX7" fmla="*/ 119396 w 542075"/>
                    <a:gd name="connsiteY7" fmla="*/ 885691 h 1228976"/>
                    <a:gd name="connsiteX8" fmla="*/ 9038 w 542075"/>
                    <a:gd name="connsiteY8" fmla="*/ 573128 h 1228976"/>
                    <a:gd name="connsiteX9" fmla="*/ 21957 w 542075"/>
                    <a:gd name="connsiteY9" fmla="*/ 341807 h 1228976"/>
                    <a:gd name="connsiteX10" fmla="*/ 67784 w 542075"/>
                    <a:gd name="connsiteY10" fmla="*/ 261401 h 1228976"/>
                    <a:gd name="connsiteX11" fmla="*/ 78582 w 542075"/>
                    <a:gd name="connsiteY11" fmla="*/ 178745 h 1228976"/>
                    <a:gd name="connsiteX12" fmla="*/ 78710 w 542075"/>
                    <a:gd name="connsiteY12" fmla="*/ 0 h 122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075" h="1228976">
                      <a:moveTo>
                        <a:pt x="78710" y="0"/>
                      </a:moveTo>
                      <a:cubicBezTo>
                        <a:pt x="204944" y="0"/>
                        <a:pt x="331242" y="0"/>
                        <a:pt x="457475" y="64"/>
                      </a:cubicBezTo>
                      <a:cubicBezTo>
                        <a:pt x="455418" y="69287"/>
                        <a:pt x="454004" y="138510"/>
                        <a:pt x="450983" y="207732"/>
                      </a:cubicBezTo>
                      <a:cubicBezTo>
                        <a:pt x="449891" y="232542"/>
                        <a:pt x="455868" y="253174"/>
                        <a:pt x="470973" y="272906"/>
                      </a:cubicBezTo>
                      <a:cubicBezTo>
                        <a:pt x="522006" y="339815"/>
                        <a:pt x="546944" y="415143"/>
                        <a:pt x="541288" y="499792"/>
                      </a:cubicBezTo>
                      <a:cubicBezTo>
                        <a:pt x="533832" y="610342"/>
                        <a:pt x="485241" y="722950"/>
                        <a:pt x="450148" y="826945"/>
                      </a:cubicBezTo>
                      <a:cubicBezTo>
                        <a:pt x="424438" y="903302"/>
                        <a:pt x="348531" y="1091688"/>
                        <a:pt x="277894" y="1228977"/>
                      </a:cubicBezTo>
                      <a:cubicBezTo>
                        <a:pt x="200702" y="1091688"/>
                        <a:pt x="160981" y="995856"/>
                        <a:pt x="119396" y="885691"/>
                      </a:cubicBezTo>
                      <a:cubicBezTo>
                        <a:pt x="80896" y="783753"/>
                        <a:pt x="28834" y="680658"/>
                        <a:pt x="9038" y="573128"/>
                      </a:cubicBezTo>
                      <a:cubicBezTo>
                        <a:pt x="-5038" y="496771"/>
                        <a:pt x="-4074" y="415593"/>
                        <a:pt x="21957" y="341807"/>
                      </a:cubicBezTo>
                      <a:cubicBezTo>
                        <a:pt x="33076" y="310249"/>
                        <a:pt x="54993" y="289553"/>
                        <a:pt x="67784" y="261401"/>
                      </a:cubicBezTo>
                      <a:cubicBezTo>
                        <a:pt x="78453" y="237877"/>
                        <a:pt x="76654" y="203747"/>
                        <a:pt x="78582" y="178745"/>
                      </a:cubicBezTo>
                      <a:cubicBezTo>
                        <a:pt x="78453" y="131568"/>
                        <a:pt x="78582" y="89019"/>
                        <a:pt x="7871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12DD1ECD-D1C3-462E-B8EF-861CE9172DB6}"/>
                  </a:ext>
                </a:extLst>
              </p:cNvPr>
              <p:cNvGrpSpPr/>
              <p:nvPr/>
            </p:nvGrpSpPr>
            <p:grpSpPr>
              <a:xfrm>
                <a:off x="2088987" y="1652448"/>
                <a:ext cx="1159410" cy="1314166"/>
                <a:chOff x="2088987" y="1652448"/>
                <a:chExt cx="1159410" cy="1314166"/>
              </a:xfrm>
            </p:grpSpPr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1A436764-B0A3-4D7D-93DB-54D6231FB234}"/>
                    </a:ext>
                  </a:extLst>
                </p:cNvPr>
                <p:cNvSpPr/>
                <p:nvPr/>
              </p:nvSpPr>
              <p:spPr>
                <a:xfrm>
                  <a:off x="3054410" y="2115262"/>
                  <a:ext cx="193987" cy="236980"/>
                </a:xfrm>
                <a:custGeom>
                  <a:avLst/>
                  <a:gdLst>
                    <a:gd name="connsiteX0" fmla="*/ 255612 w 257122"/>
                    <a:gd name="connsiteY0" fmla="*/ 121551 h 314107"/>
                    <a:gd name="connsiteX1" fmla="*/ 236973 w 257122"/>
                    <a:gd name="connsiteY1" fmla="*/ 292776 h 314107"/>
                    <a:gd name="connsiteX2" fmla="*/ 205479 w 257122"/>
                    <a:gd name="connsiteY2" fmla="*/ 312251 h 314107"/>
                    <a:gd name="connsiteX3" fmla="*/ 19792 w 257122"/>
                    <a:gd name="connsiteY3" fmla="*/ 262889 h 314107"/>
                    <a:gd name="connsiteX4" fmla="*/ 1346 w 257122"/>
                    <a:gd name="connsiteY4" fmla="*/ 232616 h 314107"/>
                    <a:gd name="connsiteX5" fmla="*/ 8994 w 257122"/>
                    <a:gd name="connsiteY5" fmla="*/ 54192 h 314107"/>
                    <a:gd name="connsiteX6" fmla="*/ 24805 w 257122"/>
                    <a:gd name="connsiteY6" fmla="*/ 32468 h 314107"/>
                    <a:gd name="connsiteX7" fmla="*/ 220262 w 257122"/>
                    <a:gd name="connsiteY7" fmla="*/ 845 h 314107"/>
                    <a:gd name="connsiteX8" fmla="*/ 249892 w 257122"/>
                    <a:gd name="connsiteY8" fmla="*/ 25719 h 314107"/>
                    <a:gd name="connsiteX9" fmla="*/ 255612 w 257122"/>
                    <a:gd name="connsiteY9" fmla="*/ 121551 h 31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7122" h="314107">
                      <a:moveTo>
                        <a:pt x="255612" y="121551"/>
                      </a:moveTo>
                      <a:cubicBezTo>
                        <a:pt x="257797" y="183768"/>
                        <a:pt x="247064" y="238143"/>
                        <a:pt x="236973" y="292776"/>
                      </a:cubicBezTo>
                      <a:cubicBezTo>
                        <a:pt x="233245" y="312958"/>
                        <a:pt x="223668" y="317136"/>
                        <a:pt x="205479" y="312251"/>
                      </a:cubicBezTo>
                      <a:cubicBezTo>
                        <a:pt x="143647" y="295475"/>
                        <a:pt x="81752" y="279214"/>
                        <a:pt x="19792" y="262889"/>
                      </a:cubicBezTo>
                      <a:cubicBezTo>
                        <a:pt x="3788" y="258647"/>
                        <a:pt x="-3154" y="250741"/>
                        <a:pt x="1346" y="232616"/>
                      </a:cubicBezTo>
                      <a:cubicBezTo>
                        <a:pt x="15871" y="173805"/>
                        <a:pt x="14072" y="113902"/>
                        <a:pt x="8994" y="54192"/>
                      </a:cubicBezTo>
                      <a:cubicBezTo>
                        <a:pt x="7773" y="39924"/>
                        <a:pt x="11951" y="34524"/>
                        <a:pt x="24805" y="32468"/>
                      </a:cubicBezTo>
                      <a:cubicBezTo>
                        <a:pt x="89979" y="22055"/>
                        <a:pt x="155088" y="11450"/>
                        <a:pt x="220262" y="845"/>
                      </a:cubicBezTo>
                      <a:cubicBezTo>
                        <a:pt x="239993" y="-2369"/>
                        <a:pt x="250085" y="3095"/>
                        <a:pt x="249892" y="25719"/>
                      </a:cubicBezTo>
                      <a:cubicBezTo>
                        <a:pt x="249699" y="59784"/>
                        <a:pt x="261140" y="93335"/>
                        <a:pt x="255612" y="12155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9AC9EFF5-5D68-4B2F-9C17-0256E901778D}"/>
                    </a:ext>
                  </a:extLst>
                </p:cNvPr>
                <p:cNvSpPr/>
                <p:nvPr/>
              </p:nvSpPr>
              <p:spPr>
                <a:xfrm>
                  <a:off x="2812497" y="1670807"/>
                  <a:ext cx="258726" cy="252453"/>
                </a:xfrm>
                <a:custGeom>
                  <a:avLst/>
                  <a:gdLst>
                    <a:gd name="connsiteX0" fmla="*/ 342881 w 342931"/>
                    <a:gd name="connsiteY0" fmla="*/ 161826 h 334617"/>
                    <a:gd name="connsiteX1" fmla="*/ 333625 w 342931"/>
                    <a:gd name="connsiteY1" fmla="*/ 180015 h 334617"/>
                    <a:gd name="connsiteX2" fmla="*/ 196465 w 342931"/>
                    <a:gd name="connsiteY2" fmla="*/ 323796 h 334617"/>
                    <a:gd name="connsiteX3" fmla="*/ 160086 w 342931"/>
                    <a:gd name="connsiteY3" fmla="*/ 323988 h 334617"/>
                    <a:gd name="connsiteX4" fmla="*/ 19198 w 342931"/>
                    <a:gd name="connsiteY4" fmla="*/ 231113 h 334617"/>
                    <a:gd name="connsiteX5" fmla="*/ 2680 w 342931"/>
                    <a:gd name="connsiteY5" fmla="*/ 200969 h 334617"/>
                    <a:gd name="connsiteX6" fmla="*/ 73317 w 342931"/>
                    <a:gd name="connsiteY6" fmla="*/ 18817 h 334617"/>
                    <a:gd name="connsiteX7" fmla="*/ 109374 w 342931"/>
                    <a:gd name="connsiteY7" fmla="*/ 4934 h 334617"/>
                    <a:gd name="connsiteX8" fmla="*/ 329447 w 342931"/>
                    <a:gd name="connsiteY8" fmla="*/ 146593 h 334617"/>
                    <a:gd name="connsiteX9" fmla="*/ 342881 w 342931"/>
                    <a:gd name="connsiteY9" fmla="*/ 161826 h 3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31" h="334617">
                      <a:moveTo>
                        <a:pt x="342881" y="161826"/>
                      </a:moveTo>
                      <a:cubicBezTo>
                        <a:pt x="343523" y="171467"/>
                        <a:pt x="337931" y="175452"/>
                        <a:pt x="333625" y="180015"/>
                      </a:cubicBezTo>
                      <a:cubicBezTo>
                        <a:pt x="287862" y="227899"/>
                        <a:pt x="241650" y="275397"/>
                        <a:pt x="196465" y="323796"/>
                      </a:cubicBezTo>
                      <a:cubicBezTo>
                        <a:pt x="183096" y="338129"/>
                        <a:pt x="173712" y="338257"/>
                        <a:pt x="160086" y="323988"/>
                      </a:cubicBezTo>
                      <a:cubicBezTo>
                        <a:pt x="120301" y="282468"/>
                        <a:pt x="71324" y="253994"/>
                        <a:pt x="19198" y="231113"/>
                      </a:cubicBezTo>
                      <a:cubicBezTo>
                        <a:pt x="4158" y="224493"/>
                        <a:pt x="-4776" y="219544"/>
                        <a:pt x="2680" y="200969"/>
                      </a:cubicBezTo>
                      <a:cubicBezTo>
                        <a:pt x="26975" y="140551"/>
                        <a:pt x="51142" y="80006"/>
                        <a:pt x="73317" y="18817"/>
                      </a:cubicBezTo>
                      <a:cubicBezTo>
                        <a:pt x="81158" y="-2843"/>
                        <a:pt x="91185" y="-3293"/>
                        <a:pt x="109374" y="4934"/>
                      </a:cubicBezTo>
                      <a:cubicBezTo>
                        <a:pt x="189845" y="41184"/>
                        <a:pt x="262924" y="88747"/>
                        <a:pt x="329447" y="146593"/>
                      </a:cubicBezTo>
                      <a:cubicBezTo>
                        <a:pt x="334975" y="151349"/>
                        <a:pt x="339217" y="157584"/>
                        <a:pt x="342881" y="161826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EBC13CDC-B054-46D2-8926-7F4BF0458A71}"/>
                    </a:ext>
                  </a:extLst>
                </p:cNvPr>
                <p:cNvSpPr/>
                <p:nvPr/>
              </p:nvSpPr>
              <p:spPr>
                <a:xfrm>
                  <a:off x="2311002" y="1652448"/>
                  <a:ext cx="252237" cy="245539"/>
                </a:xfrm>
                <a:custGeom>
                  <a:avLst/>
                  <a:gdLst>
                    <a:gd name="connsiteX0" fmla="*/ 261696 w 334330"/>
                    <a:gd name="connsiteY0" fmla="*/ 472 h 325452"/>
                    <a:gd name="connsiteX1" fmla="*/ 278085 w 334330"/>
                    <a:gd name="connsiteY1" fmla="*/ 13777 h 325452"/>
                    <a:gd name="connsiteX2" fmla="*/ 332911 w 334330"/>
                    <a:gd name="connsiteY2" fmla="*/ 210969 h 325452"/>
                    <a:gd name="connsiteX3" fmla="*/ 318128 w 334330"/>
                    <a:gd name="connsiteY3" fmla="*/ 236742 h 325452"/>
                    <a:gd name="connsiteX4" fmla="*/ 156865 w 334330"/>
                    <a:gd name="connsiteY4" fmla="*/ 320234 h 325452"/>
                    <a:gd name="connsiteX5" fmla="*/ 133405 w 334330"/>
                    <a:gd name="connsiteY5" fmla="*/ 317663 h 325452"/>
                    <a:gd name="connsiteX6" fmla="*/ 11414 w 334330"/>
                    <a:gd name="connsiteY6" fmla="*/ 169898 h 325452"/>
                    <a:gd name="connsiteX7" fmla="*/ 19834 w 334330"/>
                    <a:gd name="connsiteY7" fmla="*/ 120086 h 325452"/>
                    <a:gd name="connsiteX8" fmla="*/ 228402 w 334330"/>
                    <a:gd name="connsiteY8" fmla="*/ 9856 h 325452"/>
                    <a:gd name="connsiteX9" fmla="*/ 261696 w 334330"/>
                    <a:gd name="connsiteY9" fmla="*/ 472 h 32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4330" h="325452">
                      <a:moveTo>
                        <a:pt x="261696" y="472"/>
                      </a:moveTo>
                      <a:cubicBezTo>
                        <a:pt x="276800" y="-2163"/>
                        <a:pt x="276157" y="6771"/>
                        <a:pt x="278085" y="13777"/>
                      </a:cubicBezTo>
                      <a:cubicBezTo>
                        <a:pt x="296211" y="79529"/>
                        <a:pt x="314271" y="145345"/>
                        <a:pt x="332911" y="210969"/>
                      </a:cubicBezTo>
                      <a:cubicBezTo>
                        <a:pt x="337089" y="225752"/>
                        <a:pt x="332011" y="232436"/>
                        <a:pt x="318128" y="236742"/>
                      </a:cubicBezTo>
                      <a:cubicBezTo>
                        <a:pt x="259510" y="255061"/>
                        <a:pt x="205585" y="282955"/>
                        <a:pt x="156865" y="320234"/>
                      </a:cubicBezTo>
                      <a:cubicBezTo>
                        <a:pt x="146324" y="328268"/>
                        <a:pt x="140797" y="326726"/>
                        <a:pt x="133405" y="317663"/>
                      </a:cubicBezTo>
                      <a:cubicBezTo>
                        <a:pt x="92913" y="268237"/>
                        <a:pt x="52485" y="218810"/>
                        <a:pt x="11414" y="169898"/>
                      </a:cubicBezTo>
                      <a:cubicBezTo>
                        <a:pt x="-6069" y="149073"/>
                        <a:pt x="-3626" y="137247"/>
                        <a:pt x="19834" y="120086"/>
                      </a:cubicBezTo>
                      <a:cubicBezTo>
                        <a:pt x="84236" y="72973"/>
                        <a:pt x="153780" y="36916"/>
                        <a:pt x="228402" y="9856"/>
                      </a:cubicBezTo>
                      <a:cubicBezTo>
                        <a:pt x="240228" y="5550"/>
                        <a:pt x="252826" y="2915"/>
                        <a:pt x="261696" y="47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24F3FB3C-8D25-41FC-8573-E5B76F972EB7}"/>
                    </a:ext>
                  </a:extLst>
                </p:cNvPr>
                <p:cNvSpPr/>
                <p:nvPr/>
              </p:nvSpPr>
              <p:spPr>
                <a:xfrm>
                  <a:off x="2092994" y="2061970"/>
                  <a:ext cx="192088" cy="235839"/>
                </a:xfrm>
                <a:custGeom>
                  <a:avLst/>
                  <a:gdLst>
                    <a:gd name="connsiteX0" fmla="*/ 604 w 254605"/>
                    <a:gd name="connsiteY0" fmla="*/ 192380 h 312595"/>
                    <a:gd name="connsiteX1" fmla="*/ 18022 w 254605"/>
                    <a:gd name="connsiteY1" fmla="*/ 21091 h 312595"/>
                    <a:gd name="connsiteX2" fmla="*/ 46495 w 254605"/>
                    <a:gd name="connsiteY2" fmla="*/ 1423 h 312595"/>
                    <a:gd name="connsiteX3" fmla="*/ 234753 w 254605"/>
                    <a:gd name="connsiteY3" fmla="*/ 52906 h 312595"/>
                    <a:gd name="connsiteX4" fmla="*/ 253263 w 254605"/>
                    <a:gd name="connsiteY4" fmla="*/ 84336 h 312595"/>
                    <a:gd name="connsiteX5" fmla="*/ 244265 w 254605"/>
                    <a:gd name="connsiteY5" fmla="*/ 239236 h 312595"/>
                    <a:gd name="connsiteX6" fmla="*/ 210779 w 254605"/>
                    <a:gd name="connsiteY6" fmla="*/ 283649 h 312595"/>
                    <a:gd name="connsiteX7" fmla="*/ 37497 w 254605"/>
                    <a:gd name="connsiteY7" fmla="*/ 310837 h 312595"/>
                    <a:gd name="connsiteX8" fmla="*/ 5360 w 254605"/>
                    <a:gd name="connsiteY8" fmla="*/ 291297 h 312595"/>
                    <a:gd name="connsiteX9" fmla="*/ 604 w 254605"/>
                    <a:gd name="connsiteY9" fmla="*/ 192380 h 31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605" h="312595">
                      <a:moveTo>
                        <a:pt x="604" y="192380"/>
                      </a:moveTo>
                      <a:cubicBezTo>
                        <a:pt x="-2289" y="134341"/>
                        <a:pt x="5488" y="77588"/>
                        <a:pt x="18022" y="21091"/>
                      </a:cubicBezTo>
                      <a:cubicBezTo>
                        <a:pt x="21943" y="3480"/>
                        <a:pt x="29463" y="-3205"/>
                        <a:pt x="46495" y="1423"/>
                      </a:cubicBezTo>
                      <a:cubicBezTo>
                        <a:pt x="109290" y="18520"/>
                        <a:pt x="171957" y="35938"/>
                        <a:pt x="234753" y="52906"/>
                      </a:cubicBezTo>
                      <a:cubicBezTo>
                        <a:pt x="251785" y="57534"/>
                        <a:pt x="257505" y="63769"/>
                        <a:pt x="253263" y="84336"/>
                      </a:cubicBezTo>
                      <a:cubicBezTo>
                        <a:pt x="242787" y="135177"/>
                        <a:pt x="232118" y="186467"/>
                        <a:pt x="244265" y="239236"/>
                      </a:cubicBezTo>
                      <a:cubicBezTo>
                        <a:pt x="250114" y="264624"/>
                        <a:pt x="242401" y="280371"/>
                        <a:pt x="210779" y="283649"/>
                      </a:cubicBezTo>
                      <a:cubicBezTo>
                        <a:pt x="152675" y="289691"/>
                        <a:pt x="94893" y="299717"/>
                        <a:pt x="37497" y="310837"/>
                      </a:cubicBezTo>
                      <a:cubicBezTo>
                        <a:pt x="17379" y="314757"/>
                        <a:pt x="10181" y="313665"/>
                        <a:pt x="5360" y="291297"/>
                      </a:cubicBezTo>
                      <a:cubicBezTo>
                        <a:pt x="-1710" y="258132"/>
                        <a:pt x="3624" y="225224"/>
                        <a:pt x="604" y="19238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102AF5AC-BA7E-4C0C-8CF0-4C9E46D8828D}"/>
                    </a:ext>
                  </a:extLst>
                </p:cNvPr>
                <p:cNvGrpSpPr/>
                <p:nvPr/>
              </p:nvGrpSpPr>
              <p:grpSpPr>
                <a:xfrm>
                  <a:off x="2088987" y="1947841"/>
                  <a:ext cx="1158173" cy="1018773"/>
                  <a:chOff x="2088987" y="1947841"/>
                  <a:chExt cx="1158173" cy="1018773"/>
                </a:xfrm>
              </p:grpSpPr>
              <p:sp>
                <p:nvSpPr>
                  <p:cNvPr id="20" name="자유형: 도형 19">
                    <a:extLst>
                      <a:ext uri="{FF2B5EF4-FFF2-40B4-BE49-F238E27FC236}">
                        <a16:creationId xmlns:a16="http://schemas.microsoft.com/office/drawing/2014/main" id="{D70A041D-4F3A-4EF6-9230-FF8F7DD6FFDC}"/>
                      </a:ext>
                    </a:extLst>
                  </p:cNvPr>
                  <p:cNvSpPr/>
                  <p:nvPr/>
                </p:nvSpPr>
                <p:spPr>
                  <a:xfrm>
                    <a:off x="2088987" y="2415518"/>
                    <a:ext cx="1158173" cy="522374"/>
                  </a:xfrm>
                  <a:custGeom>
                    <a:avLst/>
                    <a:gdLst>
                      <a:gd name="connsiteX0" fmla="*/ 1440437 w 1535112"/>
                      <a:gd name="connsiteY0" fmla="*/ 367981 h 692386"/>
                      <a:gd name="connsiteX1" fmla="*/ 1099723 w 1535112"/>
                      <a:gd name="connsiteY1" fmla="*/ 57539 h 692386"/>
                      <a:gd name="connsiteX2" fmla="*/ 906323 w 1535112"/>
                      <a:gd name="connsiteY2" fmla="*/ 14476 h 692386"/>
                      <a:gd name="connsiteX3" fmla="*/ 848605 w 1535112"/>
                      <a:gd name="connsiteY3" fmla="*/ 116028 h 692386"/>
                      <a:gd name="connsiteX4" fmla="*/ 797958 w 1535112"/>
                      <a:gd name="connsiteY4" fmla="*/ 169504 h 692386"/>
                      <a:gd name="connsiteX5" fmla="*/ 784075 w 1535112"/>
                      <a:gd name="connsiteY5" fmla="*/ 205562 h 692386"/>
                      <a:gd name="connsiteX6" fmla="*/ 785295 w 1535112"/>
                      <a:gd name="connsiteY6" fmla="*/ 207233 h 692386"/>
                      <a:gd name="connsiteX7" fmla="*/ 765114 w 1535112"/>
                      <a:gd name="connsiteY7" fmla="*/ 203826 h 692386"/>
                      <a:gd name="connsiteX8" fmla="*/ 745317 w 1535112"/>
                      <a:gd name="connsiteY8" fmla="*/ 174903 h 692386"/>
                      <a:gd name="connsiteX9" fmla="*/ 653599 w 1535112"/>
                      <a:gd name="connsiteY9" fmla="*/ 110436 h 692386"/>
                      <a:gd name="connsiteX10" fmla="*/ 600573 w 1535112"/>
                      <a:gd name="connsiteY10" fmla="*/ 22446 h 692386"/>
                      <a:gd name="connsiteX11" fmla="*/ 584119 w 1535112"/>
                      <a:gd name="connsiteY11" fmla="*/ 14 h 692386"/>
                      <a:gd name="connsiteX12" fmla="*/ 537521 w 1535112"/>
                      <a:gd name="connsiteY12" fmla="*/ 37743 h 692386"/>
                      <a:gd name="connsiteX13" fmla="*/ 392712 w 1535112"/>
                      <a:gd name="connsiteY13" fmla="*/ 77850 h 692386"/>
                      <a:gd name="connsiteX14" fmla="*/ 208825 w 1535112"/>
                      <a:gd name="connsiteY14" fmla="*/ 195149 h 692386"/>
                      <a:gd name="connsiteX15" fmla="*/ 70508 w 1535112"/>
                      <a:gd name="connsiteY15" fmla="*/ 463749 h 692386"/>
                      <a:gd name="connsiteX16" fmla="*/ 0 w 1535112"/>
                      <a:gd name="connsiteY16" fmla="*/ 687100 h 692386"/>
                      <a:gd name="connsiteX17" fmla="*/ 1535112 w 1535112"/>
                      <a:gd name="connsiteY17" fmla="*/ 686971 h 692386"/>
                      <a:gd name="connsiteX18" fmla="*/ 1440437 w 1535112"/>
                      <a:gd name="connsiteY18" fmla="*/ 367981 h 692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35112" h="692386">
                        <a:moveTo>
                          <a:pt x="1440437" y="367981"/>
                        </a:moveTo>
                        <a:cubicBezTo>
                          <a:pt x="1383812" y="200420"/>
                          <a:pt x="1270883" y="97646"/>
                          <a:pt x="1099723" y="57539"/>
                        </a:cubicBezTo>
                        <a:cubicBezTo>
                          <a:pt x="1035449" y="42499"/>
                          <a:pt x="970790" y="28809"/>
                          <a:pt x="906323" y="14476"/>
                        </a:cubicBezTo>
                        <a:cubicBezTo>
                          <a:pt x="889419" y="49634"/>
                          <a:pt x="877014" y="87041"/>
                          <a:pt x="848605" y="116028"/>
                        </a:cubicBezTo>
                        <a:cubicBezTo>
                          <a:pt x="831444" y="133575"/>
                          <a:pt x="813447" y="150415"/>
                          <a:pt x="797958" y="169504"/>
                        </a:cubicBezTo>
                        <a:cubicBezTo>
                          <a:pt x="789666" y="179723"/>
                          <a:pt x="776619" y="188979"/>
                          <a:pt x="784075" y="205562"/>
                        </a:cubicBezTo>
                        <a:cubicBezTo>
                          <a:pt x="784460" y="206140"/>
                          <a:pt x="784846" y="206654"/>
                          <a:pt x="785295" y="207233"/>
                        </a:cubicBezTo>
                        <a:cubicBezTo>
                          <a:pt x="777390" y="205690"/>
                          <a:pt x="770063" y="204469"/>
                          <a:pt x="765114" y="203826"/>
                        </a:cubicBezTo>
                        <a:cubicBezTo>
                          <a:pt x="769549" y="186665"/>
                          <a:pt x="755151" y="181845"/>
                          <a:pt x="745317" y="174903"/>
                        </a:cubicBezTo>
                        <a:cubicBezTo>
                          <a:pt x="714916" y="153178"/>
                          <a:pt x="682651" y="134282"/>
                          <a:pt x="653599" y="110436"/>
                        </a:cubicBezTo>
                        <a:cubicBezTo>
                          <a:pt x="625126" y="87105"/>
                          <a:pt x="604815" y="60174"/>
                          <a:pt x="600573" y="22446"/>
                        </a:cubicBezTo>
                        <a:cubicBezTo>
                          <a:pt x="599545" y="12933"/>
                          <a:pt x="600316" y="-500"/>
                          <a:pt x="584119" y="14"/>
                        </a:cubicBezTo>
                        <a:cubicBezTo>
                          <a:pt x="579041" y="25531"/>
                          <a:pt x="561109" y="33886"/>
                          <a:pt x="537521" y="37743"/>
                        </a:cubicBezTo>
                        <a:cubicBezTo>
                          <a:pt x="487901" y="45777"/>
                          <a:pt x="439889" y="60753"/>
                          <a:pt x="392712" y="77850"/>
                        </a:cubicBezTo>
                        <a:cubicBezTo>
                          <a:pt x="322911" y="103173"/>
                          <a:pt x="258830" y="136403"/>
                          <a:pt x="208825" y="195149"/>
                        </a:cubicBezTo>
                        <a:cubicBezTo>
                          <a:pt x="141466" y="274399"/>
                          <a:pt x="104380" y="368174"/>
                          <a:pt x="70508" y="463749"/>
                        </a:cubicBezTo>
                        <a:cubicBezTo>
                          <a:pt x="44992" y="535800"/>
                          <a:pt x="0" y="685429"/>
                          <a:pt x="0" y="687100"/>
                        </a:cubicBezTo>
                        <a:cubicBezTo>
                          <a:pt x="175339" y="694041"/>
                          <a:pt x="1480351" y="694298"/>
                          <a:pt x="1535112" y="686971"/>
                        </a:cubicBezTo>
                        <a:cubicBezTo>
                          <a:pt x="1508439" y="579184"/>
                          <a:pt x="1475980" y="473261"/>
                          <a:pt x="1440437" y="3679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" name="자유형: 도형 20">
                    <a:extLst>
                      <a:ext uri="{FF2B5EF4-FFF2-40B4-BE49-F238E27FC236}">
                        <a16:creationId xmlns:a16="http://schemas.microsoft.com/office/drawing/2014/main" id="{F95B3F05-B3EB-4B35-AF2E-6C7076085960}"/>
                      </a:ext>
                    </a:extLst>
                  </p:cNvPr>
                  <p:cNvSpPr/>
                  <p:nvPr/>
                </p:nvSpPr>
                <p:spPr>
                  <a:xfrm>
                    <a:off x="2466753" y="2031218"/>
                    <a:ext cx="379495" cy="537748"/>
                  </a:xfrm>
                  <a:custGeom>
                    <a:avLst/>
                    <a:gdLst>
                      <a:gd name="connsiteX0" fmla="*/ 405610 w 503005"/>
                      <a:gd name="connsiteY0" fmla="*/ 523787 h 712764"/>
                      <a:gd name="connsiteX1" fmla="*/ 381765 w 503005"/>
                      <a:gd name="connsiteY1" fmla="*/ 598023 h 712764"/>
                      <a:gd name="connsiteX2" fmla="*/ 280919 w 503005"/>
                      <a:gd name="connsiteY2" fmla="*/ 708317 h 712764"/>
                      <a:gd name="connsiteX3" fmla="*/ 265300 w 503005"/>
                      <a:gd name="connsiteY3" fmla="*/ 709345 h 712764"/>
                      <a:gd name="connsiteX4" fmla="*/ 159121 w 503005"/>
                      <a:gd name="connsiteY4" fmla="*/ 638773 h 712764"/>
                      <a:gd name="connsiteX5" fmla="*/ 83406 w 503005"/>
                      <a:gd name="connsiteY5" fmla="*/ 509390 h 712764"/>
                      <a:gd name="connsiteX6" fmla="*/ 38864 w 503005"/>
                      <a:gd name="connsiteY6" fmla="*/ 401024 h 712764"/>
                      <a:gd name="connsiteX7" fmla="*/ 33144 w 503005"/>
                      <a:gd name="connsiteY7" fmla="*/ 383671 h 712764"/>
                      <a:gd name="connsiteX8" fmla="*/ 1843 w 503005"/>
                      <a:gd name="connsiteY8" fmla="*/ 261936 h 712764"/>
                      <a:gd name="connsiteX9" fmla="*/ 31730 w 503005"/>
                      <a:gd name="connsiteY9" fmla="*/ 246639 h 712764"/>
                      <a:gd name="connsiteX10" fmla="*/ 33465 w 503005"/>
                      <a:gd name="connsiteY10" fmla="*/ 133582 h 712764"/>
                      <a:gd name="connsiteX11" fmla="*/ 36936 w 503005"/>
                      <a:gd name="connsiteY11" fmla="*/ 98617 h 712764"/>
                      <a:gd name="connsiteX12" fmla="*/ 159570 w 503005"/>
                      <a:gd name="connsiteY12" fmla="*/ 471 h 712764"/>
                      <a:gd name="connsiteX13" fmla="*/ 354255 w 503005"/>
                      <a:gd name="connsiteY13" fmla="*/ 7927 h 712764"/>
                      <a:gd name="connsiteX14" fmla="*/ 460307 w 503005"/>
                      <a:gd name="connsiteY14" fmla="*/ 94182 h 712764"/>
                      <a:gd name="connsiteX15" fmla="*/ 468020 w 503005"/>
                      <a:gd name="connsiteY15" fmla="*/ 179987 h 712764"/>
                      <a:gd name="connsiteX16" fmla="*/ 488523 w 503005"/>
                      <a:gd name="connsiteY16" fmla="*/ 234299 h 712764"/>
                      <a:gd name="connsiteX17" fmla="*/ 498871 w 503005"/>
                      <a:gd name="connsiteY17" fmla="*/ 294330 h 712764"/>
                      <a:gd name="connsiteX18" fmla="*/ 445845 w 503005"/>
                      <a:gd name="connsiteY18" fmla="*/ 394726 h 712764"/>
                      <a:gd name="connsiteX19" fmla="*/ 443532 w 503005"/>
                      <a:gd name="connsiteY19" fmla="*/ 412979 h 712764"/>
                      <a:gd name="connsiteX20" fmla="*/ 414673 w 503005"/>
                      <a:gd name="connsiteY20" fmla="*/ 490365 h 712764"/>
                      <a:gd name="connsiteX21" fmla="*/ 405610 w 503005"/>
                      <a:gd name="connsiteY21" fmla="*/ 523787 h 71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3005" h="712764">
                        <a:moveTo>
                          <a:pt x="405610" y="523787"/>
                        </a:moveTo>
                        <a:cubicBezTo>
                          <a:pt x="407602" y="551682"/>
                          <a:pt x="398026" y="576170"/>
                          <a:pt x="381765" y="598023"/>
                        </a:cubicBezTo>
                        <a:cubicBezTo>
                          <a:pt x="351877" y="638130"/>
                          <a:pt x="318584" y="675216"/>
                          <a:pt x="280919" y="708317"/>
                        </a:cubicBezTo>
                        <a:cubicBezTo>
                          <a:pt x="276099" y="714230"/>
                          <a:pt x="270828" y="713909"/>
                          <a:pt x="265300" y="709345"/>
                        </a:cubicBezTo>
                        <a:cubicBezTo>
                          <a:pt x="229950" y="685821"/>
                          <a:pt x="194728" y="661976"/>
                          <a:pt x="159121" y="638773"/>
                        </a:cubicBezTo>
                        <a:cubicBezTo>
                          <a:pt x="112137" y="608179"/>
                          <a:pt x="89512" y="563701"/>
                          <a:pt x="83406" y="509390"/>
                        </a:cubicBezTo>
                        <a:cubicBezTo>
                          <a:pt x="51141" y="480467"/>
                          <a:pt x="40278" y="442674"/>
                          <a:pt x="38864" y="401024"/>
                        </a:cubicBezTo>
                        <a:cubicBezTo>
                          <a:pt x="38672" y="394726"/>
                          <a:pt x="39250" y="387913"/>
                          <a:pt x="33144" y="383671"/>
                        </a:cubicBezTo>
                        <a:cubicBezTo>
                          <a:pt x="-12554" y="352305"/>
                          <a:pt x="2550" y="304614"/>
                          <a:pt x="1843" y="261936"/>
                        </a:cubicBezTo>
                        <a:cubicBezTo>
                          <a:pt x="1521" y="244840"/>
                          <a:pt x="18875" y="246511"/>
                          <a:pt x="31730" y="246639"/>
                        </a:cubicBezTo>
                        <a:cubicBezTo>
                          <a:pt x="29416" y="208911"/>
                          <a:pt x="28966" y="171246"/>
                          <a:pt x="33465" y="133582"/>
                        </a:cubicBezTo>
                        <a:cubicBezTo>
                          <a:pt x="34815" y="121948"/>
                          <a:pt x="34815" y="110186"/>
                          <a:pt x="36936" y="98617"/>
                        </a:cubicBezTo>
                        <a:cubicBezTo>
                          <a:pt x="50048" y="27787"/>
                          <a:pt x="87841" y="-4349"/>
                          <a:pt x="159570" y="471"/>
                        </a:cubicBezTo>
                        <a:cubicBezTo>
                          <a:pt x="224422" y="4842"/>
                          <a:pt x="288889" y="10755"/>
                          <a:pt x="354255" y="7927"/>
                        </a:cubicBezTo>
                        <a:cubicBezTo>
                          <a:pt x="413452" y="5356"/>
                          <a:pt x="446038" y="35693"/>
                          <a:pt x="460307" y="94182"/>
                        </a:cubicBezTo>
                        <a:cubicBezTo>
                          <a:pt x="467184" y="122462"/>
                          <a:pt x="469434" y="151129"/>
                          <a:pt x="468020" y="179987"/>
                        </a:cubicBezTo>
                        <a:cubicBezTo>
                          <a:pt x="466991" y="201455"/>
                          <a:pt x="471748" y="219966"/>
                          <a:pt x="488523" y="234299"/>
                        </a:cubicBezTo>
                        <a:cubicBezTo>
                          <a:pt x="505877" y="251910"/>
                          <a:pt x="505299" y="274020"/>
                          <a:pt x="498871" y="294330"/>
                        </a:cubicBezTo>
                        <a:cubicBezTo>
                          <a:pt x="487431" y="330581"/>
                          <a:pt x="487431" y="373644"/>
                          <a:pt x="445845" y="394726"/>
                        </a:cubicBezTo>
                        <a:cubicBezTo>
                          <a:pt x="442760" y="396268"/>
                          <a:pt x="443917" y="406681"/>
                          <a:pt x="443532" y="412979"/>
                        </a:cubicBezTo>
                        <a:cubicBezTo>
                          <a:pt x="441860" y="441774"/>
                          <a:pt x="427013" y="465620"/>
                          <a:pt x="414673" y="490365"/>
                        </a:cubicBezTo>
                        <a:cubicBezTo>
                          <a:pt x="409531" y="501034"/>
                          <a:pt x="403746" y="511318"/>
                          <a:pt x="405610" y="523787"/>
                        </a:cubicBezTo>
                        <a:close/>
                      </a:path>
                    </a:pathLst>
                  </a:custGeom>
                  <a:solidFill>
                    <a:srgbClr val="FE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" name="자유형: 도형 21">
                    <a:extLst>
                      <a:ext uri="{FF2B5EF4-FFF2-40B4-BE49-F238E27FC236}">
                        <a16:creationId xmlns:a16="http://schemas.microsoft.com/office/drawing/2014/main" id="{F824B6BE-7993-4431-ABCC-A9D436345283}"/>
                      </a:ext>
                    </a:extLst>
                  </p:cNvPr>
                  <p:cNvSpPr/>
                  <p:nvPr/>
                </p:nvSpPr>
                <p:spPr>
                  <a:xfrm>
                    <a:off x="2463146" y="1947841"/>
                    <a:ext cx="397798" cy="269503"/>
                  </a:xfrm>
                  <a:custGeom>
                    <a:avLst/>
                    <a:gdLst>
                      <a:gd name="connsiteX0" fmla="*/ 493305 w 527265"/>
                      <a:gd name="connsiteY0" fmla="*/ 344811 h 357215"/>
                      <a:gd name="connsiteX1" fmla="*/ 460782 w 527265"/>
                      <a:gd name="connsiteY1" fmla="*/ 313767 h 357215"/>
                      <a:gd name="connsiteX2" fmla="*/ 455640 w 527265"/>
                      <a:gd name="connsiteY2" fmla="*/ 214914 h 357215"/>
                      <a:gd name="connsiteX3" fmla="*/ 350746 w 527265"/>
                      <a:gd name="connsiteY3" fmla="*/ 128980 h 357215"/>
                      <a:gd name="connsiteX4" fmla="*/ 178364 w 527265"/>
                      <a:gd name="connsiteY4" fmla="*/ 123324 h 357215"/>
                      <a:gd name="connsiteX5" fmla="*/ 50523 w 527265"/>
                      <a:gd name="connsiteY5" fmla="*/ 230275 h 357215"/>
                      <a:gd name="connsiteX6" fmla="*/ 44481 w 527265"/>
                      <a:gd name="connsiteY6" fmla="*/ 338898 h 357215"/>
                      <a:gd name="connsiteX7" fmla="*/ 36512 w 527265"/>
                      <a:gd name="connsiteY7" fmla="*/ 357216 h 357215"/>
                      <a:gd name="connsiteX8" fmla="*/ 2961 w 527265"/>
                      <a:gd name="connsiteY8" fmla="*/ 240559 h 357215"/>
                      <a:gd name="connsiteX9" fmla="*/ 46281 w 527265"/>
                      <a:gd name="connsiteY9" fmla="*/ 96008 h 357215"/>
                      <a:gd name="connsiteX10" fmla="*/ 383268 w 527265"/>
                      <a:gd name="connsiteY10" fmla="*/ 19650 h 357215"/>
                      <a:gd name="connsiteX11" fmla="*/ 473573 w 527265"/>
                      <a:gd name="connsiteY11" fmla="*/ 121396 h 357215"/>
                      <a:gd name="connsiteX12" fmla="*/ 489834 w 527265"/>
                      <a:gd name="connsiteY12" fmla="*/ 143763 h 357215"/>
                      <a:gd name="connsiteX13" fmla="*/ 522420 w 527265"/>
                      <a:gd name="connsiteY13" fmla="*/ 253285 h 357215"/>
                      <a:gd name="connsiteX14" fmla="*/ 493305 w 527265"/>
                      <a:gd name="connsiteY14" fmla="*/ 344811 h 35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27265" h="357215">
                        <a:moveTo>
                          <a:pt x="493305" y="344811"/>
                        </a:moveTo>
                        <a:cubicBezTo>
                          <a:pt x="469395" y="348089"/>
                          <a:pt x="459432" y="339797"/>
                          <a:pt x="460782" y="313767"/>
                        </a:cubicBezTo>
                        <a:cubicBezTo>
                          <a:pt x="462582" y="280859"/>
                          <a:pt x="461939" y="247758"/>
                          <a:pt x="455640" y="214914"/>
                        </a:cubicBezTo>
                        <a:cubicBezTo>
                          <a:pt x="443235" y="150062"/>
                          <a:pt x="415855" y="124931"/>
                          <a:pt x="350746" y="128980"/>
                        </a:cubicBezTo>
                        <a:cubicBezTo>
                          <a:pt x="292899" y="132579"/>
                          <a:pt x="235760" y="129108"/>
                          <a:pt x="178364" y="123324"/>
                        </a:cubicBezTo>
                        <a:cubicBezTo>
                          <a:pt x="93458" y="114840"/>
                          <a:pt x="57015" y="145370"/>
                          <a:pt x="50523" y="230275"/>
                        </a:cubicBezTo>
                        <a:cubicBezTo>
                          <a:pt x="47759" y="266397"/>
                          <a:pt x="46924" y="302712"/>
                          <a:pt x="44481" y="338898"/>
                        </a:cubicBezTo>
                        <a:cubicBezTo>
                          <a:pt x="44032" y="345261"/>
                          <a:pt x="51359" y="356573"/>
                          <a:pt x="36512" y="357216"/>
                        </a:cubicBezTo>
                        <a:cubicBezTo>
                          <a:pt x="25328" y="318330"/>
                          <a:pt x="10095" y="280859"/>
                          <a:pt x="2961" y="240559"/>
                        </a:cubicBezTo>
                        <a:cubicBezTo>
                          <a:pt x="-6937" y="184320"/>
                          <a:pt x="8103" y="136693"/>
                          <a:pt x="46281" y="96008"/>
                        </a:cubicBezTo>
                        <a:cubicBezTo>
                          <a:pt x="128744" y="7953"/>
                          <a:pt x="272139" y="-24570"/>
                          <a:pt x="383268" y="19650"/>
                        </a:cubicBezTo>
                        <a:cubicBezTo>
                          <a:pt x="430059" y="38226"/>
                          <a:pt x="468623" y="65478"/>
                          <a:pt x="473573" y="121396"/>
                        </a:cubicBezTo>
                        <a:cubicBezTo>
                          <a:pt x="474601" y="132965"/>
                          <a:pt x="482571" y="138107"/>
                          <a:pt x="489834" y="143763"/>
                        </a:cubicBezTo>
                        <a:cubicBezTo>
                          <a:pt x="526984" y="172622"/>
                          <a:pt x="533411" y="210929"/>
                          <a:pt x="522420" y="253285"/>
                        </a:cubicBezTo>
                        <a:cubicBezTo>
                          <a:pt x="514386" y="284265"/>
                          <a:pt x="503138" y="314345"/>
                          <a:pt x="493305" y="344811"/>
                        </a:cubicBezTo>
                        <a:close/>
                      </a:path>
                    </a:pathLst>
                  </a:custGeom>
                  <a:solidFill>
                    <a:srgbClr val="9C4628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" name="자유형: 도형 22">
                    <a:extLst>
                      <a:ext uri="{FF2B5EF4-FFF2-40B4-BE49-F238E27FC236}">
                        <a16:creationId xmlns:a16="http://schemas.microsoft.com/office/drawing/2014/main" id="{472B78C2-1289-4113-9C3B-E33BC6276B1C}"/>
                      </a:ext>
                    </a:extLst>
                  </p:cNvPr>
                  <p:cNvSpPr/>
                  <p:nvPr/>
                </p:nvSpPr>
                <p:spPr>
                  <a:xfrm>
                    <a:off x="2617255" y="2575309"/>
                    <a:ext cx="121228" cy="374064"/>
                  </a:xfrm>
                  <a:custGeom>
                    <a:avLst/>
                    <a:gdLst>
                      <a:gd name="connsiteX0" fmla="*/ 160684 w 160683"/>
                      <a:gd name="connsiteY0" fmla="*/ 495807 h 495807"/>
                      <a:gd name="connsiteX1" fmla="*/ 0 w 160683"/>
                      <a:gd name="connsiteY1" fmla="*/ 489380 h 495807"/>
                      <a:gd name="connsiteX2" fmla="*/ 44092 w 160683"/>
                      <a:gd name="connsiteY2" fmla="*/ 119999 h 495807"/>
                      <a:gd name="connsiteX3" fmla="*/ 35672 w 160683"/>
                      <a:gd name="connsiteY3" fmla="*/ 80792 h 495807"/>
                      <a:gd name="connsiteX4" fmla="*/ 65816 w 160683"/>
                      <a:gd name="connsiteY4" fmla="*/ 1028 h 495807"/>
                      <a:gd name="connsiteX5" fmla="*/ 81499 w 160683"/>
                      <a:gd name="connsiteY5" fmla="*/ 0 h 495807"/>
                      <a:gd name="connsiteX6" fmla="*/ 117428 w 160683"/>
                      <a:gd name="connsiteY6" fmla="*/ 62474 h 495807"/>
                      <a:gd name="connsiteX7" fmla="*/ 117942 w 160683"/>
                      <a:gd name="connsiteY7" fmla="*/ 185751 h 495807"/>
                      <a:gd name="connsiteX8" fmla="*/ 160684 w 160683"/>
                      <a:gd name="connsiteY8" fmla="*/ 495807 h 495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683" h="495807">
                        <a:moveTo>
                          <a:pt x="160684" y="495807"/>
                        </a:moveTo>
                        <a:cubicBezTo>
                          <a:pt x="109265" y="495807"/>
                          <a:pt x="38564" y="489380"/>
                          <a:pt x="0" y="489380"/>
                        </a:cubicBezTo>
                        <a:cubicBezTo>
                          <a:pt x="6556" y="418293"/>
                          <a:pt x="41842" y="140117"/>
                          <a:pt x="44092" y="119999"/>
                        </a:cubicBezTo>
                        <a:cubicBezTo>
                          <a:pt x="45699" y="105795"/>
                          <a:pt x="44156" y="93390"/>
                          <a:pt x="35672" y="80792"/>
                        </a:cubicBezTo>
                        <a:cubicBezTo>
                          <a:pt x="9448" y="41649"/>
                          <a:pt x="19925" y="14976"/>
                          <a:pt x="65816" y="1028"/>
                        </a:cubicBezTo>
                        <a:cubicBezTo>
                          <a:pt x="71023" y="707"/>
                          <a:pt x="76293" y="321"/>
                          <a:pt x="81499" y="0"/>
                        </a:cubicBezTo>
                        <a:cubicBezTo>
                          <a:pt x="117557" y="11312"/>
                          <a:pt x="130668" y="31109"/>
                          <a:pt x="117428" y="62474"/>
                        </a:cubicBezTo>
                        <a:cubicBezTo>
                          <a:pt x="99753" y="104316"/>
                          <a:pt x="113829" y="145066"/>
                          <a:pt x="117942" y="185751"/>
                        </a:cubicBezTo>
                        <a:cubicBezTo>
                          <a:pt x="126619" y="272842"/>
                          <a:pt x="147829" y="418679"/>
                          <a:pt x="160684" y="49580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" name="자유형: 도형 23">
                    <a:extLst>
                      <a:ext uri="{FF2B5EF4-FFF2-40B4-BE49-F238E27FC236}">
                        <a16:creationId xmlns:a16="http://schemas.microsoft.com/office/drawing/2014/main" id="{7F21F6C0-3A86-4B04-B837-B1A0C1FBA5A5}"/>
                      </a:ext>
                    </a:extLst>
                  </p:cNvPr>
                  <p:cNvSpPr/>
                  <p:nvPr/>
                </p:nvSpPr>
                <p:spPr>
                  <a:xfrm>
                    <a:off x="2406719" y="2824495"/>
                    <a:ext cx="122626" cy="142119"/>
                  </a:xfrm>
                  <a:custGeom>
                    <a:avLst/>
                    <a:gdLst>
                      <a:gd name="connsiteX0" fmla="*/ 119207 w 162536"/>
                      <a:gd name="connsiteY0" fmla="*/ 11843 h 188373"/>
                      <a:gd name="connsiteX1" fmla="*/ 162399 w 162536"/>
                      <a:gd name="connsiteY1" fmla="*/ 150417 h 188373"/>
                      <a:gd name="connsiteX2" fmla="*/ 137654 w 162536"/>
                      <a:gd name="connsiteY2" fmla="*/ 178376 h 188373"/>
                      <a:gd name="connsiteX3" fmla="*/ 558 w 162536"/>
                      <a:gd name="connsiteY3" fmla="*/ 162501 h 188373"/>
                      <a:gd name="connsiteX4" fmla="*/ 13991 w 162536"/>
                      <a:gd name="connsiteY4" fmla="*/ 49700 h 188373"/>
                      <a:gd name="connsiteX5" fmla="*/ 119207 w 162536"/>
                      <a:gd name="connsiteY5" fmla="*/ 11843 h 188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36" h="188373">
                        <a:moveTo>
                          <a:pt x="119207" y="11843"/>
                        </a:moveTo>
                        <a:cubicBezTo>
                          <a:pt x="161821" y="49122"/>
                          <a:pt x="158221" y="101441"/>
                          <a:pt x="162399" y="150417"/>
                        </a:cubicBezTo>
                        <a:cubicBezTo>
                          <a:pt x="164135" y="170406"/>
                          <a:pt x="149030" y="176577"/>
                          <a:pt x="137654" y="178376"/>
                        </a:cubicBezTo>
                        <a:cubicBezTo>
                          <a:pt x="100375" y="199201"/>
                          <a:pt x="27168" y="184354"/>
                          <a:pt x="558" y="162501"/>
                        </a:cubicBezTo>
                        <a:cubicBezTo>
                          <a:pt x="-1434" y="124129"/>
                          <a:pt x="1651" y="85951"/>
                          <a:pt x="13991" y="49700"/>
                        </a:cubicBezTo>
                        <a:cubicBezTo>
                          <a:pt x="30574" y="724"/>
                          <a:pt x="69588" y="-12388"/>
                          <a:pt x="119207" y="11843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" name="자유형: 도형 24">
                    <a:extLst>
                      <a:ext uri="{FF2B5EF4-FFF2-40B4-BE49-F238E27FC236}">
                        <a16:creationId xmlns:a16="http://schemas.microsoft.com/office/drawing/2014/main" id="{C12BAA1B-D37E-4B2D-A639-D3CED0AB06B9}"/>
                      </a:ext>
                    </a:extLst>
                  </p:cNvPr>
                  <p:cNvSpPr/>
                  <p:nvPr/>
                </p:nvSpPr>
                <p:spPr>
                  <a:xfrm>
                    <a:off x="2842427" y="2826931"/>
                    <a:ext cx="125470" cy="136934"/>
                  </a:xfrm>
                  <a:custGeom>
                    <a:avLst/>
                    <a:gdLst>
                      <a:gd name="connsiteX0" fmla="*/ 48621 w 166306"/>
                      <a:gd name="connsiteY0" fmla="*/ 175146 h 181501"/>
                      <a:gd name="connsiteX1" fmla="*/ 7551 w 166306"/>
                      <a:gd name="connsiteY1" fmla="*/ 102067 h 181501"/>
                      <a:gd name="connsiteX2" fmla="*/ 11664 w 166306"/>
                      <a:gd name="connsiteY2" fmla="*/ 77064 h 181501"/>
                      <a:gd name="connsiteX3" fmla="*/ 100105 w 166306"/>
                      <a:gd name="connsiteY3" fmla="*/ 0 h 181501"/>
                      <a:gd name="connsiteX4" fmla="*/ 157115 w 166306"/>
                      <a:gd name="connsiteY4" fmla="*/ 64659 h 181501"/>
                      <a:gd name="connsiteX5" fmla="*/ 166306 w 166306"/>
                      <a:gd name="connsiteY5" fmla="*/ 159334 h 181501"/>
                      <a:gd name="connsiteX6" fmla="*/ 48621 w 166306"/>
                      <a:gd name="connsiteY6" fmla="*/ 175146 h 181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306" h="181501">
                        <a:moveTo>
                          <a:pt x="48621" y="175146"/>
                        </a:moveTo>
                        <a:cubicBezTo>
                          <a:pt x="-9225" y="162291"/>
                          <a:pt x="-4404" y="158692"/>
                          <a:pt x="7551" y="102067"/>
                        </a:cubicBezTo>
                        <a:cubicBezTo>
                          <a:pt x="9286" y="93839"/>
                          <a:pt x="9671" y="85227"/>
                          <a:pt x="11664" y="77064"/>
                        </a:cubicBezTo>
                        <a:cubicBezTo>
                          <a:pt x="30432" y="1800"/>
                          <a:pt x="47593" y="579"/>
                          <a:pt x="100105" y="0"/>
                        </a:cubicBezTo>
                        <a:cubicBezTo>
                          <a:pt x="136484" y="6170"/>
                          <a:pt x="149531" y="33551"/>
                          <a:pt x="157115" y="64659"/>
                        </a:cubicBezTo>
                        <a:cubicBezTo>
                          <a:pt x="164700" y="95639"/>
                          <a:pt x="165407" y="127519"/>
                          <a:pt x="166306" y="159334"/>
                        </a:cubicBezTo>
                        <a:cubicBezTo>
                          <a:pt x="140340" y="180673"/>
                          <a:pt x="100040" y="188000"/>
                          <a:pt x="48621" y="175146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56E33458-FDAD-4BA5-A72C-AF938C31FBBF}"/>
                  </a:ext>
                </a:extLst>
              </p:cNvPr>
              <p:cNvGrpSpPr/>
              <p:nvPr/>
            </p:nvGrpSpPr>
            <p:grpSpPr>
              <a:xfrm>
                <a:off x="2100539" y="2798587"/>
                <a:ext cx="1174735" cy="1156381"/>
                <a:chOff x="2100539" y="2798587"/>
                <a:chExt cx="1174735" cy="1156381"/>
              </a:xfrm>
            </p:grpSpPr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94AAB8B1-9C28-4616-9A03-76F4723DE365}"/>
                    </a:ext>
                  </a:extLst>
                </p:cNvPr>
                <p:cNvSpPr/>
                <p:nvPr/>
              </p:nvSpPr>
              <p:spPr>
                <a:xfrm>
                  <a:off x="2100539" y="2798587"/>
                  <a:ext cx="1174735" cy="1156381"/>
                </a:xfrm>
                <a:custGeom>
                  <a:avLst/>
                  <a:gdLst>
                    <a:gd name="connsiteX0" fmla="*/ 587367 w 1174735"/>
                    <a:gd name="connsiteY0" fmla="*/ 245972 h 1156381"/>
                    <a:gd name="connsiteX1" fmla="*/ 255149 w 1174735"/>
                    <a:gd name="connsiteY1" fmla="*/ 578190 h 1156381"/>
                    <a:gd name="connsiteX2" fmla="*/ 587367 w 1174735"/>
                    <a:gd name="connsiteY2" fmla="*/ 910408 h 1156381"/>
                    <a:gd name="connsiteX3" fmla="*/ 919585 w 1174735"/>
                    <a:gd name="connsiteY3" fmla="*/ 578190 h 1156381"/>
                    <a:gd name="connsiteX4" fmla="*/ 587367 w 1174735"/>
                    <a:gd name="connsiteY4" fmla="*/ 245972 h 1156381"/>
                    <a:gd name="connsiteX5" fmla="*/ 479050 w 1174735"/>
                    <a:gd name="connsiteY5" fmla="*/ 194 h 1156381"/>
                    <a:gd name="connsiteX6" fmla="*/ 496107 w 1174735"/>
                    <a:gd name="connsiteY6" fmla="*/ 2111 h 1156381"/>
                    <a:gd name="connsiteX7" fmla="*/ 529129 w 1174735"/>
                    <a:gd name="connsiteY7" fmla="*/ 68835 h 1156381"/>
                    <a:gd name="connsiteX8" fmla="*/ 614523 w 1174735"/>
                    <a:gd name="connsiteY8" fmla="*/ 127801 h 1156381"/>
                    <a:gd name="connsiteX9" fmla="*/ 659378 w 1174735"/>
                    <a:gd name="connsiteY9" fmla="*/ 100161 h 1156381"/>
                    <a:gd name="connsiteX10" fmla="*/ 699238 w 1174735"/>
                    <a:gd name="connsiteY10" fmla="*/ 17531 h 1156381"/>
                    <a:gd name="connsiteX11" fmla="*/ 723581 w 1174735"/>
                    <a:gd name="connsiteY11" fmla="*/ 6863 h 1156381"/>
                    <a:gd name="connsiteX12" fmla="*/ 746566 w 1174735"/>
                    <a:gd name="connsiteY12" fmla="*/ 14330 h 1156381"/>
                    <a:gd name="connsiteX13" fmla="*/ 795493 w 1174735"/>
                    <a:gd name="connsiteY13" fmla="*/ 90414 h 1156381"/>
                    <a:gd name="connsiteX14" fmla="*/ 787154 w 1174735"/>
                    <a:gd name="connsiteY14" fmla="*/ 152726 h 1156381"/>
                    <a:gd name="connsiteX15" fmla="*/ 800876 w 1174735"/>
                    <a:gd name="connsiteY15" fmla="*/ 179299 h 1156381"/>
                    <a:gd name="connsiteX16" fmla="*/ 825801 w 1174735"/>
                    <a:gd name="connsiteY16" fmla="*/ 194671 h 1156381"/>
                    <a:gd name="connsiteX17" fmla="*/ 908237 w 1174735"/>
                    <a:gd name="connsiteY17" fmla="*/ 189822 h 1156381"/>
                    <a:gd name="connsiteX18" fmla="*/ 963517 w 1174735"/>
                    <a:gd name="connsiteY18" fmla="*/ 149089 h 1156381"/>
                    <a:gd name="connsiteX19" fmla="*/ 994018 w 1174735"/>
                    <a:gd name="connsiteY19" fmla="*/ 151562 h 1156381"/>
                    <a:gd name="connsiteX20" fmla="*/ 1000516 w 1174735"/>
                    <a:gd name="connsiteY20" fmla="*/ 154762 h 1156381"/>
                    <a:gd name="connsiteX21" fmla="*/ 1018798 w 1174735"/>
                    <a:gd name="connsiteY21" fmla="*/ 262704 h 1156381"/>
                    <a:gd name="connsiteX22" fmla="*/ 1008614 w 1174735"/>
                    <a:gd name="connsiteY22" fmla="*/ 276234 h 1156381"/>
                    <a:gd name="connsiteX23" fmla="*/ 1003474 w 1174735"/>
                    <a:gd name="connsiteY23" fmla="*/ 377145 h 1156381"/>
                    <a:gd name="connsiteX24" fmla="*/ 1030581 w 1174735"/>
                    <a:gd name="connsiteY24" fmla="*/ 391886 h 1156381"/>
                    <a:gd name="connsiteX25" fmla="*/ 1114908 w 1174735"/>
                    <a:gd name="connsiteY25" fmla="*/ 386649 h 1156381"/>
                    <a:gd name="connsiteX26" fmla="*/ 1162866 w 1174735"/>
                    <a:gd name="connsiteY26" fmla="*/ 419623 h 1156381"/>
                    <a:gd name="connsiteX27" fmla="*/ 1171934 w 1174735"/>
                    <a:gd name="connsiteY27" fmla="*/ 457204 h 1156381"/>
                    <a:gd name="connsiteX28" fmla="*/ 1144537 w 1174735"/>
                    <a:gd name="connsiteY28" fmla="*/ 509090 h 1156381"/>
                    <a:gd name="connsiteX29" fmla="*/ 1069228 w 1174735"/>
                    <a:gd name="connsiteY29" fmla="*/ 541967 h 1156381"/>
                    <a:gd name="connsiteX30" fmla="*/ 1043819 w 1174735"/>
                    <a:gd name="connsiteY30" fmla="*/ 567911 h 1156381"/>
                    <a:gd name="connsiteX31" fmla="*/ 1081158 w 1174735"/>
                    <a:gd name="connsiteY31" fmla="*/ 646467 h 1156381"/>
                    <a:gd name="connsiteX32" fmla="*/ 1149773 w 1174735"/>
                    <a:gd name="connsiteY32" fmla="*/ 679490 h 1156381"/>
                    <a:gd name="connsiteX33" fmla="*/ 1165630 w 1174735"/>
                    <a:gd name="connsiteY33" fmla="*/ 715567 h 1156381"/>
                    <a:gd name="connsiteX34" fmla="*/ 1146719 w 1174735"/>
                    <a:gd name="connsiteY34" fmla="*/ 778024 h 1156381"/>
                    <a:gd name="connsiteX35" fmla="*/ 1129067 w 1174735"/>
                    <a:gd name="connsiteY35" fmla="*/ 796112 h 1156381"/>
                    <a:gd name="connsiteX36" fmla="*/ 1121551 w 1174735"/>
                    <a:gd name="connsiteY36" fmla="*/ 796257 h 1156381"/>
                    <a:gd name="connsiteX37" fmla="*/ 1025732 w 1174735"/>
                    <a:gd name="connsiteY37" fmla="*/ 786220 h 1156381"/>
                    <a:gd name="connsiteX38" fmla="*/ 997704 w 1174735"/>
                    <a:gd name="connsiteY38" fmla="*/ 790487 h 1156381"/>
                    <a:gd name="connsiteX39" fmla="*/ 967105 w 1174735"/>
                    <a:gd name="connsiteY39" fmla="*/ 836651 h 1156381"/>
                    <a:gd name="connsiteX40" fmla="*/ 969481 w 1174735"/>
                    <a:gd name="connsiteY40" fmla="*/ 870062 h 1156381"/>
                    <a:gd name="connsiteX41" fmla="*/ 1017391 w 1174735"/>
                    <a:gd name="connsiteY41" fmla="*/ 942508 h 1156381"/>
                    <a:gd name="connsiteX42" fmla="*/ 998819 w 1174735"/>
                    <a:gd name="connsiteY42" fmla="*/ 995703 h 1156381"/>
                    <a:gd name="connsiteX43" fmla="*/ 994746 w 1174735"/>
                    <a:gd name="connsiteY43" fmla="*/ 998176 h 1156381"/>
                    <a:gd name="connsiteX44" fmla="*/ 953479 w 1174735"/>
                    <a:gd name="connsiteY44" fmla="*/ 1032121 h 1156381"/>
                    <a:gd name="connsiteX45" fmla="*/ 908333 w 1174735"/>
                    <a:gd name="connsiteY45" fmla="*/ 1001571 h 1156381"/>
                    <a:gd name="connsiteX46" fmla="*/ 900575 w 1174735"/>
                    <a:gd name="connsiteY46" fmla="*/ 995801 h 1156381"/>
                    <a:gd name="connsiteX47" fmla="*/ 841803 w 1174735"/>
                    <a:gd name="connsiteY47" fmla="*/ 956231 h 1156381"/>
                    <a:gd name="connsiteX48" fmla="*/ 771588 w 1174735"/>
                    <a:gd name="connsiteY48" fmla="*/ 990466 h 1156381"/>
                    <a:gd name="connsiteX49" fmla="*/ 764217 w 1174735"/>
                    <a:gd name="connsiteY49" fmla="*/ 1010590 h 1156381"/>
                    <a:gd name="connsiteX50" fmla="*/ 771005 w 1174735"/>
                    <a:gd name="connsiteY50" fmla="*/ 1119357 h 1156381"/>
                    <a:gd name="connsiteX51" fmla="*/ 755149 w 1174735"/>
                    <a:gd name="connsiteY51" fmla="*/ 1140790 h 1156381"/>
                    <a:gd name="connsiteX52" fmla="*/ 678629 w 1174735"/>
                    <a:gd name="connsiteY52" fmla="*/ 1154271 h 1156381"/>
                    <a:gd name="connsiteX53" fmla="*/ 645607 w 1174735"/>
                    <a:gd name="connsiteY53" fmla="*/ 1087546 h 1156381"/>
                    <a:gd name="connsiteX54" fmla="*/ 560213 w 1174735"/>
                    <a:gd name="connsiteY54" fmla="*/ 1028581 h 1156381"/>
                    <a:gd name="connsiteX55" fmla="*/ 515358 w 1174735"/>
                    <a:gd name="connsiteY55" fmla="*/ 1056221 h 1156381"/>
                    <a:gd name="connsiteX56" fmla="*/ 475498 w 1174735"/>
                    <a:gd name="connsiteY56" fmla="*/ 1138851 h 1156381"/>
                    <a:gd name="connsiteX57" fmla="*/ 451155 w 1174735"/>
                    <a:gd name="connsiteY57" fmla="*/ 1149519 h 1156381"/>
                    <a:gd name="connsiteX58" fmla="*/ 428171 w 1174735"/>
                    <a:gd name="connsiteY58" fmla="*/ 1142051 h 1156381"/>
                    <a:gd name="connsiteX59" fmla="*/ 379242 w 1174735"/>
                    <a:gd name="connsiteY59" fmla="*/ 1065967 h 1156381"/>
                    <a:gd name="connsiteX60" fmla="*/ 387583 w 1174735"/>
                    <a:gd name="connsiteY60" fmla="*/ 1003656 h 1156381"/>
                    <a:gd name="connsiteX61" fmla="*/ 373860 w 1174735"/>
                    <a:gd name="connsiteY61" fmla="*/ 977083 h 1156381"/>
                    <a:gd name="connsiteX62" fmla="*/ 348935 w 1174735"/>
                    <a:gd name="connsiteY62" fmla="*/ 961711 h 1156381"/>
                    <a:gd name="connsiteX63" fmla="*/ 266499 w 1174735"/>
                    <a:gd name="connsiteY63" fmla="*/ 966560 h 1156381"/>
                    <a:gd name="connsiteX64" fmla="*/ 211219 w 1174735"/>
                    <a:gd name="connsiteY64" fmla="*/ 1007293 h 1156381"/>
                    <a:gd name="connsiteX65" fmla="*/ 180718 w 1174735"/>
                    <a:gd name="connsiteY65" fmla="*/ 1004819 h 1156381"/>
                    <a:gd name="connsiteX66" fmla="*/ 174220 w 1174735"/>
                    <a:gd name="connsiteY66" fmla="*/ 1001620 h 1156381"/>
                    <a:gd name="connsiteX67" fmla="*/ 155938 w 1174735"/>
                    <a:gd name="connsiteY67" fmla="*/ 893677 h 1156381"/>
                    <a:gd name="connsiteX68" fmla="*/ 166122 w 1174735"/>
                    <a:gd name="connsiteY68" fmla="*/ 880148 h 1156381"/>
                    <a:gd name="connsiteX69" fmla="*/ 171262 w 1174735"/>
                    <a:gd name="connsiteY69" fmla="*/ 779237 h 1156381"/>
                    <a:gd name="connsiteX70" fmla="*/ 144155 w 1174735"/>
                    <a:gd name="connsiteY70" fmla="*/ 764495 h 1156381"/>
                    <a:gd name="connsiteX71" fmla="*/ 59828 w 1174735"/>
                    <a:gd name="connsiteY71" fmla="*/ 769733 h 1156381"/>
                    <a:gd name="connsiteX72" fmla="*/ 11870 w 1174735"/>
                    <a:gd name="connsiteY72" fmla="*/ 736759 h 1156381"/>
                    <a:gd name="connsiteX73" fmla="*/ 2802 w 1174735"/>
                    <a:gd name="connsiteY73" fmla="*/ 699178 h 1156381"/>
                    <a:gd name="connsiteX74" fmla="*/ 30200 w 1174735"/>
                    <a:gd name="connsiteY74" fmla="*/ 647292 h 1156381"/>
                    <a:gd name="connsiteX75" fmla="*/ 105508 w 1174735"/>
                    <a:gd name="connsiteY75" fmla="*/ 614414 h 1156381"/>
                    <a:gd name="connsiteX76" fmla="*/ 130917 w 1174735"/>
                    <a:gd name="connsiteY76" fmla="*/ 588422 h 1156381"/>
                    <a:gd name="connsiteX77" fmla="*/ 93578 w 1174735"/>
                    <a:gd name="connsiteY77" fmla="*/ 509866 h 1156381"/>
                    <a:gd name="connsiteX78" fmla="*/ 24963 w 1174735"/>
                    <a:gd name="connsiteY78" fmla="*/ 476844 h 1156381"/>
                    <a:gd name="connsiteX79" fmla="*/ 9106 w 1174735"/>
                    <a:gd name="connsiteY79" fmla="*/ 440766 h 1156381"/>
                    <a:gd name="connsiteX80" fmla="*/ 28018 w 1174735"/>
                    <a:gd name="connsiteY80" fmla="*/ 378309 h 1156381"/>
                    <a:gd name="connsiteX81" fmla="*/ 45669 w 1174735"/>
                    <a:gd name="connsiteY81" fmla="*/ 360221 h 1156381"/>
                    <a:gd name="connsiteX82" fmla="*/ 53185 w 1174735"/>
                    <a:gd name="connsiteY82" fmla="*/ 360076 h 1156381"/>
                    <a:gd name="connsiteX83" fmla="*/ 149004 w 1174735"/>
                    <a:gd name="connsiteY83" fmla="*/ 370113 h 1156381"/>
                    <a:gd name="connsiteX84" fmla="*/ 177032 w 1174735"/>
                    <a:gd name="connsiteY84" fmla="*/ 365846 h 1156381"/>
                    <a:gd name="connsiteX85" fmla="*/ 207631 w 1174735"/>
                    <a:gd name="connsiteY85" fmla="*/ 319682 h 1156381"/>
                    <a:gd name="connsiteX86" fmla="*/ 205255 w 1174735"/>
                    <a:gd name="connsiteY86" fmla="*/ 286271 h 1156381"/>
                    <a:gd name="connsiteX87" fmla="*/ 157345 w 1174735"/>
                    <a:gd name="connsiteY87" fmla="*/ 213825 h 1156381"/>
                    <a:gd name="connsiteX88" fmla="*/ 175917 w 1174735"/>
                    <a:gd name="connsiteY88" fmla="*/ 160630 h 1156381"/>
                    <a:gd name="connsiteX89" fmla="*/ 221257 w 1174735"/>
                    <a:gd name="connsiteY89" fmla="*/ 124261 h 1156381"/>
                    <a:gd name="connsiteX90" fmla="*/ 266403 w 1174735"/>
                    <a:gd name="connsiteY90" fmla="*/ 154811 h 1156381"/>
                    <a:gd name="connsiteX91" fmla="*/ 274161 w 1174735"/>
                    <a:gd name="connsiteY91" fmla="*/ 160581 h 1156381"/>
                    <a:gd name="connsiteX92" fmla="*/ 332933 w 1174735"/>
                    <a:gd name="connsiteY92" fmla="*/ 200150 h 1156381"/>
                    <a:gd name="connsiteX93" fmla="*/ 403148 w 1174735"/>
                    <a:gd name="connsiteY93" fmla="*/ 165915 h 1156381"/>
                    <a:gd name="connsiteX94" fmla="*/ 410519 w 1174735"/>
                    <a:gd name="connsiteY94" fmla="*/ 145791 h 1156381"/>
                    <a:gd name="connsiteX95" fmla="*/ 403731 w 1174735"/>
                    <a:gd name="connsiteY95" fmla="*/ 37024 h 1156381"/>
                    <a:gd name="connsiteX96" fmla="*/ 419587 w 1174735"/>
                    <a:gd name="connsiteY96" fmla="*/ 15592 h 1156381"/>
                    <a:gd name="connsiteX97" fmla="*/ 479050 w 1174735"/>
                    <a:gd name="connsiteY97" fmla="*/ 194 h 11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74735" h="1156381">
                      <a:moveTo>
                        <a:pt x="587367" y="245972"/>
                      </a:moveTo>
                      <a:cubicBezTo>
                        <a:pt x="403888" y="245972"/>
                        <a:pt x="255149" y="394711"/>
                        <a:pt x="255149" y="578190"/>
                      </a:cubicBezTo>
                      <a:cubicBezTo>
                        <a:pt x="255149" y="761669"/>
                        <a:pt x="403888" y="910408"/>
                        <a:pt x="587367" y="910408"/>
                      </a:cubicBezTo>
                      <a:cubicBezTo>
                        <a:pt x="770846" y="910408"/>
                        <a:pt x="919585" y="761669"/>
                        <a:pt x="919585" y="578190"/>
                      </a:cubicBezTo>
                      <a:cubicBezTo>
                        <a:pt x="919585" y="394711"/>
                        <a:pt x="770846" y="245972"/>
                        <a:pt x="587367" y="245972"/>
                      </a:cubicBezTo>
                      <a:close/>
                      <a:moveTo>
                        <a:pt x="479050" y="194"/>
                      </a:moveTo>
                      <a:cubicBezTo>
                        <a:pt x="485166" y="-317"/>
                        <a:pt x="490918" y="135"/>
                        <a:pt x="496107" y="2111"/>
                      </a:cubicBezTo>
                      <a:cubicBezTo>
                        <a:pt x="515794" y="9627"/>
                        <a:pt x="522243" y="44589"/>
                        <a:pt x="529129" y="68835"/>
                      </a:cubicBezTo>
                      <a:cubicBezTo>
                        <a:pt x="541932" y="113738"/>
                        <a:pt x="542950" y="127704"/>
                        <a:pt x="614523" y="127801"/>
                      </a:cubicBezTo>
                      <a:cubicBezTo>
                        <a:pt x="637121" y="127849"/>
                        <a:pt x="650504" y="122709"/>
                        <a:pt x="659378" y="100161"/>
                      </a:cubicBezTo>
                      <a:cubicBezTo>
                        <a:pt x="670531" y="71793"/>
                        <a:pt x="686582" y="45366"/>
                        <a:pt x="699238" y="17531"/>
                      </a:cubicBezTo>
                      <a:cubicBezTo>
                        <a:pt x="704766" y="5311"/>
                        <a:pt x="711603" y="2159"/>
                        <a:pt x="723581" y="6863"/>
                      </a:cubicBezTo>
                      <a:cubicBezTo>
                        <a:pt x="731049" y="9821"/>
                        <a:pt x="738856" y="12003"/>
                        <a:pt x="746566" y="14330"/>
                      </a:cubicBezTo>
                      <a:cubicBezTo>
                        <a:pt x="803543" y="31352"/>
                        <a:pt x="803543" y="31352"/>
                        <a:pt x="795493" y="90414"/>
                      </a:cubicBezTo>
                      <a:cubicBezTo>
                        <a:pt x="792633" y="111168"/>
                        <a:pt x="790548" y="132068"/>
                        <a:pt x="787154" y="152726"/>
                      </a:cubicBezTo>
                      <a:cubicBezTo>
                        <a:pt x="785068" y="165624"/>
                        <a:pt x="787735" y="174547"/>
                        <a:pt x="800876" y="179299"/>
                      </a:cubicBezTo>
                      <a:cubicBezTo>
                        <a:pt x="806889" y="181481"/>
                        <a:pt x="821437" y="190307"/>
                        <a:pt x="825801" y="194671"/>
                      </a:cubicBezTo>
                      <a:cubicBezTo>
                        <a:pt x="869444" y="218917"/>
                        <a:pt x="877251" y="217608"/>
                        <a:pt x="908237" y="189822"/>
                      </a:cubicBezTo>
                      <a:cubicBezTo>
                        <a:pt x="924288" y="175420"/>
                        <a:pt x="946497" y="162569"/>
                        <a:pt x="963517" y="149089"/>
                      </a:cubicBezTo>
                      <a:cubicBezTo>
                        <a:pt x="975785" y="139342"/>
                        <a:pt x="984611" y="141136"/>
                        <a:pt x="994018" y="151562"/>
                      </a:cubicBezTo>
                      <a:cubicBezTo>
                        <a:pt x="996298" y="152435"/>
                        <a:pt x="998528" y="153356"/>
                        <a:pt x="1000516" y="154762"/>
                      </a:cubicBezTo>
                      <a:cubicBezTo>
                        <a:pt x="1058318" y="195204"/>
                        <a:pt x="1060355" y="207424"/>
                        <a:pt x="1018798" y="262704"/>
                      </a:cubicBezTo>
                      <a:cubicBezTo>
                        <a:pt x="1015403" y="267214"/>
                        <a:pt x="1011960" y="271676"/>
                        <a:pt x="1008614" y="276234"/>
                      </a:cubicBezTo>
                      <a:cubicBezTo>
                        <a:pt x="966233" y="333648"/>
                        <a:pt x="973070" y="313961"/>
                        <a:pt x="1003474" y="377145"/>
                      </a:cubicBezTo>
                      <a:cubicBezTo>
                        <a:pt x="1009051" y="388831"/>
                        <a:pt x="1017342" y="393292"/>
                        <a:pt x="1030581" y="391886"/>
                      </a:cubicBezTo>
                      <a:cubicBezTo>
                        <a:pt x="1058560" y="388928"/>
                        <a:pt x="1086782" y="390237"/>
                        <a:pt x="1114908" y="386649"/>
                      </a:cubicBezTo>
                      <a:cubicBezTo>
                        <a:pt x="1147494" y="382527"/>
                        <a:pt x="1154623" y="388589"/>
                        <a:pt x="1162866" y="419623"/>
                      </a:cubicBezTo>
                      <a:cubicBezTo>
                        <a:pt x="1166163" y="432086"/>
                        <a:pt x="1169413" y="444548"/>
                        <a:pt x="1171934" y="457204"/>
                      </a:cubicBezTo>
                      <a:cubicBezTo>
                        <a:pt x="1178383" y="489500"/>
                        <a:pt x="1175426" y="495513"/>
                        <a:pt x="1144537" y="509090"/>
                      </a:cubicBezTo>
                      <a:cubicBezTo>
                        <a:pt x="1119466" y="520098"/>
                        <a:pt x="1094832" y="532269"/>
                        <a:pt x="1069228" y="541967"/>
                      </a:cubicBezTo>
                      <a:cubicBezTo>
                        <a:pt x="1054778" y="547447"/>
                        <a:pt x="1045080" y="554915"/>
                        <a:pt x="1043819" y="567911"/>
                      </a:cubicBezTo>
                      <a:cubicBezTo>
                        <a:pt x="1037516" y="631920"/>
                        <a:pt x="1037709" y="632162"/>
                        <a:pt x="1081158" y="646467"/>
                      </a:cubicBezTo>
                      <a:cubicBezTo>
                        <a:pt x="1097791" y="651947"/>
                        <a:pt x="1134159" y="670955"/>
                        <a:pt x="1149773" y="679490"/>
                      </a:cubicBezTo>
                      <a:cubicBezTo>
                        <a:pt x="1164515" y="687539"/>
                        <a:pt x="1170188" y="698838"/>
                        <a:pt x="1165630" y="715567"/>
                      </a:cubicBezTo>
                      <a:cubicBezTo>
                        <a:pt x="1159908" y="736564"/>
                        <a:pt x="1153749" y="757416"/>
                        <a:pt x="1146719" y="778024"/>
                      </a:cubicBezTo>
                      <a:cubicBezTo>
                        <a:pt x="1143760" y="786705"/>
                        <a:pt x="1139057" y="794075"/>
                        <a:pt x="1129067" y="796112"/>
                      </a:cubicBezTo>
                      <a:cubicBezTo>
                        <a:pt x="1126594" y="796548"/>
                        <a:pt x="1124073" y="796548"/>
                        <a:pt x="1121551" y="796257"/>
                      </a:cubicBezTo>
                      <a:cubicBezTo>
                        <a:pt x="1089789" y="791117"/>
                        <a:pt x="1057737" y="789081"/>
                        <a:pt x="1025732" y="786220"/>
                      </a:cubicBezTo>
                      <a:cubicBezTo>
                        <a:pt x="1016276" y="785347"/>
                        <a:pt x="1006336" y="784522"/>
                        <a:pt x="997704" y="790487"/>
                      </a:cubicBezTo>
                      <a:cubicBezTo>
                        <a:pt x="985630" y="804647"/>
                        <a:pt x="978210" y="821861"/>
                        <a:pt x="967105" y="836651"/>
                      </a:cubicBezTo>
                      <a:cubicBezTo>
                        <a:pt x="958232" y="848483"/>
                        <a:pt x="962596" y="859345"/>
                        <a:pt x="969481" y="870062"/>
                      </a:cubicBezTo>
                      <a:cubicBezTo>
                        <a:pt x="985144" y="894453"/>
                        <a:pt x="1001632" y="918214"/>
                        <a:pt x="1017391" y="942508"/>
                      </a:cubicBezTo>
                      <a:cubicBezTo>
                        <a:pt x="1036352" y="971749"/>
                        <a:pt x="1032763" y="981932"/>
                        <a:pt x="998819" y="995703"/>
                      </a:cubicBezTo>
                      <a:cubicBezTo>
                        <a:pt x="997461" y="996528"/>
                        <a:pt x="995958" y="997206"/>
                        <a:pt x="994746" y="998176"/>
                      </a:cubicBezTo>
                      <a:cubicBezTo>
                        <a:pt x="980538" y="1009717"/>
                        <a:pt x="970112" y="1033430"/>
                        <a:pt x="953479" y="1032121"/>
                      </a:cubicBezTo>
                      <a:cubicBezTo>
                        <a:pt x="937719" y="1030909"/>
                        <a:pt x="923318" y="1012482"/>
                        <a:pt x="908333" y="1001571"/>
                      </a:cubicBezTo>
                      <a:cubicBezTo>
                        <a:pt x="905715" y="999679"/>
                        <a:pt x="903193" y="997691"/>
                        <a:pt x="900575" y="995801"/>
                      </a:cubicBezTo>
                      <a:cubicBezTo>
                        <a:pt x="880984" y="981641"/>
                        <a:pt x="861345" y="956134"/>
                        <a:pt x="841803" y="956231"/>
                      </a:cubicBezTo>
                      <a:cubicBezTo>
                        <a:pt x="818382" y="956328"/>
                        <a:pt x="795397" y="978926"/>
                        <a:pt x="771588" y="990466"/>
                      </a:cubicBezTo>
                      <a:cubicBezTo>
                        <a:pt x="761162" y="995558"/>
                        <a:pt x="763683" y="1002638"/>
                        <a:pt x="764217" y="1010590"/>
                      </a:cubicBezTo>
                      <a:cubicBezTo>
                        <a:pt x="766544" y="1046862"/>
                        <a:pt x="768193" y="1083134"/>
                        <a:pt x="771005" y="1119357"/>
                      </a:cubicBezTo>
                      <a:cubicBezTo>
                        <a:pt x="771976" y="1132207"/>
                        <a:pt x="767951" y="1138366"/>
                        <a:pt x="755149" y="1140790"/>
                      </a:cubicBezTo>
                      <a:cubicBezTo>
                        <a:pt x="729157" y="1145688"/>
                        <a:pt x="699383" y="1162175"/>
                        <a:pt x="678629" y="1154271"/>
                      </a:cubicBezTo>
                      <a:cubicBezTo>
                        <a:pt x="658942" y="1146755"/>
                        <a:pt x="652492" y="1111792"/>
                        <a:pt x="645607" y="1087546"/>
                      </a:cubicBezTo>
                      <a:cubicBezTo>
                        <a:pt x="632804" y="1042643"/>
                        <a:pt x="609189" y="1022762"/>
                        <a:pt x="560213" y="1028581"/>
                      </a:cubicBezTo>
                      <a:cubicBezTo>
                        <a:pt x="537761" y="1031248"/>
                        <a:pt x="524232" y="1033672"/>
                        <a:pt x="515358" y="1056221"/>
                      </a:cubicBezTo>
                      <a:cubicBezTo>
                        <a:pt x="504205" y="1084589"/>
                        <a:pt x="488154" y="1111017"/>
                        <a:pt x="475498" y="1138851"/>
                      </a:cubicBezTo>
                      <a:cubicBezTo>
                        <a:pt x="469970" y="1151071"/>
                        <a:pt x="463133" y="1154223"/>
                        <a:pt x="451155" y="1149519"/>
                      </a:cubicBezTo>
                      <a:cubicBezTo>
                        <a:pt x="443687" y="1146560"/>
                        <a:pt x="435880" y="1144379"/>
                        <a:pt x="428171" y="1142051"/>
                      </a:cubicBezTo>
                      <a:cubicBezTo>
                        <a:pt x="371193" y="1125031"/>
                        <a:pt x="371193" y="1125031"/>
                        <a:pt x="379242" y="1065967"/>
                      </a:cubicBezTo>
                      <a:cubicBezTo>
                        <a:pt x="382104" y="1045214"/>
                        <a:pt x="384188" y="1024314"/>
                        <a:pt x="387583" y="1003656"/>
                      </a:cubicBezTo>
                      <a:cubicBezTo>
                        <a:pt x="389668" y="990757"/>
                        <a:pt x="387001" y="981835"/>
                        <a:pt x="373860" y="977083"/>
                      </a:cubicBezTo>
                      <a:cubicBezTo>
                        <a:pt x="367847" y="974901"/>
                        <a:pt x="353299" y="966075"/>
                        <a:pt x="348935" y="961711"/>
                      </a:cubicBezTo>
                      <a:cubicBezTo>
                        <a:pt x="305292" y="937465"/>
                        <a:pt x="297485" y="938774"/>
                        <a:pt x="266499" y="966560"/>
                      </a:cubicBezTo>
                      <a:cubicBezTo>
                        <a:pt x="250449" y="980962"/>
                        <a:pt x="228239" y="993812"/>
                        <a:pt x="211219" y="1007293"/>
                      </a:cubicBezTo>
                      <a:cubicBezTo>
                        <a:pt x="198951" y="1017040"/>
                        <a:pt x="190125" y="1015245"/>
                        <a:pt x="180718" y="1004819"/>
                      </a:cubicBezTo>
                      <a:cubicBezTo>
                        <a:pt x="178438" y="1003947"/>
                        <a:pt x="176208" y="1003025"/>
                        <a:pt x="174220" y="1001620"/>
                      </a:cubicBezTo>
                      <a:cubicBezTo>
                        <a:pt x="116418" y="961177"/>
                        <a:pt x="114381" y="948957"/>
                        <a:pt x="155938" y="893677"/>
                      </a:cubicBezTo>
                      <a:cubicBezTo>
                        <a:pt x="159333" y="889168"/>
                        <a:pt x="162776" y="884706"/>
                        <a:pt x="166122" y="880148"/>
                      </a:cubicBezTo>
                      <a:cubicBezTo>
                        <a:pt x="208503" y="822734"/>
                        <a:pt x="201666" y="842422"/>
                        <a:pt x="171262" y="779237"/>
                      </a:cubicBezTo>
                      <a:cubicBezTo>
                        <a:pt x="165685" y="767550"/>
                        <a:pt x="157393" y="763089"/>
                        <a:pt x="144155" y="764495"/>
                      </a:cubicBezTo>
                      <a:cubicBezTo>
                        <a:pt x="116176" y="767454"/>
                        <a:pt x="87953" y="766145"/>
                        <a:pt x="59828" y="769733"/>
                      </a:cubicBezTo>
                      <a:cubicBezTo>
                        <a:pt x="27242" y="773854"/>
                        <a:pt x="20114" y="767793"/>
                        <a:pt x="11870" y="736759"/>
                      </a:cubicBezTo>
                      <a:cubicBezTo>
                        <a:pt x="8573" y="724296"/>
                        <a:pt x="5324" y="711834"/>
                        <a:pt x="2802" y="699178"/>
                      </a:cubicBezTo>
                      <a:cubicBezTo>
                        <a:pt x="-3647" y="666882"/>
                        <a:pt x="-690" y="660869"/>
                        <a:pt x="30200" y="647292"/>
                      </a:cubicBezTo>
                      <a:cubicBezTo>
                        <a:pt x="55270" y="636284"/>
                        <a:pt x="79904" y="624112"/>
                        <a:pt x="105508" y="614414"/>
                      </a:cubicBezTo>
                      <a:cubicBezTo>
                        <a:pt x="119958" y="608934"/>
                        <a:pt x="130917" y="601564"/>
                        <a:pt x="130917" y="588422"/>
                      </a:cubicBezTo>
                      <a:cubicBezTo>
                        <a:pt x="130820" y="525384"/>
                        <a:pt x="137026" y="524171"/>
                        <a:pt x="93578" y="509866"/>
                      </a:cubicBezTo>
                      <a:cubicBezTo>
                        <a:pt x="76945" y="504386"/>
                        <a:pt x="40577" y="485378"/>
                        <a:pt x="24963" y="476844"/>
                      </a:cubicBezTo>
                      <a:cubicBezTo>
                        <a:pt x="10221" y="468794"/>
                        <a:pt x="4548" y="457496"/>
                        <a:pt x="9106" y="440766"/>
                      </a:cubicBezTo>
                      <a:cubicBezTo>
                        <a:pt x="14828" y="419768"/>
                        <a:pt x="20987" y="398917"/>
                        <a:pt x="28018" y="378309"/>
                      </a:cubicBezTo>
                      <a:cubicBezTo>
                        <a:pt x="30976" y="369629"/>
                        <a:pt x="35679" y="362258"/>
                        <a:pt x="45669" y="360221"/>
                      </a:cubicBezTo>
                      <a:cubicBezTo>
                        <a:pt x="48142" y="359785"/>
                        <a:pt x="50663" y="359785"/>
                        <a:pt x="53185" y="360076"/>
                      </a:cubicBezTo>
                      <a:cubicBezTo>
                        <a:pt x="84947" y="365216"/>
                        <a:pt x="116999" y="367252"/>
                        <a:pt x="149004" y="370113"/>
                      </a:cubicBezTo>
                      <a:cubicBezTo>
                        <a:pt x="158460" y="370986"/>
                        <a:pt x="168400" y="371811"/>
                        <a:pt x="177032" y="365846"/>
                      </a:cubicBezTo>
                      <a:cubicBezTo>
                        <a:pt x="189106" y="351686"/>
                        <a:pt x="196526" y="334472"/>
                        <a:pt x="207631" y="319682"/>
                      </a:cubicBezTo>
                      <a:cubicBezTo>
                        <a:pt x="216504" y="307850"/>
                        <a:pt x="212140" y="296988"/>
                        <a:pt x="205255" y="286271"/>
                      </a:cubicBezTo>
                      <a:cubicBezTo>
                        <a:pt x="189592" y="261880"/>
                        <a:pt x="173104" y="238120"/>
                        <a:pt x="157345" y="213825"/>
                      </a:cubicBezTo>
                      <a:cubicBezTo>
                        <a:pt x="138384" y="184584"/>
                        <a:pt x="146677" y="182645"/>
                        <a:pt x="175917" y="160630"/>
                      </a:cubicBezTo>
                      <a:cubicBezTo>
                        <a:pt x="193810" y="147149"/>
                        <a:pt x="198659" y="137451"/>
                        <a:pt x="221257" y="124261"/>
                      </a:cubicBezTo>
                      <a:cubicBezTo>
                        <a:pt x="234931" y="116260"/>
                        <a:pt x="251418" y="143900"/>
                        <a:pt x="266403" y="154811"/>
                      </a:cubicBezTo>
                      <a:cubicBezTo>
                        <a:pt x="269021" y="156702"/>
                        <a:pt x="271543" y="158690"/>
                        <a:pt x="274161" y="160581"/>
                      </a:cubicBezTo>
                      <a:cubicBezTo>
                        <a:pt x="293752" y="174741"/>
                        <a:pt x="313391" y="200248"/>
                        <a:pt x="332933" y="200150"/>
                      </a:cubicBezTo>
                      <a:cubicBezTo>
                        <a:pt x="356354" y="200054"/>
                        <a:pt x="379339" y="177456"/>
                        <a:pt x="403148" y="165915"/>
                      </a:cubicBezTo>
                      <a:cubicBezTo>
                        <a:pt x="413574" y="160824"/>
                        <a:pt x="411053" y="153744"/>
                        <a:pt x="410519" y="145791"/>
                      </a:cubicBezTo>
                      <a:cubicBezTo>
                        <a:pt x="408192" y="109520"/>
                        <a:pt x="406543" y="73248"/>
                        <a:pt x="403731" y="37024"/>
                      </a:cubicBezTo>
                      <a:cubicBezTo>
                        <a:pt x="402760" y="24174"/>
                        <a:pt x="406786" y="18016"/>
                        <a:pt x="419587" y="15592"/>
                      </a:cubicBezTo>
                      <a:cubicBezTo>
                        <a:pt x="439081" y="11918"/>
                        <a:pt x="460702" y="1726"/>
                        <a:pt x="479050" y="194"/>
                      </a:cubicBezTo>
                      <a:close/>
                    </a:path>
                  </a:pathLst>
                </a:custGeom>
                <a:solidFill>
                  <a:srgbClr val="C8D5DD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A4CC0094-976F-449D-BD7F-656955ED67E1}"/>
                    </a:ext>
                  </a:extLst>
                </p:cNvPr>
                <p:cNvSpPr/>
                <p:nvPr/>
              </p:nvSpPr>
              <p:spPr>
                <a:xfrm>
                  <a:off x="2387183" y="3080904"/>
                  <a:ext cx="601156" cy="591649"/>
                </a:xfrm>
                <a:custGeom>
                  <a:avLst/>
                  <a:gdLst>
                    <a:gd name="connsiteX0" fmla="*/ 725301 w 796809"/>
                    <a:gd name="connsiteY0" fmla="*/ 367616 h 784208"/>
                    <a:gd name="connsiteX1" fmla="*/ 776334 w 796809"/>
                    <a:gd name="connsiteY1" fmla="*/ 345313 h 784208"/>
                    <a:gd name="connsiteX2" fmla="*/ 794909 w 796809"/>
                    <a:gd name="connsiteY2" fmla="*/ 310156 h 784208"/>
                    <a:gd name="connsiteX3" fmla="*/ 788739 w 796809"/>
                    <a:gd name="connsiteY3" fmla="*/ 284639 h 784208"/>
                    <a:gd name="connsiteX4" fmla="*/ 756216 w 796809"/>
                    <a:gd name="connsiteY4" fmla="*/ 262272 h 784208"/>
                    <a:gd name="connsiteX5" fmla="*/ 699013 w 796809"/>
                    <a:gd name="connsiteY5" fmla="*/ 265807 h 784208"/>
                    <a:gd name="connsiteX6" fmla="*/ 680631 w 796809"/>
                    <a:gd name="connsiteY6" fmla="*/ 255844 h 784208"/>
                    <a:gd name="connsiteX7" fmla="*/ 684101 w 796809"/>
                    <a:gd name="connsiteY7" fmla="*/ 187393 h 784208"/>
                    <a:gd name="connsiteX8" fmla="*/ 690979 w 796809"/>
                    <a:gd name="connsiteY8" fmla="*/ 178202 h 784208"/>
                    <a:gd name="connsiteX9" fmla="*/ 678574 w 796809"/>
                    <a:gd name="connsiteY9" fmla="*/ 104994 h 784208"/>
                    <a:gd name="connsiteX10" fmla="*/ 674203 w 796809"/>
                    <a:gd name="connsiteY10" fmla="*/ 102809 h 784208"/>
                    <a:gd name="connsiteX11" fmla="*/ 653507 w 796809"/>
                    <a:gd name="connsiteY11" fmla="*/ 101138 h 784208"/>
                    <a:gd name="connsiteX12" fmla="*/ 616036 w 796809"/>
                    <a:gd name="connsiteY12" fmla="*/ 128711 h 784208"/>
                    <a:gd name="connsiteX13" fmla="*/ 560117 w 796809"/>
                    <a:gd name="connsiteY13" fmla="*/ 131989 h 784208"/>
                    <a:gd name="connsiteX14" fmla="*/ 543213 w 796809"/>
                    <a:gd name="connsiteY14" fmla="*/ 121576 h 784208"/>
                    <a:gd name="connsiteX15" fmla="*/ 533894 w 796809"/>
                    <a:gd name="connsiteY15" fmla="*/ 103580 h 784208"/>
                    <a:gd name="connsiteX16" fmla="*/ 539550 w 796809"/>
                    <a:gd name="connsiteY16" fmla="*/ 61288 h 784208"/>
                    <a:gd name="connsiteX17" fmla="*/ 506385 w 796809"/>
                    <a:gd name="connsiteY17" fmla="*/ 9676 h 784208"/>
                    <a:gd name="connsiteX18" fmla="*/ 490766 w 796809"/>
                    <a:gd name="connsiteY18" fmla="*/ 4599 h 784208"/>
                    <a:gd name="connsiteX19" fmla="*/ 474248 w 796809"/>
                    <a:gd name="connsiteY19" fmla="*/ 11861 h 784208"/>
                    <a:gd name="connsiteX20" fmla="*/ 447189 w 796809"/>
                    <a:gd name="connsiteY20" fmla="*/ 67908 h 784208"/>
                    <a:gd name="connsiteX21" fmla="*/ 416787 w 796809"/>
                    <a:gd name="connsiteY21" fmla="*/ 86676 h 784208"/>
                    <a:gd name="connsiteX22" fmla="*/ 358877 w 796809"/>
                    <a:gd name="connsiteY22" fmla="*/ 46698 h 784208"/>
                    <a:gd name="connsiteX23" fmla="*/ 336510 w 796809"/>
                    <a:gd name="connsiteY23" fmla="*/ 1449 h 784208"/>
                    <a:gd name="connsiteX24" fmla="*/ 284576 w 796809"/>
                    <a:gd name="connsiteY24" fmla="*/ 10576 h 784208"/>
                    <a:gd name="connsiteX25" fmla="*/ 273843 w 796809"/>
                    <a:gd name="connsiteY25" fmla="*/ 25102 h 784208"/>
                    <a:gd name="connsiteX26" fmla="*/ 278406 w 796809"/>
                    <a:gd name="connsiteY26" fmla="*/ 98824 h 784208"/>
                    <a:gd name="connsiteX27" fmla="*/ 273393 w 796809"/>
                    <a:gd name="connsiteY27" fmla="*/ 112450 h 784208"/>
                    <a:gd name="connsiteX28" fmla="*/ 225766 w 796809"/>
                    <a:gd name="connsiteY28" fmla="*/ 135652 h 784208"/>
                    <a:gd name="connsiteX29" fmla="*/ 185916 w 796809"/>
                    <a:gd name="connsiteY29" fmla="*/ 108850 h 784208"/>
                    <a:gd name="connsiteX30" fmla="*/ 180646 w 796809"/>
                    <a:gd name="connsiteY30" fmla="*/ 104930 h 784208"/>
                    <a:gd name="connsiteX31" fmla="*/ 150052 w 796809"/>
                    <a:gd name="connsiteY31" fmla="*/ 84169 h 784208"/>
                    <a:gd name="connsiteX32" fmla="*/ 119329 w 796809"/>
                    <a:gd name="connsiteY32" fmla="*/ 108850 h 784208"/>
                    <a:gd name="connsiteX33" fmla="*/ 106731 w 796809"/>
                    <a:gd name="connsiteY33" fmla="*/ 144908 h 784208"/>
                    <a:gd name="connsiteX34" fmla="*/ 139189 w 796809"/>
                    <a:gd name="connsiteY34" fmla="*/ 194013 h 784208"/>
                    <a:gd name="connsiteX35" fmla="*/ 140796 w 796809"/>
                    <a:gd name="connsiteY35" fmla="*/ 216637 h 784208"/>
                    <a:gd name="connsiteX36" fmla="*/ 120036 w 796809"/>
                    <a:gd name="connsiteY36" fmla="*/ 247939 h 784208"/>
                    <a:gd name="connsiteX37" fmla="*/ 101011 w 796809"/>
                    <a:gd name="connsiteY37" fmla="*/ 250831 h 784208"/>
                    <a:gd name="connsiteX38" fmla="*/ 36030 w 796809"/>
                    <a:gd name="connsiteY38" fmla="*/ 244018 h 784208"/>
                    <a:gd name="connsiteX39" fmla="*/ 30952 w 796809"/>
                    <a:gd name="connsiteY39" fmla="*/ 244146 h 784208"/>
                    <a:gd name="connsiteX40" fmla="*/ 18997 w 796809"/>
                    <a:gd name="connsiteY40" fmla="*/ 256423 h 784208"/>
                    <a:gd name="connsiteX41" fmla="*/ 6143 w 796809"/>
                    <a:gd name="connsiteY41" fmla="*/ 298779 h 784208"/>
                    <a:gd name="connsiteX42" fmla="*/ 16876 w 796809"/>
                    <a:gd name="connsiteY42" fmla="*/ 323267 h 784208"/>
                    <a:gd name="connsiteX43" fmla="*/ 63411 w 796809"/>
                    <a:gd name="connsiteY43" fmla="*/ 345699 h 784208"/>
                    <a:gd name="connsiteX44" fmla="*/ 88734 w 796809"/>
                    <a:gd name="connsiteY44" fmla="*/ 398982 h 784208"/>
                    <a:gd name="connsiteX45" fmla="*/ 71509 w 796809"/>
                    <a:gd name="connsiteY45" fmla="*/ 416593 h 784208"/>
                    <a:gd name="connsiteX46" fmla="*/ 20476 w 796809"/>
                    <a:gd name="connsiteY46" fmla="*/ 438896 h 784208"/>
                    <a:gd name="connsiteX47" fmla="*/ 1901 w 796809"/>
                    <a:gd name="connsiteY47" fmla="*/ 474053 h 784208"/>
                    <a:gd name="connsiteX48" fmla="*/ 8071 w 796809"/>
                    <a:gd name="connsiteY48" fmla="*/ 499570 h 784208"/>
                    <a:gd name="connsiteX49" fmla="*/ 40593 w 796809"/>
                    <a:gd name="connsiteY49" fmla="*/ 521937 h 784208"/>
                    <a:gd name="connsiteX50" fmla="*/ 97797 w 796809"/>
                    <a:gd name="connsiteY50" fmla="*/ 518402 h 784208"/>
                    <a:gd name="connsiteX51" fmla="*/ 116179 w 796809"/>
                    <a:gd name="connsiteY51" fmla="*/ 528365 h 784208"/>
                    <a:gd name="connsiteX52" fmla="*/ 112709 w 796809"/>
                    <a:gd name="connsiteY52" fmla="*/ 596816 h 784208"/>
                    <a:gd name="connsiteX53" fmla="*/ 105831 w 796809"/>
                    <a:gd name="connsiteY53" fmla="*/ 606007 h 784208"/>
                    <a:gd name="connsiteX54" fmla="*/ 118236 w 796809"/>
                    <a:gd name="connsiteY54" fmla="*/ 679215 h 784208"/>
                    <a:gd name="connsiteX55" fmla="*/ 122607 w 796809"/>
                    <a:gd name="connsiteY55" fmla="*/ 681400 h 784208"/>
                    <a:gd name="connsiteX56" fmla="*/ 143303 w 796809"/>
                    <a:gd name="connsiteY56" fmla="*/ 683072 h 784208"/>
                    <a:gd name="connsiteX57" fmla="*/ 180774 w 796809"/>
                    <a:gd name="connsiteY57" fmla="*/ 655498 h 784208"/>
                    <a:gd name="connsiteX58" fmla="*/ 236692 w 796809"/>
                    <a:gd name="connsiteY58" fmla="*/ 652220 h 784208"/>
                    <a:gd name="connsiteX59" fmla="*/ 253596 w 796809"/>
                    <a:gd name="connsiteY59" fmla="*/ 662632 h 784208"/>
                    <a:gd name="connsiteX60" fmla="*/ 262916 w 796809"/>
                    <a:gd name="connsiteY60" fmla="*/ 680629 h 784208"/>
                    <a:gd name="connsiteX61" fmla="*/ 257260 w 796809"/>
                    <a:gd name="connsiteY61" fmla="*/ 722921 h 784208"/>
                    <a:gd name="connsiteX62" fmla="*/ 290425 w 796809"/>
                    <a:gd name="connsiteY62" fmla="*/ 774533 h 784208"/>
                    <a:gd name="connsiteX63" fmla="*/ 306044 w 796809"/>
                    <a:gd name="connsiteY63" fmla="*/ 779610 h 784208"/>
                    <a:gd name="connsiteX64" fmla="*/ 322562 w 796809"/>
                    <a:gd name="connsiteY64" fmla="*/ 772347 h 784208"/>
                    <a:gd name="connsiteX65" fmla="*/ 349621 w 796809"/>
                    <a:gd name="connsiteY65" fmla="*/ 716301 h 784208"/>
                    <a:gd name="connsiteX66" fmla="*/ 380023 w 796809"/>
                    <a:gd name="connsiteY66" fmla="*/ 697533 h 784208"/>
                    <a:gd name="connsiteX67" fmla="*/ 437933 w 796809"/>
                    <a:gd name="connsiteY67" fmla="*/ 737511 h 784208"/>
                    <a:gd name="connsiteX68" fmla="*/ 460301 w 796809"/>
                    <a:gd name="connsiteY68" fmla="*/ 782760 h 784208"/>
                    <a:gd name="connsiteX69" fmla="*/ 512234 w 796809"/>
                    <a:gd name="connsiteY69" fmla="*/ 773633 h 784208"/>
                    <a:gd name="connsiteX70" fmla="*/ 522967 w 796809"/>
                    <a:gd name="connsiteY70" fmla="*/ 759107 h 784208"/>
                    <a:gd name="connsiteX71" fmla="*/ 518404 w 796809"/>
                    <a:gd name="connsiteY71" fmla="*/ 685385 h 784208"/>
                    <a:gd name="connsiteX72" fmla="*/ 523417 w 796809"/>
                    <a:gd name="connsiteY72" fmla="*/ 671759 h 784208"/>
                    <a:gd name="connsiteX73" fmla="*/ 571044 w 796809"/>
                    <a:gd name="connsiteY73" fmla="*/ 648557 h 784208"/>
                    <a:gd name="connsiteX74" fmla="*/ 610894 w 796809"/>
                    <a:gd name="connsiteY74" fmla="*/ 675359 h 784208"/>
                    <a:gd name="connsiteX75" fmla="*/ 616164 w 796809"/>
                    <a:gd name="connsiteY75" fmla="*/ 679279 h 784208"/>
                    <a:gd name="connsiteX76" fmla="*/ 646758 w 796809"/>
                    <a:gd name="connsiteY76" fmla="*/ 700039 h 784208"/>
                    <a:gd name="connsiteX77" fmla="*/ 674718 w 796809"/>
                    <a:gd name="connsiteY77" fmla="*/ 677030 h 784208"/>
                    <a:gd name="connsiteX78" fmla="*/ 677481 w 796809"/>
                    <a:gd name="connsiteY78" fmla="*/ 675359 h 784208"/>
                    <a:gd name="connsiteX79" fmla="*/ 690079 w 796809"/>
                    <a:gd name="connsiteY79" fmla="*/ 639301 h 784208"/>
                    <a:gd name="connsiteX80" fmla="*/ 657621 w 796809"/>
                    <a:gd name="connsiteY80" fmla="*/ 590196 h 784208"/>
                    <a:gd name="connsiteX81" fmla="*/ 656014 w 796809"/>
                    <a:gd name="connsiteY81" fmla="*/ 567572 h 784208"/>
                    <a:gd name="connsiteX82" fmla="*/ 676774 w 796809"/>
                    <a:gd name="connsiteY82" fmla="*/ 536270 h 784208"/>
                    <a:gd name="connsiteX83" fmla="*/ 695799 w 796809"/>
                    <a:gd name="connsiteY83" fmla="*/ 533378 h 784208"/>
                    <a:gd name="connsiteX84" fmla="*/ 760780 w 796809"/>
                    <a:gd name="connsiteY84" fmla="*/ 540191 h 784208"/>
                    <a:gd name="connsiteX85" fmla="*/ 765858 w 796809"/>
                    <a:gd name="connsiteY85" fmla="*/ 540063 h 784208"/>
                    <a:gd name="connsiteX86" fmla="*/ 777812 w 796809"/>
                    <a:gd name="connsiteY86" fmla="*/ 527786 h 784208"/>
                    <a:gd name="connsiteX87" fmla="*/ 790667 w 796809"/>
                    <a:gd name="connsiteY87" fmla="*/ 485430 h 784208"/>
                    <a:gd name="connsiteX88" fmla="*/ 779933 w 796809"/>
                    <a:gd name="connsiteY88" fmla="*/ 460942 h 784208"/>
                    <a:gd name="connsiteX89" fmla="*/ 733399 w 796809"/>
                    <a:gd name="connsiteY89" fmla="*/ 438510 h 784208"/>
                    <a:gd name="connsiteX90" fmla="*/ 708076 w 796809"/>
                    <a:gd name="connsiteY90" fmla="*/ 385227 h 784208"/>
                    <a:gd name="connsiteX91" fmla="*/ 725301 w 796809"/>
                    <a:gd name="connsiteY91" fmla="*/ 367616 h 784208"/>
                    <a:gd name="connsiteX92" fmla="*/ 398533 w 796809"/>
                    <a:gd name="connsiteY92" fmla="*/ 626703 h 784208"/>
                    <a:gd name="connsiteX93" fmla="*/ 163935 w 796809"/>
                    <a:gd name="connsiteY93" fmla="*/ 392105 h 784208"/>
                    <a:gd name="connsiteX94" fmla="*/ 398533 w 796809"/>
                    <a:gd name="connsiteY94" fmla="*/ 157506 h 784208"/>
                    <a:gd name="connsiteX95" fmla="*/ 633132 w 796809"/>
                    <a:gd name="connsiteY95" fmla="*/ 392105 h 784208"/>
                    <a:gd name="connsiteX96" fmla="*/ 398533 w 796809"/>
                    <a:gd name="connsiteY96" fmla="*/ 626703 h 784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796809" h="784208">
                      <a:moveTo>
                        <a:pt x="725301" y="367616"/>
                      </a:moveTo>
                      <a:cubicBezTo>
                        <a:pt x="742655" y="360996"/>
                        <a:pt x="759366" y="352769"/>
                        <a:pt x="776334" y="345313"/>
                      </a:cubicBezTo>
                      <a:cubicBezTo>
                        <a:pt x="797287" y="336122"/>
                        <a:pt x="799280" y="332073"/>
                        <a:pt x="794909" y="310156"/>
                      </a:cubicBezTo>
                      <a:cubicBezTo>
                        <a:pt x="793174" y="301607"/>
                        <a:pt x="790988" y="293123"/>
                        <a:pt x="788739" y="284639"/>
                      </a:cubicBezTo>
                      <a:cubicBezTo>
                        <a:pt x="783147" y="263622"/>
                        <a:pt x="778327" y="259444"/>
                        <a:pt x="756216" y="262272"/>
                      </a:cubicBezTo>
                      <a:cubicBezTo>
                        <a:pt x="737127" y="264714"/>
                        <a:pt x="718038" y="263814"/>
                        <a:pt x="699013" y="265807"/>
                      </a:cubicBezTo>
                      <a:cubicBezTo>
                        <a:pt x="690015" y="266771"/>
                        <a:pt x="684423" y="263750"/>
                        <a:pt x="680631" y="255844"/>
                      </a:cubicBezTo>
                      <a:cubicBezTo>
                        <a:pt x="659999" y="213038"/>
                        <a:pt x="655371" y="226343"/>
                        <a:pt x="684101" y="187393"/>
                      </a:cubicBezTo>
                      <a:cubicBezTo>
                        <a:pt x="686351" y="184308"/>
                        <a:pt x="688729" y="181287"/>
                        <a:pt x="690979" y="178202"/>
                      </a:cubicBezTo>
                      <a:cubicBezTo>
                        <a:pt x="719195" y="140730"/>
                        <a:pt x="717781" y="132439"/>
                        <a:pt x="678574" y="104994"/>
                      </a:cubicBezTo>
                      <a:cubicBezTo>
                        <a:pt x="677224" y="104030"/>
                        <a:pt x="675746" y="103387"/>
                        <a:pt x="674203" y="102809"/>
                      </a:cubicBezTo>
                      <a:cubicBezTo>
                        <a:pt x="667840" y="95739"/>
                        <a:pt x="661863" y="94518"/>
                        <a:pt x="653507" y="101138"/>
                      </a:cubicBezTo>
                      <a:cubicBezTo>
                        <a:pt x="641938" y="110265"/>
                        <a:pt x="626898" y="119006"/>
                        <a:pt x="616036" y="128711"/>
                      </a:cubicBezTo>
                      <a:cubicBezTo>
                        <a:pt x="595018" y="147543"/>
                        <a:pt x="589748" y="148443"/>
                        <a:pt x="560117" y="131989"/>
                      </a:cubicBezTo>
                      <a:cubicBezTo>
                        <a:pt x="557161" y="129032"/>
                        <a:pt x="547263" y="123055"/>
                        <a:pt x="543213" y="121576"/>
                      </a:cubicBezTo>
                      <a:cubicBezTo>
                        <a:pt x="534279" y="118363"/>
                        <a:pt x="532480" y="112321"/>
                        <a:pt x="533894" y="103580"/>
                      </a:cubicBezTo>
                      <a:cubicBezTo>
                        <a:pt x="536208" y="89568"/>
                        <a:pt x="537622" y="75428"/>
                        <a:pt x="539550" y="61288"/>
                      </a:cubicBezTo>
                      <a:cubicBezTo>
                        <a:pt x="545013" y="21245"/>
                        <a:pt x="545013" y="21245"/>
                        <a:pt x="506385" y="9676"/>
                      </a:cubicBezTo>
                      <a:cubicBezTo>
                        <a:pt x="501179" y="8134"/>
                        <a:pt x="495844" y="6591"/>
                        <a:pt x="490766" y="4599"/>
                      </a:cubicBezTo>
                      <a:cubicBezTo>
                        <a:pt x="482668" y="1385"/>
                        <a:pt x="478040" y="3570"/>
                        <a:pt x="474248" y="11861"/>
                      </a:cubicBezTo>
                      <a:cubicBezTo>
                        <a:pt x="465699" y="30758"/>
                        <a:pt x="454773" y="48626"/>
                        <a:pt x="447189" y="67908"/>
                      </a:cubicBezTo>
                      <a:cubicBezTo>
                        <a:pt x="441147" y="83205"/>
                        <a:pt x="432084" y="86676"/>
                        <a:pt x="416787" y="86676"/>
                      </a:cubicBezTo>
                      <a:cubicBezTo>
                        <a:pt x="368261" y="86612"/>
                        <a:pt x="367553" y="77164"/>
                        <a:pt x="358877" y="46698"/>
                      </a:cubicBezTo>
                      <a:cubicBezTo>
                        <a:pt x="354185" y="30244"/>
                        <a:pt x="349814" y="6527"/>
                        <a:pt x="336510" y="1449"/>
                      </a:cubicBezTo>
                      <a:cubicBezTo>
                        <a:pt x="322434" y="-3950"/>
                        <a:pt x="302252" y="7234"/>
                        <a:pt x="284576" y="10576"/>
                      </a:cubicBezTo>
                      <a:cubicBezTo>
                        <a:pt x="275899" y="12247"/>
                        <a:pt x="273136" y="16425"/>
                        <a:pt x="273843" y="25102"/>
                      </a:cubicBezTo>
                      <a:cubicBezTo>
                        <a:pt x="275771" y="49654"/>
                        <a:pt x="276863" y="74271"/>
                        <a:pt x="278406" y="98824"/>
                      </a:cubicBezTo>
                      <a:cubicBezTo>
                        <a:pt x="278727" y="104223"/>
                        <a:pt x="280463" y="109043"/>
                        <a:pt x="273393" y="112450"/>
                      </a:cubicBezTo>
                      <a:cubicBezTo>
                        <a:pt x="257260" y="120291"/>
                        <a:pt x="241642" y="135588"/>
                        <a:pt x="225766" y="135652"/>
                      </a:cubicBezTo>
                      <a:cubicBezTo>
                        <a:pt x="212526" y="135717"/>
                        <a:pt x="199221" y="118427"/>
                        <a:pt x="185916" y="108850"/>
                      </a:cubicBezTo>
                      <a:cubicBezTo>
                        <a:pt x="184117" y="107565"/>
                        <a:pt x="182446" y="106215"/>
                        <a:pt x="180646" y="104930"/>
                      </a:cubicBezTo>
                      <a:cubicBezTo>
                        <a:pt x="170491" y="97538"/>
                        <a:pt x="159307" y="78770"/>
                        <a:pt x="150052" y="84169"/>
                      </a:cubicBezTo>
                      <a:cubicBezTo>
                        <a:pt x="134754" y="93103"/>
                        <a:pt x="131476" y="99659"/>
                        <a:pt x="119329" y="108850"/>
                      </a:cubicBezTo>
                      <a:cubicBezTo>
                        <a:pt x="99468" y="123762"/>
                        <a:pt x="93876" y="125112"/>
                        <a:pt x="106731" y="144908"/>
                      </a:cubicBezTo>
                      <a:cubicBezTo>
                        <a:pt x="117400" y="161362"/>
                        <a:pt x="128584" y="177495"/>
                        <a:pt x="139189" y="194013"/>
                      </a:cubicBezTo>
                      <a:cubicBezTo>
                        <a:pt x="143881" y="201276"/>
                        <a:pt x="146774" y="208668"/>
                        <a:pt x="140796" y="216637"/>
                      </a:cubicBezTo>
                      <a:cubicBezTo>
                        <a:pt x="133276" y="226664"/>
                        <a:pt x="128263" y="238362"/>
                        <a:pt x="120036" y="247939"/>
                      </a:cubicBezTo>
                      <a:cubicBezTo>
                        <a:pt x="114187" y="251988"/>
                        <a:pt x="107438" y="251409"/>
                        <a:pt x="101011" y="250831"/>
                      </a:cubicBezTo>
                      <a:cubicBezTo>
                        <a:pt x="79351" y="248903"/>
                        <a:pt x="57562" y="247489"/>
                        <a:pt x="36030" y="244018"/>
                      </a:cubicBezTo>
                      <a:cubicBezTo>
                        <a:pt x="34295" y="243825"/>
                        <a:pt x="32623" y="243825"/>
                        <a:pt x="30952" y="244146"/>
                      </a:cubicBezTo>
                      <a:cubicBezTo>
                        <a:pt x="24204" y="245561"/>
                        <a:pt x="20990" y="250509"/>
                        <a:pt x="18997" y="256423"/>
                      </a:cubicBezTo>
                      <a:cubicBezTo>
                        <a:pt x="14241" y="270370"/>
                        <a:pt x="10064" y="284510"/>
                        <a:pt x="6143" y="298779"/>
                      </a:cubicBezTo>
                      <a:cubicBezTo>
                        <a:pt x="3058" y="310156"/>
                        <a:pt x="6914" y="317804"/>
                        <a:pt x="16876" y="323267"/>
                      </a:cubicBezTo>
                      <a:cubicBezTo>
                        <a:pt x="27482" y="329052"/>
                        <a:pt x="52099" y="341971"/>
                        <a:pt x="63411" y="345699"/>
                      </a:cubicBezTo>
                      <a:cubicBezTo>
                        <a:pt x="92848" y="355404"/>
                        <a:pt x="88670" y="356240"/>
                        <a:pt x="88734" y="398982"/>
                      </a:cubicBezTo>
                      <a:cubicBezTo>
                        <a:pt x="88734" y="407916"/>
                        <a:pt x="81279" y="412929"/>
                        <a:pt x="71509" y="416593"/>
                      </a:cubicBezTo>
                      <a:cubicBezTo>
                        <a:pt x="54155" y="423213"/>
                        <a:pt x="37444" y="431440"/>
                        <a:pt x="20476" y="438896"/>
                      </a:cubicBezTo>
                      <a:cubicBezTo>
                        <a:pt x="-477" y="448087"/>
                        <a:pt x="-2470" y="452136"/>
                        <a:pt x="1901" y="474053"/>
                      </a:cubicBezTo>
                      <a:cubicBezTo>
                        <a:pt x="3636" y="482602"/>
                        <a:pt x="5821" y="491086"/>
                        <a:pt x="8071" y="499570"/>
                      </a:cubicBezTo>
                      <a:cubicBezTo>
                        <a:pt x="13663" y="520588"/>
                        <a:pt x="18483" y="524765"/>
                        <a:pt x="40593" y="521937"/>
                      </a:cubicBezTo>
                      <a:cubicBezTo>
                        <a:pt x="59683" y="519495"/>
                        <a:pt x="78772" y="520395"/>
                        <a:pt x="97797" y="518402"/>
                      </a:cubicBezTo>
                      <a:cubicBezTo>
                        <a:pt x="106795" y="517438"/>
                        <a:pt x="112387" y="520459"/>
                        <a:pt x="116179" y="528365"/>
                      </a:cubicBezTo>
                      <a:cubicBezTo>
                        <a:pt x="136811" y="571171"/>
                        <a:pt x="141439" y="557866"/>
                        <a:pt x="112709" y="596816"/>
                      </a:cubicBezTo>
                      <a:cubicBezTo>
                        <a:pt x="110459" y="599901"/>
                        <a:pt x="108145" y="602922"/>
                        <a:pt x="105831" y="606007"/>
                      </a:cubicBezTo>
                      <a:cubicBezTo>
                        <a:pt x="77615" y="643479"/>
                        <a:pt x="79029" y="651770"/>
                        <a:pt x="118236" y="679215"/>
                      </a:cubicBezTo>
                      <a:cubicBezTo>
                        <a:pt x="119586" y="680179"/>
                        <a:pt x="121064" y="680822"/>
                        <a:pt x="122607" y="681400"/>
                      </a:cubicBezTo>
                      <a:cubicBezTo>
                        <a:pt x="128970" y="688470"/>
                        <a:pt x="134947" y="689692"/>
                        <a:pt x="143303" y="683072"/>
                      </a:cubicBezTo>
                      <a:cubicBezTo>
                        <a:pt x="154872" y="673944"/>
                        <a:pt x="169912" y="665203"/>
                        <a:pt x="180774" y="655498"/>
                      </a:cubicBezTo>
                      <a:cubicBezTo>
                        <a:pt x="201792" y="636666"/>
                        <a:pt x="207062" y="635766"/>
                        <a:pt x="236692" y="652220"/>
                      </a:cubicBezTo>
                      <a:cubicBezTo>
                        <a:pt x="239649" y="655177"/>
                        <a:pt x="249547" y="661154"/>
                        <a:pt x="253596" y="662632"/>
                      </a:cubicBezTo>
                      <a:cubicBezTo>
                        <a:pt x="262530" y="665846"/>
                        <a:pt x="264330" y="671888"/>
                        <a:pt x="262916" y="680629"/>
                      </a:cubicBezTo>
                      <a:cubicBezTo>
                        <a:pt x="260602" y="694641"/>
                        <a:pt x="259188" y="708781"/>
                        <a:pt x="257260" y="722921"/>
                      </a:cubicBezTo>
                      <a:cubicBezTo>
                        <a:pt x="251797" y="762964"/>
                        <a:pt x="251797" y="762964"/>
                        <a:pt x="290425" y="774533"/>
                      </a:cubicBezTo>
                      <a:cubicBezTo>
                        <a:pt x="295631" y="776075"/>
                        <a:pt x="300966" y="777618"/>
                        <a:pt x="306044" y="779610"/>
                      </a:cubicBezTo>
                      <a:cubicBezTo>
                        <a:pt x="314142" y="782824"/>
                        <a:pt x="318770" y="780639"/>
                        <a:pt x="322562" y="772347"/>
                      </a:cubicBezTo>
                      <a:cubicBezTo>
                        <a:pt x="331110" y="753451"/>
                        <a:pt x="342037" y="735583"/>
                        <a:pt x="349621" y="716301"/>
                      </a:cubicBezTo>
                      <a:cubicBezTo>
                        <a:pt x="355663" y="701004"/>
                        <a:pt x="364790" y="699333"/>
                        <a:pt x="380023" y="697533"/>
                      </a:cubicBezTo>
                      <a:cubicBezTo>
                        <a:pt x="413252" y="693612"/>
                        <a:pt x="429256" y="707045"/>
                        <a:pt x="437933" y="737511"/>
                      </a:cubicBezTo>
                      <a:cubicBezTo>
                        <a:pt x="442625" y="753965"/>
                        <a:pt x="446996" y="777682"/>
                        <a:pt x="460301" y="782760"/>
                      </a:cubicBezTo>
                      <a:cubicBezTo>
                        <a:pt x="474377" y="788159"/>
                        <a:pt x="494558" y="776975"/>
                        <a:pt x="512234" y="773633"/>
                      </a:cubicBezTo>
                      <a:cubicBezTo>
                        <a:pt x="520911" y="771962"/>
                        <a:pt x="523674" y="767784"/>
                        <a:pt x="522967" y="759107"/>
                      </a:cubicBezTo>
                      <a:cubicBezTo>
                        <a:pt x="521039" y="734554"/>
                        <a:pt x="519946" y="709938"/>
                        <a:pt x="518404" y="685385"/>
                      </a:cubicBezTo>
                      <a:cubicBezTo>
                        <a:pt x="518083" y="679986"/>
                        <a:pt x="516347" y="675166"/>
                        <a:pt x="523417" y="671759"/>
                      </a:cubicBezTo>
                      <a:cubicBezTo>
                        <a:pt x="539550" y="663918"/>
                        <a:pt x="555168" y="648621"/>
                        <a:pt x="571044" y="648557"/>
                      </a:cubicBezTo>
                      <a:cubicBezTo>
                        <a:pt x="584284" y="648492"/>
                        <a:pt x="597589" y="665782"/>
                        <a:pt x="610894" y="675359"/>
                      </a:cubicBezTo>
                      <a:cubicBezTo>
                        <a:pt x="612693" y="676644"/>
                        <a:pt x="614364" y="677994"/>
                        <a:pt x="616164" y="679279"/>
                      </a:cubicBezTo>
                      <a:cubicBezTo>
                        <a:pt x="626319" y="686671"/>
                        <a:pt x="636089" y="699140"/>
                        <a:pt x="646758" y="700039"/>
                      </a:cubicBezTo>
                      <a:cubicBezTo>
                        <a:pt x="658006" y="700939"/>
                        <a:pt x="665076" y="684871"/>
                        <a:pt x="674718" y="677030"/>
                      </a:cubicBezTo>
                      <a:cubicBezTo>
                        <a:pt x="675553" y="676387"/>
                        <a:pt x="676581" y="675937"/>
                        <a:pt x="677481" y="675359"/>
                      </a:cubicBezTo>
                      <a:cubicBezTo>
                        <a:pt x="700491" y="666039"/>
                        <a:pt x="702934" y="659097"/>
                        <a:pt x="690079" y="639301"/>
                      </a:cubicBezTo>
                      <a:cubicBezTo>
                        <a:pt x="679409" y="622847"/>
                        <a:pt x="668226" y="606714"/>
                        <a:pt x="657621" y="590196"/>
                      </a:cubicBezTo>
                      <a:cubicBezTo>
                        <a:pt x="652929" y="582933"/>
                        <a:pt x="650036" y="575541"/>
                        <a:pt x="656014" y="567572"/>
                      </a:cubicBezTo>
                      <a:cubicBezTo>
                        <a:pt x="663534" y="557545"/>
                        <a:pt x="668547" y="545847"/>
                        <a:pt x="676774" y="536270"/>
                      </a:cubicBezTo>
                      <a:cubicBezTo>
                        <a:pt x="682623" y="532221"/>
                        <a:pt x="689372" y="532800"/>
                        <a:pt x="695799" y="533378"/>
                      </a:cubicBezTo>
                      <a:cubicBezTo>
                        <a:pt x="717459" y="535306"/>
                        <a:pt x="739248" y="536720"/>
                        <a:pt x="760780" y="540191"/>
                      </a:cubicBezTo>
                      <a:cubicBezTo>
                        <a:pt x="762515" y="540384"/>
                        <a:pt x="764186" y="540384"/>
                        <a:pt x="765858" y="540063"/>
                      </a:cubicBezTo>
                      <a:cubicBezTo>
                        <a:pt x="772606" y="538648"/>
                        <a:pt x="775820" y="533699"/>
                        <a:pt x="777812" y="527786"/>
                      </a:cubicBezTo>
                      <a:cubicBezTo>
                        <a:pt x="782569" y="513839"/>
                        <a:pt x="786746" y="499699"/>
                        <a:pt x="790667" y="485430"/>
                      </a:cubicBezTo>
                      <a:cubicBezTo>
                        <a:pt x="793752" y="474053"/>
                        <a:pt x="789896" y="466405"/>
                        <a:pt x="779933" y="460942"/>
                      </a:cubicBezTo>
                      <a:cubicBezTo>
                        <a:pt x="769328" y="455157"/>
                        <a:pt x="744712" y="442238"/>
                        <a:pt x="733399" y="438510"/>
                      </a:cubicBezTo>
                      <a:cubicBezTo>
                        <a:pt x="703962" y="428805"/>
                        <a:pt x="703833" y="428676"/>
                        <a:pt x="708076" y="385227"/>
                      </a:cubicBezTo>
                      <a:cubicBezTo>
                        <a:pt x="708911" y="376357"/>
                        <a:pt x="715531" y="371280"/>
                        <a:pt x="725301" y="367616"/>
                      </a:cubicBezTo>
                      <a:close/>
                      <a:moveTo>
                        <a:pt x="398533" y="626703"/>
                      </a:moveTo>
                      <a:cubicBezTo>
                        <a:pt x="268958" y="626703"/>
                        <a:pt x="163935" y="521680"/>
                        <a:pt x="163935" y="392105"/>
                      </a:cubicBezTo>
                      <a:cubicBezTo>
                        <a:pt x="163935" y="262529"/>
                        <a:pt x="268958" y="157506"/>
                        <a:pt x="398533" y="157506"/>
                      </a:cubicBezTo>
                      <a:cubicBezTo>
                        <a:pt x="528109" y="157506"/>
                        <a:pt x="633132" y="262529"/>
                        <a:pt x="633132" y="392105"/>
                      </a:cubicBezTo>
                      <a:cubicBezTo>
                        <a:pt x="633132" y="521680"/>
                        <a:pt x="528109" y="626703"/>
                        <a:pt x="398533" y="626703"/>
                      </a:cubicBezTo>
                      <a:close/>
                    </a:path>
                  </a:pathLst>
                </a:custGeom>
                <a:solidFill>
                  <a:srgbClr val="777C9C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ABC7578-9D4D-4275-8C73-3DD7A4B300BE}"/>
              </a:ext>
            </a:extLst>
          </p:cNvPr>
          <p:cNvSpPr txBox="1"/>
          <p:nvPr/>
        </p:nvSpPr>
        <p:spPr>
          <a:xfrm>
            <a:off x="760491" y="139245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22DD23-B629-4186-85B2-7E9886781791}"/>
              </a:ext>
            </a:extLst>
          </p:cNvPr>
          <p:cNvSpPr txBox="1"/>
          <p:nvPr/>
        </p:nvSpPr>
        <p:spPr>
          <a:xfrm>
            <a:off x="2086616" y="1442837"/>
            <a:ext cx="197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BB3C3C-390B-4015-9334-034774DC9E4B}"/>
              </a:ext>
            </a:extLst>
          </p:cNvPr>
          <p:cNvSpPr txBox="1"/>
          <p:nvPr/>
        </p:nvSpPr>
        <p:spPr>
          <a:xfrm>
            <a:off x="790529" y="2233193"/>
            <a:ext cx="3273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50DFF9-7DB2-465D-9B38-2322739F0558}"/>
              </a:ext>
            </a:extLst>
          </p:cNvPr>
          <p:cNvSpPr txBox="1"/>
          <p:nvPr/>
        </p:nvSpPr>
        <p:spPr>
          <a:xfrm>
            <a:off x="4428724" y="1610151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E8AA3329-4332-4B15-ACBF-6CA5A50F1C6F}"/>
              </a:ext>
            </a:extLst>
          </p:cNvPr>
          <p:cNvGrpSpPr/>
          <p:nvPr/>
        </p:nvGrpSpPr>
        <p:grpSpPr>
          <a:xfrm>
            <a:off x="4428724" y="2029516"/>
            <a:ext cx="2968010" cy="945505"/>
            <a:chOff x="6565695" y="2005884"/>
            <a:chExt cx="2055606" cy="9455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CDDD39-A854-4C55-A763-B8295020315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96FE4C-5DFF-4CB0-B2EB-11EE2FFF431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01F931-C9C6-4D61-86F8-EC301053B504}"/>
              </a:ext>
            </a:extLst>
          </p:cNvPr>
          <p:cNvSpPr txBox="1"/>
          <p:nvPr/>
        </p:nvSpPr>
        <p:spPr>
          <a:xfrm>
            <a:off x="4428724" y="324733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6" name="Group 15">
            <a:extLst>
              <a:ext uri="{FF2B5EF4-FFF2-40B4-BE49-F238E27FC236}">
                <a16:creationId xmlns:a16="http://schemas.microsoft.com/office/drawing/2014/main" id="{19650A80-56D0-4C0E-8A09-3FFE66D4D7B2}"/>
              </a:ext>
            </a:extLst>
          </p:cNvPr>
          <p:cNvGrpSpPr/>
          <p:nvPr/>
        </p:nvGrpSpPr>
        <p:grpSpPr>
          <a:xfrm>
            <a:off x="4428724" y="3666700"/>
            <a:ext cx="2968010" cy="945505"/>
            <a:chOff x="6565695" y="2005884"/>
            <a:chExt cx="2055606" cy="9455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2DEB86-AC60-407A-A91A-D719828EB1A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7A15CDD-9B41-43C6-B6D7-13FF580EE75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C5E3663-A745-4B9B-A9ED-87543E1FF5D3}"/>
              </a:ext>
            </a:extLst>
          </p:cNvPr>
          <p:cNvSpPr txBox="1"/>
          <p:nvPr/>
        </p:nvSpPr>
        <p:spPr>
          <a:xfrm>
            <a:off x="4428724" y="488452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0" name="Group 19">
            <a:extLst>
              <a:ext uri="{FF2B5EF4-FFF2-40B4-BE49-F238E27FC236}">
                <a16:creationId xmlns:a16="http://schemas.microsoft.com/office/drawing/2014/main" id="{A247ACAB-2E1E-4C96-B193-7FECCF712A63}"/>
              </a:ext>
            </a:extLst>
          </p:cNvPr>
          <p:cNvGrpSpPr/>
          <p:nvPr/>
        </p:nvGrpSpPr>
        <p:grpSpPr>
          <a:xfrm>
            <a:off x="4428724" y="5303885"/>
            <a:ext cx="2968010" cy="945505"/>
            <a:chOff x="6565695" y="2005884"/>
            <a:chExt cx="2055606" cy="94550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CC137C-8496-43DB-BE68-DC70A70C072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8596E7-6FF7-40B0-BF0E-CFFE07C0A02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4A9052F-CF35-45C0-A5CA-A582492B129F}"/>
              </a:ext>
            </a:extLst>
          </p:cNvPr>
          <p:cNvSpPr/>
          <p:nvPr/>
        </p:nvSpPr>
        <p:spPr>
          <a:xfrm>
            <a:off x="0" y="4343317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35279A7-0E17-4756-895A-2C66CBB33554}"/>
              </a:ext>
            </a:extLst>
          </p:cNvPr>
          <p:cNvSpPr/>
          <p:nvPr/>
        </p:nvSpPr>
        <p:spPr>
          <a:xfrm>
            <a:off x="0" y="5133892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EE81A66-85DD-48EA-8EA2-2FDD99D6950C}"/>
              </a:ext>
            </a:extLst>
          </p:cNvPr>
          <p:cNvSpPr/>
          <p:nvPr/>
        </p:nvSpPr>
        <p:spPr>
          <a:xfrm>
            <a:off x="0" y="5924467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327EA-8D48-423A-A760-8FCA303B5725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C3B1A-810F-44C8-B31E-03F7B4916E88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CCEB1-B0D8-414E-845F-D492722D956B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08871-5256-4F48-A006-4D361F173001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61BF5-783E-4931-9BE8-F35C8C70ECDA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541C3-F9BD-4B46-A6DE-6D520B28F0E1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695660-D871-4474-B4C3-70985D0DA17B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4B8A2-2F6D-40B5-B854-1C0449C17E14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1928A6-0D24-4B27-89CC-CBBDFD26E5C2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3D1F6-A401-437B-90D8-60B3BB1E4DBB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38DE9-B16B-46BC-81FC-CC360A94737B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C0CBDE-E60C-4442-9818-EF960A9CEC20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2CDC85-3A1E-40AE-ABDD-534B0770C94C}"/>
              </a:ext>
            </a:extLst>
          </p:cNvPr>
          <p:cNvSpPr txBox="1"/>
          <p:nvPr/>
        </p:nvSpPr>
        <p:spPr>
          <a:xfrm>
            <a:off x="8364064" y="60199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095C945E-572D-4276-BC92-A0A51CC018B8}"/>
              </a:ext>
            </a:extLst>
          </p:cNvPr>
          <p:cNvGrpSpPr/>
          <p:nvPr/>
        </p:nvGrpSpPr>
        <p:grpSpPr>
          <a:xfrm>
            <a:off x="6096000" y="1584812"/>
            <a:ext cx="5168382" cy="4840902"/>
            <a:chOff x="-207397" y="1544658"/>
            <a:chExt cx="5168382" cy="4840902"/>
          </a:xfrm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2DCC75F-AB36-4E60-AE93-9B2F931409CF}"/>
                </a:ext>
              </a:extLst>
            </p:cNvPr>
            <p:cNvSpPr/>
            <p:nvPr/>
          </p:nvSpPr>
          <p:spPr>
            <a:xfrm>
              <a:off x="620913" y="1624965"/>
              <a:ext cx="3678776" cy="4760595"/>
            </a:xfrm>
            <a:custGeom>
              <a:avLst/>
              <a:gdLst>
                <a:gd name="connsiteX0" fmla="*/ 0 w 3295650"/>
                <a:gd name="connsiteY0" fmla="*/ 238125 h 4933950"/>
                <a:gd name="connsiteX1" fmla="*/ 0 w 3295650"/>
                <a:gd name="connsiteY1" fmla="*/ 3905250 h 4933950"/>
                <a:gd name="connsiteX2" fmla="*/ 2514600 w 3295650"/>
                <a:gd name="connsiteY2" fmla="*/ 4933950 h 4933950"/>
                <a:gd name="connsiteX3" fmla="*/ 3276600 w 3295650"/>
                <a:gd name="connsiteY3" fmla="*/ 4705350 h 4933950"/>
                <a:gd name="connsiteX4" fmla="*/ 3295650 w 3295650"/>
                <a:gd name="connsiteY4" fmla="*/ 4000500 h 4933950"/>
                <a:gd name="connsiteX5" fmla="*/ 2771775 w 3295650"/>
                <a:gd name="connsiteY5" fmla="*/ 3762375 h 4933950"/>
                <a:gd name="connsiteX6" fmla="*/ 2771775 w 3295650"/>
                <a:gd name="connsiteY6" fmla="*/ 3048000 h 4933950"/>
                <a:gd name="connsiteX7" fmla="*/ 2276475 w 3295650"/>
                <a:gd name="connsiteY7" fmla="*/ 2819400 h 4933950"/>
                <a:gd name="connsiteX8" fmla="*/ 2257425 w 3295650"/>
                <a:gd name="connsiteY8" fmla="*/ 2095500 h 4933950"/>
                <a:gd name="connsiteX9" fmla="*/ 1743075 w 3295650"/>
                <a:gd name="connsiteY9" fmla="*/ 1876425 h 4933950"/>
                <a:gd name="connsiteX10" fmla="*/ 1752600 w 3295650"/>
                <a:gd name="connsiteY10" fmla="*/ 1162050 h 4933950"/>
                <a:gd name="connsiteX11" fmla="*/ 1257300 w 3295650"/>
                <a:gd name="connsiteY11" fmla="*/ 904875 h 4933950"/>
                <a:gd name="connsiteX12" fmla="*/ 1266825 w 3295650"/>
                <a:gd name="connsiteY12" fmla="*/ 209550 h 4933950"/>
                <a:gd name="connsiteX13" fmla="*/ 781050 w 3295650"/>
                <a:gd name="connsiteY13" fmla="*/ 0 h 4933950"/>
                <a:gd name="connsiteX14" fmla="*/ 0 w 3295650"/>
                <a:gd name="connsiteY14" fmla="*/ 238125 h 493395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266825 w 3295650"/>
                <a:gd name="connsiteY12" fmla="*/ 19050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628486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620944 w 3295650"/>
                <a:gd name="connsiteY5" fmla="*/ 4019550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76600"/>
                <a:gd name="connsiteY0" fmla="*/ 219075 h 4914900"/>
                <a:gd name="connsiteX1" fmla="*/ 0 w 3276600"/>
                <a:gd name="connsiteY1" fmla="*/ 3886200 h 4914900"/>
                <a:gd name="connsiteX2" fmla="*/ 2514600 w 3276600"/>
                <a:gd name="connsiteY2" fmla="*/ 4914900 h 4914900"/>
                <a:gd name="connsiteX3" fmla="*/ 3276600 w 3276600"/>
                <a:gd name="connsiteY3" fmla="*/ 4686300 h 4914900"/>
                <a:gd name="connsiteX4" fmla="*/ 3092029 w 3276600"/>
                <a:gd name="connsiteY4" fmla="*/ 4267200 h 4914900"/>
                <a:gd name="connsiteX5" fmla="*/ 2620944 w 3276600"/>
                <a:gd name="connsiteY5" fmla="*/ 4019550 h 4914900"/>
                <a:gd name="connsiteX6" fmla="*/ 2598320 w 3276600"/>
                <a:gd name="connsiteY6" fmla="*/ 3248025 h 4914900"/>
                <a:gd name="connsiteX7" fmla="*/ 2103020 w 3276600"/>
                <a:gd name="connsiteY7" fmla="*/ 3000375 h 4914900"/>
                <a:gd name="connsiteX8" fmla="*/ 2099053 w 3276600"/>
                <a:gd name="connsiteY8" fmla="*/ 2266950 h 4914900"/>
                <a:gd name="connsiteX9" fmla="*/ 1622411 w 3276600"/>
                <a:gd name="connsiteY9" fmla="*/ 2009775 h 4914900"/>
                <a:gd name="connsiteX10" fmla="*/ 1601769 w 3276600"/>
                <a:gd name="connsiteY10" fmla="*/ 1266825 h 4914900"/>
                <a:gd name="connsiteX11" fmla="*/ 1076303 w 3276600"/>
                <a:gd name="connsiteY11" fmla="*/ 1000125 h 4914900"/>
                <a:gd name="connsiteX12" fmla="*/ 1078286 w 3276600"/>
                <a:gd name="connsiteY12" fmla="*/ 247650 h 4914900"/>
                <a:gd name="connsiteX13" fmla="*/ 554804 w 3276600"/>
                <a:gd name="connsiteY13" fmla="*/ 0 h 4914900"/>
                <a:gd name="connsiteX14" fmla="*/ 0 w 3276600"/>
                <a:gd name="connsiteY14" fmla="*/ 219075 h 4914900"/>
                <a:gd name="connsiteX0" fmla="*/ 0 w 3133311"/>
                <a:gd name="connsiteY0" fmla="*/ 219075 h 4953000"/>
                <a:gd name="connsiteX1" fmla="*/ 0 w 3133311"/>
                <a:gd name="connsiteY1" fmla="*/ 3886200 h 4953000"/>
                <a:gd name="connsiteX2" fmla="*/ 2514600 w 3133311"/>
                <a:gd name="connsiteY2" fmla="*/ 4914900 h 4953000"/>
                <a:gd name="connsiteX3" fmla="*/ 3133311 w 3133311"/>
                <a:gd name="connsiteY3" fmla="*/ 4953000 h 4953000"/>
                <a:gd name="connsiteX4" fmla="*/ 3092029 w 3133311"/>
                <a:gd name="connsiteY4" fmla="*/ 4267200 h 4953000"/>
                <a:gd name="connsiteX5" fmla="*/ 2620944 w 3133311"/>
                <a:gd name="connsiteY5" fmla="*/ 4019550 h 4953000"/>
                <a:gd name="connsiteX6" fmla="*/ 2598320 w 3133311"/>
                <a:gd name="connsiteY6" fmla="*/ 3248025 h 4953000"/>
                <a:gd name="connsiteX7" fmla="*/ 2103020 w 3133311"/>
                <a:gd name="connsiteY7" fmla="*/ 3000375 h 4953000"/>
                <a:gd name="connsiteX8" fmla="*/ 2099053 w 3133311"/>
                <a:gd name="connsiteY8" fmla="*/ 2266950 h 4953000"/>
                <a:gd name="connsiteX9" fmla="*/ 1622411 w 3133311"/>
                <a:gd name="connsiteY9" fmla="*/ 2009775 h 4953000"/>
                <a:gd name="connsiteX10" fmla="*/ 1601769 w 3133311"/>
                <a:gd name="connsiteY10" fmla="*/ 1266825 h 4953000"/>
                <a:gd name="connsiteX11" fmla="*/ 1076303 w 3133311"/>
                <a:gd name="connsiteY11" fmla="*/ 1000125 h 4953000"/>
                <a:gd name="connsiteX12" fmla="*/ 1078286 w 3133311"/>
                <a:gd name="connsiteY12" fmla="*/ 247650 h 4953000"/>
                <a:gd name="connsiteX13" fmla="*/ 554804 w 3133311"/>
                <a:gd name="connsiteY13" fmla="*/ 0 h 4953000"/>
                <a:gd name="connsiteX14" fmla="*/ 0 w 3133311"/>
                <a:gd name="connsiteY14" fmla="*/ 219075 h 495300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2029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9571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179839"/>
                <a:gd name="connsiteX1" fmla="*/ 0 w 3133311"/>
                <a:gd name="connsiteY1" fmla="*/ 3886200 h 5179839"/>
                <a:gd name="connsiteX2" fmla="*/ 2487096 w 3133311"/>
                <a:gd name="connsiteY2" fmla="*/ 5179839 h 5179839"/>
                <a:gd name="connsiteX3" fmla="*/ 3133311 w 3133311"/>
                <a:gd name="connsiteY3" fmla="*/ 4953000 h 5179839"/>
                <a:gd name="connsiteX4" fmla="*/ 3099571 w 3133311"/>
                <a:gd name="connsiteY4" fmla="*/ 4267200 h 5179839"/>
                <a:gd name="connsiteX5" fmla="*/ 2620944 w 3133311"/>
                <a:gd name="connsiteY5" fmla="*/ 4019550 h 5179839"/>
                <a:gd name="connsiteX6" fmla="*/ 2598320 w 3133311"/>
                <a:gd name="connsiteY6" fmla="*/ 3248025 h 5179839"/>
                <a:gd name="connsiteX7" fmla="*/ 2103020 w 3133311"/>
                <a:gd name="connsiteY7" fmla="*/ 3000375 h 5179839"/>
                <a:gd name="connsiteX8" fmla="*/ 2099053 w 3133311"/>
                <a:gd name="connsiteY8" fmla="*/ 2266950 h 5179839"/>
                <a:gd name="connsiteX9" fmla="*/ 1622411 w 3133311"/>
                <a:gd name="connsiteY9" fmla="*/ 2009775 h 5179839"/>
                <a:gd name="connsiteX10" fmla="*/ 1601769 w 3133311"/>
                <a:gd name="connsiteY10" fmla="*/ 1266825 h 5179839"/>
                <a:gd name="connsiteX11" fmla="*/ 1076303 w 3133311"/>
                <a:gd name="connsiteY11" fmla="*/ 1000125 h 5179839"/>
                <a:gd name="connsiteX12" fmla="*/ 1078286 w 3133311"/>
                <a:gd name="connsiteY12" fmla="*/ 247650 h 5179839"/>
                <a:gd name="connsiteX13" fmla="*/ 554804 w 3133311"/>
                <a:gd name="connsiteY13" fmla="*/ 0 h 5179839"/>
                <a:gd name="connsiteX14" fmla="*/ 0 w 3133311"/>
                <a:gd name="connsiteY14" fmla="*/ 219075 h 5179839"/>
                <a:gd name="connsiteX0" fmla="*/ 0 w 3174504"/>
                <a:gd name="connsiteY0" fmla="*/ 219075 h 5179839"/>
                <a:gd name="connsiteX1" fmla="*/ 0 w 3174504"/>
                <a:gd name="connsiteY1" fmla="*/ 3886200 h 5179839"/>
                <a:gd name="connsiteX2" fmla="*/ 2487096 w 3174504"/>
                <a:gd name="connsiteY2" fmla="*/ 5179839 h 5179839"/>
                <a:gd name="connsiteX3" fmla="*/ 3174504 w 3174504"/>
                <a:gd name="connsiteY3" fmla="*/ 4932189 h 5179839"/>
                <a:gd name="connsiteX4" fmla="*/ 3099571 w 3174504"/>
                <a:gd name="connsiteY4" fmla="*/ 4267200 h 5179839"/>
                <a:gd name="connsiteX5" fmla="*/ 2620944 w 3174504"/>
                <a:gd name="connsiteY5" fmla="*/ 4019550 h 5179839"/>
                <a:gd name="connsiteX6" fmla="*/ 2598320 w 3174504"/>
                <a:gd name="connsiteY6" fmla="*/ 3248025 h 5179839"/>
                <a:gd name="connsiteX7" fmla="*/ 2103020 w 3174504"/>
                <a:gd name="connsiteY7" fmla="*/ 3000375 h 5179839"/>
                <a:gd name="connsiteX8" fmla="*/ 2099053 w 3174504"/>
                <a:gd name="connsiteY8" fmla="*/ 2266950 h 5179839"/>
                <a:gd name="connsiteX9" fmla="*/ 1622411 w 3174504"/>
                <a:gd name="connsiteY9" fmla="*/ 2009775 h 5179839"/>
                <a:gd name="connsiteX10" fmla="*/ 1601769 w 3174504"/>
                <a:gd name="connsiteY10" fmla="*/ 1266825 h 5179839"/>
                <a:gd name="connsiteX11" fmla="*/ 1076303 w 3174504"/>
                <a:gd name="connsiteY11" fmla="*/ 1000125 h 5179839"/>
                <a:gd name="connsiteX12" fmla="*/ 1078286 w 3174504"/>
                <a:gd name="connsiteY12" fmla="*/ 247650 h 5179839"/>
                <a:gd name="connsiteX13" fmla="*/ 554804 w 3174504"/>
                <a:gd name="connsiteY13" fmla="*/ 0 h 5179839"/>
                <a:gd name="connsiteX14" fmla="*/ 0 w 3174504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20944 w 3181957"/>
                <a:gd name="connsiteY5" fmla="*/ 4019550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144196 w 3181957"/>
                <a:gd name="connsiteY12" fmla="*/ 237245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39886 h 5200650"/>
                <a:gd name="connsiteX1" fmla="*/ 0 w 3181957"/>
                <a:gd name="connsiteY1" fmla="*/ 3907011 h 5200650"/>
                <a:gd name="connsiteX2" fmla="*/ 2487096 w 3181957"/>
                <a:gd name="connsiteY2" fmla="*/ 5200650 h 5200650"/>
                <a:gd name="connsiteX3" fmla="*/ 3174504 w 3181957"/>
                <a:gd name="connsiteY3" fmla="*/ 4953000 h 5200650"/>
                <a:gd name="connsiteX4" fmla="*/ 3181957 w 3181957"/>
                <a:gd name="connsiteY4" fmla="*/ 4298416 h 5200650"/>
                <a:gd name="connsiteX5" fmla="*/ 2653899 w 3181957"/>
                <a:gd name="connsiteY5" fmla="*/ 3988333 h 5200650"/>
                <a:gd name="connsiteX6" fmla="*/ 2639513 w 3181957"/>
                <a:gd name="connsiteY6" fmla="*/ 3258430 h 5200650"/>
                <a:gd name="connsiteX7" fmla="*/ 2152452 w 3181957"/>
                <a:gd name="connsiteY7" fmla="*/ 2979564 h 5200650"/>
                <a:gd name="connsiteX8" fmla="*/ 2173201 w 3181957"/>
                <a:gd name="connsiteY8" fmla="*/ 2287761 h 5200650"/>
                <a:gd name="connsiteX9" fmla="*/ 1614172 w 3181957"/>
                <a:gd name="connsiteY9" fmla="*/ 1957748 h 5200650"/>
                <a:gd name="connsiteX10" fmla="*/ 1626485 w 3181957"/>
                <a:gd name="connsiteY10" fmla="*/ 1266825 h 5200650"/>
                <a:gd name="connsiteX11" fmla="*/ 1166928 w 3181957"/>
                <a:gd name="connsiteY11" fmla="*/ 1000125 h 5200650"/>
                <a:gd name="connsiteX12" fmla="*/ 1144196 w 3181957"/>
                <a:gd name="connsiteY12" fmla="*/ 258056 h 5200650"/>
                <a:gd name="connsiteX13" fmla="*/ 661906 w 3181957"/>
                <a:gd name="connsiteY13" fmla="*/ 0 h 5200650"/>
                <a:gd name="connsiteX14" fmla="*/ 0 w 3181957"/>
                <a:gd name="connsiteY14" fmla="*/ 239886 h 52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1957" h="5200650">
                  <a:moveTo>
                    <a:pt x="0" y="239886"/>
                  </a:moveTo>
                  <a:lnTo>
                    <a:pt x="0" y="3907011"/>
                  </a:lnTo>
                  <a:lnTo>
                    <a:pt x="2487096" y="5200650"/>
                  </a:lnTo>
                  <a:lnTo>
                    <a:pt x="3174504" y="4953000"/>
                  </a:lnTo>
                  <a:cubicBezTo>
                    <a:pt x="3176988" y="4734805"/>
                    <a:pt x="3179473" y="4516611"/>
                    <a:pt x="3181957" y="4298416"/>
                  </a:cubicBezTo>
                  <a:lnTo>
                    <a:pt x="2653899" y="3988333"/>
                  </a:lnTo>
                  <a:lnTo>
                    <a:pt x="2639513" y="3258430"/>
                  </a:lnTo>
                  <a:lnTo>
                    <a:pt x="2152452" y="2979564"/>
                  </a:lnTo>
                  <a:cubicBezTo>
                    <a:pt x="2151130" y="2735089"/>
                    <a:pt x="2174523" y="2532236"/>
                    <a:pt x="2173201" y="2287761"/>
                  </a:cubicBezTo>
                  <a:lnTo>
                    <a:pt x="1614172" y="1957748"/>
                  </a:lnTo>
                  <a:lnTo>
                    <a:pt x="1626485" y="1266825"/>
                  </a:lnTo>
                  <a:lnTo>
                    <a:pt x="1166928" y="1000125"/>
                  </a:lnTo>
                  <a:lnTo>
                    <a:pt x="1144196" y="258056"/>
                  </a:lnTo>
                  <a:lnTo>
                    <a:pt x="661906" y="0"/>
                  </a:lnTo>
                  <a:lnTo>
                    <a:pt x="0" y="2398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D60AD6D-27D9-47C3-8443-BFF683C4CDD1}"/>
                </a:ext>
              </a:extLst>
            </p:cNvPr>
            <p:cNvSpPr/>
            <p:nvPr/>
          </p:nvSpPr>
          <p:spPr>
            <a:xfrm>
              <a:off x="-207397" y="2324388"/>
              <a:ext cx="4533900" cy="3586889"/>
            </a:xfrm>
            <a:custGeom>
              <a:avLst/>
              <a:gdLst>
                <a:gd name="connsiteX0" fmla="*/ 0 w 5400000"/>
                <a:gd name="connsiteY0" fmla="*/ 0 h 5400000"/>
                <a:gd name="connsiteX1" fmla="*/ 1080000 w 5400000"/>
                <a:gd name="connsiteY1" fmla="*/ 0 h 5400000"/>
                <a:gd name="connsiteX2" fmla="*/ 1080000 w 5400000"/>
                <a:gd name="connsiteY2" fmla="*/ 1080000 h 5400000"/>
                <a:gd name="connsiteX3" fmla="*/ 2160000 w 5400000"/>
                <a:gd name="connsiteY3" fmla="*/ 1080000 h 5400000"/>
                <a:gd name="connsiteX4" fmla="*/ 2160000 w 5400000"/>
                <a:gd name="connsiteY4" fmla="*/ 2160000 h 5400000"/>
                <a:gd name="connsiteX5" fmla="*/ 3240000 w 5400000"/>
                <a:gd name="connsiteY5" fmla="*/ 2160000 h 5400000"/>
                <a:gd name="connsiteX6" fmla="*/ 3240000 w 5400000"/>
                <a:gd name="connsiteY6" fmla="*/ 3240000 h 5400000"/>
                <a:gd name="connsiteX7" fmla="*/ 4320000 w 5400000"/>
                <a:gd name="connsiteY7" fmla="*/ 3240000 h 5400000"/>
                <a:gd name="connsiteX8" fmla="*/ 4320000 w 5400000"/>
                <a:gd name="connsiteY8" fmla="*/ 4320000 h 5400000"/>
                <a:gd name="connsiteX9" fmla="*/ 5400000 w 5400000"/>
                <a:gd name="connsiteY9" fmla="*/ 4320000 h 5400000"/>
                <a:gd name="connsiteX10" fmla="*/ 5400000 w 5400000"/>
                <a:gd name="connsiteY10" fmla="*/ 5400000 h 5400000"/>
                <a:gd name="connsiteX11" fmla="*/ 4320000 w 5400000"/>
                <a:gd name="connsiteY11" fmla="*/ 5400000 h 5400000"/>
                <a:gd name="connsiteX12" fmla="*/ 3240000 w 5400000"/>
                <a:gd name="connsiteY12" fmla="*/ 5400000 h 5400000"/>
                <a:gd name="connsiteX13" fmla="*/ 2160000 w 5400000"/>
                <a:gd name="connsiteY13" fmla="*/ 5400000 h 5400000"/>
                <a:gd name="connsiteX14" fmla="*/ 1080000 w 5400000"/>
                <a:gd name="connsiteY14" fmla="*/ 5400000 h 5400000"/>
                <a:gd name="connsiteX15" fmla="*/ 0 w 5400000"/>
                <a:gd name="connsiteY15" fmla="*/ 5400000 h 54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0" h="5400000">
                  <a:moveTo>
                    <a:pt x="0" y="0"/>
                  </a:moveTo>
                  <a:lnTo>
                    <a:pt x="1080000" y="0"/>
                  </a:lnTo>
                  <a:lnTo>
                    <a:pt x="1080000" y="1080000"/>
                  </a:lnTo>
                  <a:lnTo>
                    <a:pt x="2160000" y="1080000"/>
                  </a:lnTo>
                  <a:lnTo>
                    <a:pt x="2160000" y="2160000"/>
                  </a:lnTo>
                  <a:lnTo>
                    <a:pt x="3240000" y="2160000"/>
                  </a:lnTo>
                  <a:lnTo>
                    <a:pt x="3240000" y="3240000"/>
                  </a:lnTo>
                  <a:lnTo>
                    <a:pt x="4320000" y="3240000"/>
                  </a:lnTo>
                  <a:lnTo>
                    <a:pt x="4320000" y="4320000"/>
                  </a:lnTo>
                  <a:lnTo>
                    <a:pt x="5400000" y="4320000"/>
                  </a:lnTo>
                  <a:lnTo>
                    <a:pt x="5400000" y="5400000"/>
                  </a:lnTo>
                  <a:lnTo>
                    <a:pt x="4320000" y="5400000"/>
                  </a:lnTo>
                  <a:lnTo>
                    <a:pt x="3240000" y="5400000"/>
                  </a:lnTo>
                  <a:lnTo>
                    <a:pt x="2160000" y="5400000"/>
                  </a:lnTo>
                  <a:lnTo>
                    <a:pt x="1080000" y="5400000"/>
                  </a:lnTo>
                  <a:lnTo>
                    <a:pt x="0" y="540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>
                <a:rot lat="1200000" lon="3000000" rev="0"/>
              </a:camera>
              <a:lightRig rig="soft" dir="t"/>
            </a:scene3d>
            <a:sp3d extrusionH="190500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C799401C-FEDB-4652-AEF5-5647A296E526}"/>
                </a:ext>
              </a:extLst>
            </p:cNvPr>
            <p:cNvGrpSpPr/>
            <p:nvPr/>
          </p:nvGrpSpPr>
          <p:grpSpPr>
            <a:xfrm>
              <a:off x="857797" y="1544658"/>
              <a:ext cx="4103188" cy="4626687"/>
              <a:chOff x="6579329" y="1597840"/>
              <a:chExt cx="4103188" cy="4626687"/>
            </a:xfrm>
          </p:grpSpPr>
          <p:sp>
            <p:nvSpPr>
              <p:cNvPr id="70" name="평행 사변형 69">
                <a:extLst>
                  <a:ext uri="{FF2B5EF4-FFF2-40B4-BE49-F238E27FC236}">
                    <a16:creationId xmlns:a16="http://schemas.microsoft.com/office/drawing/2014/main" id="{DF02402E-4ECB-4B59-A29E-0C49944EBC6F}"/>
                  </a:ext>
                </a:extLst>
              </p:cNvPr>
              <p:cNvSpPr/>
              <p:nvPr/>
            </p:nvSpPr>
            <p:spPr>
              <a:xfrm rot="20661256" flipH="1">
                <a:off x="7183291" y="2499930"/>
                <a:ext cx="1634490" cy="398535"/>
              </a:xfrm>
              <a:prstGeom prst="parallelogram">
                <a:avLst>
                  <a:gd name="adj" fmla="val 12848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평행 사변형 70">
                <a:extLst>
                  <a:ext uri="{FF2B5EF4-FFF2-40B4-BE49-F238E27FC236}">
                    <a16:creationId xmlns:a16="http://schemas.microsoft.com/office/drawing/2014/main" id="{7C6B295D-057C-442F-87F3-055BB7AB6496}"/>
                  </a:ext>
                </a:extLst>
              </p:cNvPr>
              <p:cNvSpPr/>
              <p:nvPr/>
            </p:nvSpPr>
            <p:spPr>
              <a:xfrm rot="20661256" flipH="1">
                <a:off x="6579329" y="1597840"/>
                <a:ext cx="1634490" cy="389200"/>
              </a:xfrm>
              <a:prstGeom prst="parallelogram">
                <a:avLst>
                  <a:gd name="adj" fmla="val 12848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평행 사변형 71">
                <a:extLst>
                  <a:ext uri="{FF2B5EF4-FFF2-40B4-BE49-F238E27FC236}">
                    <a16:creationId xmlns:a16="http://schemas.microsoft.com/office/drawing/2014/main" id="{8467EC4C-6416-4D9A-8289-D5F147E84A4A}"/>
                  </a:ext>
                </a:extLst>
              </p:cNvPr>
              <p:cNvSpPr/>
              <p:nvPr/>
            </p:nvSpPr>
            <p:spPr>
              <a:xfrm rot="20636847">
                <a:off x="7030531" y="1924003"/>
                <a:ext cx="1322592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평행 사변형 72">
                <a:extLst>
                  <a:ext uri="{FF2B5EF4-FFF2-40B4-BE49-F238E27FC236}">
                    <a16:creationId xmlns:a16="http://schemas.microsoft.com/office/drawing/2014/main" id="{CD2EFC23-FDE4-4F73-885F-2E1670E780DB}"/>
                  </a:ext>
                </a:extLst>
              </p:cNvPr>
              <p:cNvSpPr/>
              <p:nvPr/>
            </p:nvSpPr>
            <p:spPr>
              <a:xfrm rot="20661256" flipH="1">
                <a:off x="7775389" y="3406636"/>
                <a:ext cx="1634490" cy="398535"/>
              </a:xfrm>
              <a:prstGeom prst="parallelogram">
                <a:avLst>
                  <a:gd name="adj" fmla="val 12761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평행 사변형 73">
                <a:extLst>
                  <a:ext uri="{FF2B5EF4-FFF2-40B4-BE49-F238E27FC236}">
                    <a16:creationId xmlns:a16="http://schemas.microsoft.com/office/drawing/2014/main" id="{5C33A11C-BDC1-4F48-BEA7-185DA0282326}"/>
                  </a:ext>
                </a:extLst>
              </p:cNvPr>
              <p:cNvSpPr/>
              <p:nvPr/>
            </p:nvSpPr>
            <p:spPr>
              <a:xfrm rot="20636847">
                <a:off x="7635204" y="2830132"/>
                <a:ext cx="1322592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평행 사변형 74">
                <a:extLst>
                  <a:ext uri="{FF2B5EF4-FFF2-40B4-BE49-F238E27FC236}">
                    <a16:creationId xmlns:a16="http://schemas.microsoft.com/office/drawing/2014/main" id="{572ED2B9-65DE-4D8D-A7CE-8520289FCAAC}"/>
                  </a:ext>
                </a:extLst>
              </p:cNvPr>
              <p:cNvSpPr/>
              <p:nvPr/>
            </p:nvSpPr>
            <p:spPr>
              <a:xfrm rot="20661256" flipH="1">
                <a:off x="8357840" y="4314835"/>
                <a:ext cx="1634490" cy="398535"/>
              </a:xfrm>
              <a:prstGeom prst="parallelogram">
                <a:avLst>
                  <a:gd name="adj" fmla="val 12596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평행 사변형 75">
                <a:extLst>
                  <a:ext uri="{FF2B5EF4-FFF2-40B4-BE49-F238E27FC236}">
                    <a16:creationId xmlns:a16="http://schemas.microsoft.com/office/drawing/2014/main" id="{4385C814-33E1-4D77-B2C7-2018F7E8F758}"/>
                  </a:ext>
                </a:extLst>
              </p:cNvPr>
              <p:cNvSpPr/>
              <p:nvPr/>
            </p:nvSpPr>
            <p:spPr>
              <a:xfrm rot="20636847">
                <a:off x="8209095" y="3730166"/>
                <a:ext cx="1312936" cy="64927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평행 사변형 76">
                <a:extLst>
                  <a:ext uri="{FF2B5EF4-FFF2-40B4-BE49-F238E27FC236}">
                    <a16:creationId xmlns:a16="http://schemas.microsoft.com/office/drawing/2014/main" id="{FACB0ECE-EF03-4453-98E5-B5A2E2C20E9B}"/>
                  </a:ext>
                </a:extLst>
              </p:cNvPr>
              <p:cNvSpPr/>
              <p:nvPr/>
            </p:nvSpPr>
            <p:spPr>
              <a:xfrm rot="20661256" flipH="1">
                <a:off x="8904307" y="5227989"/>
                <a:ext cx="1634490" cy="398535"/>
              </a:xfrm>
              <a:prstGeom prst="parallelogram">
                <a:avLst>
                  <a:gd name="adj" fmla="val 12509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평행 사변형 77">
                <a:extLst>
                  <a:ext uri="{FF2B5EF4-FFF2-40B4-BE49-F238E27FC236}">
                    <a16:creationId xmlns:a16="http://schemas.microsoft.com/office/drawing/2014/main" id="{E9060CA4-F4D1-4C99-8BDE-4A133056C320}"/>
                  </a:ext>
                </a:extLst>
              </p:cNvPr>
              <p:cNvSpPr/>
              <p:nvPr/>
            </p:nvSpPr>
            <p:spPr>
              <a:xfrm rot="20636847">
                <a:off x="8772042" y="4648654"/>
                <a:ext cx="1322592" cy="644050"/>
              </a:xfrm>
              <a:prstGeom prst="parallelogram">
                <a:avLst>
                  <a:gd name="adj" fmla="val 2928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평행 사변형 78">
                <a:extLst>
                  <a:ext uri="{FF2B5EF4-FFF2-40B4-BE49-F238E27FC236}">
                    <a16:creationId xmlns:a16="http://schemas.microsoft.com/office/drawing/2014/main" id="{9D12EF59-C9EC-4599-874D-5E60F34F91CB}"/>
                  </a:ext>
                </a:extLst>
              </p:cNvPr>
              <p:cNvSpPr/>
              <p:nvPr/>
            </p:nvSpPr>
            <p:spPr>
              <a:xfrm rot="20636847">
                <a:off x="9359925" y="5563775"/>
                <a:ext cx="1322592" cy="66075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30A4DB1-622C-487E-B760-EEDCC1E0E8F9}"/>
              </a:ext>
            </a:extLst>
          </p:cNvPr>
          <p:cNvSpPr txBox="1"/>
          <p:nvPr/>
        </p:nvSpPr>
        <p:spPr>
          <a:xfrm>
            <a:off x="10073085" y="5708556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36CEB1-20B5-4F5E-8929-77DF94CC4940}"/>
              </a:ext>
            </a:extLst>
          </p:cNvPr>
          <p:cNvSpPr txBox="1"/>
          <p:nvPr/>
        </p:nvSpPr>
        <p:spPr>
          <a:xfrm>
            <a:off x="9491394" y="4791256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1E0503-D8BD-4444-BD90-AA6FE49FCAC6}"/>
              </a:ext>
            </a:extLst>
          </p:cNvPr>
          <p:cNvSpPr txBox="1"/>
          <p:nvPr/>
        </p:nvSpPr>
        <p:spPr>
          <a:xfrm>
            <a:off x="8909705" y="3873957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CED4D3-44E6-4EE4-948A-41DA1AA60EBC}"/>
              </a:ext>
            </a:extLst>
          </p:cNvPr>
          <p:cNvSpPr txBox="1"/>
          <p:nvPr/>
        </p:nvSpPr>
        <p:spPr>
          <a:xfrm>
            <a:off x="8328016" y="2956658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CB35AF-A35C-4420-B20E-78A344DE192B}"/>
              </a:ext>
            </a:extLst>
          </p:cNvPr>
          <p:cNvSpPr txBox="1"/>
          <p:nvPr/>
        </p:nvSpPr>
        <p:spPr>
          <a:xfrm>
            <a:off x="7746327" y="2039359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D0BBAFEF-1EBD-4995-8873-9B64F918E12C}"/>
              </a:ext>
            </a:extLst>
          </p:cNvPr>
          <p:cNvSpPr/>
          <p:nvPr/>
        </p:nvSpPr>
        <p:spPr>
          <a:xfrm>
            <a:off x="4171405" y="1864867"/>
            <a:ext cx="3125263" cy="738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75B03D21-C8BE-49DE-BC9F-8AB67A411049}"/>
              </a:ext>
            </a:extLst>
          </p:cNvPr>
          <p:cNvSpPr/>
          <p:nvPr/>
        </p:nvSpPr>
        <p:spPr>
          <a:xfrm>
            <a:off x="4171405" y="2769505"/>
            <a:ext cx="3125263" cy="7384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B162F089-E3AB-4E41-B519-8DF7D2A3DDE1}"/>
              </a:ext>
            </a:extLst>
          </p:cNvPr>
          <p:cNvSpPr/>
          <p:nvPr/>
        </p:nvSpPr>
        <p:spPr>
          <a:xfrm>
            <a:off x="4171405" y="3674143"/>
            <a:ext cx="3125263" cy="7384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B56FD03D-54A3-4392-8CC0-07A3B655E867}"/>
              </a:ext>
            </a:extLst>
          </p:cNvPr>
          <p:cNvSpPr/>
          <p:nvPr/>
        </p:nvSpPr>
        <p:spPr>
          <a:xfrm>
            <a:off x="4171405" y="4578781"/>
            <a:ext cx="3125263" cy="7384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2D76C06E-EAC6-4D27-8ECA-E76AD50F85FD}"/>
              </a:ext>
            </a:extLst>
          </p:cNvPr>
          <p:cNvSpPr/>
          <p:nvPr/>
        </p:nvSpPr>
        <p:spPr>
          <a:xfrm>
            <a:off x="4171405" y="5483419"/>
            <a:ext cx="3125263" cy="7384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0" name="Group 71">
            <a:extLst>
              <a:ext uri="{FF2B5EF4-FFF2-40B4-BE49-F238E27FC236}">
                <a16:creationId xmlns:a16="http://schemas.microsoft.com/office/drawing/2014/main" id="{D060E3F9-8783-497C-9750-5ADD88515DC2}"/>
              </a:ext>
            </a:extLst>
          </p:cNvPr>
          <p:cNvGrpSpPr/>
          <p:nvPr/>
        </p:nvGrpSpPr>
        <p:grpSpPr>
          <a:xfrm>
            <a:off x="4287878" y="1891523"/>
            <a:ext cx="2897003" cy="684028"/>
            <a:chOff x="910640" y="2975794"/>
            <a:chExt cx="1527408" cy="171086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07AF03-BE04-4A75-A58B-5758741048C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41B731C-EDED-41F9-94FF-4E75355D057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71">
            <a:extLst>
              <a:ext uri="{FF2B5EF4-FFF2-40B4-BE49-F238E27FC236}">
                <a16:creationId xmlns:a16="http://schemas.microsoft.com/office/drawing/2014/main" id="{D66CDC4C-0CB5-465D-8834-7A92D09E50BD}"/>
              </a:ext>
            </a:extLst>
          </p:cNvPr>
          <p:cNvGrpSpPr/>
          <p:nvPr/>
        </p:nvGrpSpPr>
        <p:grpSpPr>
          <a:xfrm>
            <a:off x="4287878" y="2796294"/>
            <a:ext cx="2897003" cy="684028"/>
            <a:chOff x="910640" y="2975794"/>
            <a:chExt cx="1527408" cy="171086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5866E81-C765-4B66-84D4-5A16D13FEE83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DD5C66D-7069-4695-9C35-7DC4FE9733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71">
            <a:extLst>
              <a:ext uri="{FF2B5EF4-FFF2-40B4-BE49-F238E27FC236}">
                <a16:creationId xmlns:a16="http://schemas.microsoft.com/office/drawing/2014/main" id="{3AAFAAE7-0DD3-4E73-91C1-893A1871C8B6}"/>
              </a:ext>
            </a:extLst>
          </p:cNvPr>
          <p:cNvGrpSpPr/>
          <p:nvPr/>
        </p:nvGrpSpPr>
        <p:grpSpPr>
          <a:xfrm>
            <a:off x="4287878" y="3701065"/>
            <a:ext cx="2897003" cy="684028"/>
            <a:chOff x="910640" y="2975794"/>
            <a:chExt cx="1527408" cy="1710868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E3EBF6B-377B-4B71-9CA0-1F004C3D62BD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F1F92B-6B6A-424F-9682-17CE2C46F90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71">
            <a:extLst>
              <a:ext uri="{FF2B5EF4-FFF2-40B4-BE49-F238E27FC236}">
                <a16:creationId xmlns:a16="http://schemas.microsoft.com/office/drawing/2014/main" id="{F851D3DF-263C-4880-BB7A-C70ADAF3BF53}"/>
              </a:ext>
            </a:extLst>
          </p:cNvPr>
          <p:cNvGrpSpPr/>
          <p:nvPr/>
        </p:nvGrpSpPr>
        <p:grpSpPr>
          <a:xfrm>
            <a:off x="4287878" y="4605836"/>
            <a:ext cx="2897003" cy="684028"/>
            <a:chOff x="910640" y="2975794"/>
            <a:chExt cx="1527408" cy="171086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4296872-FAC8-4063-9706-EEAFABD0E0C9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2EE8099-F80D-4ABC-B38A-DA5204936B2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71">
            <a:extLst>
              <a:ext uri="{FF2B5EF4-FFF2-40B4-BE49-F238E27FC236}">
                <a16:creationId xmlns:a16="http://schemas.microsoft.com/office/drawing/2014/main" id="{FF86C31C-392E-4F94-90B3-144C6AD41A85}"/>
              </a:ext>
            </a:extLst>
          </p:cNvPr>
          <p:cNvGrpSpPr/>
          <p:nvPr/>
        </p:nvGrpSpPr>
        <p:grpSpPr>
          <a:xfrm>
            <a:off x="4287878" y="5510605"/>
            <a:ext cx="2897003" cy="684028"/>
            <a:chOff x="910640" y="2975794"/>
            <a:chExt cx="1527408" cy="171086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7C23B99-6B86-4E79-A42D-F51BCB290F6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29C4270-B9EA-42F8-905F-19ED1689D45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5" name="Oval 55">
            <a:extLst>
              <a:ext uri="{FF2B5EF4-FFF2-40B4-BE49-F238E27FC236}">
                <a16:creationId xmlns:a16="http://schemas.microsoft.com/office/drawing/2014/main" id="{F7DBAB58-A380-4EC8-BF76-E5E2735FA2A3}"/>
              </a:ext>
            </a:extLst>
          </p:cNvPr>
          <p:cNvSpPr/>
          <p:nvPr/>
        </p:nvSpPr>
        <p:spPr>
          <a:xfrm>
            <a:off x="691689" y="2846329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AAA8E9-FC19-4143-864B-D93F7A5ADBE5}"/>
              </a:ext>
            </a:extLst>
          </p:cNvPr>
          <p:cNvSpPr txBox="1"/>
          <p:nvPr/>
        </p:nvSpPr>
        <p:spPr>
          <a:xfrm>
            <a:off x="1363722" y="2975842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1CF14A18-214C-44DE-B06C-C9C9C22EB880}"/>
              </a:ext>
            </a:extLst>
          </p:cNvPr>
          <p:cNvCxnSpPr>
            <a:cxnSpLocks/>
          </p:cNvCxnSpPr>
          <p:nvPr/>
        </p:nvCxnSpPr>
        <p:spPr>
          <a:xfrm flipV="1">
            <a:off x="3401588" y="3127680"/>
            <a:ext cx="648000" cy="41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Isosceles Triangle 51">
            <a:extLst>
              <a:ext uri="{FF2B5EF4-FFF2-40B4-BE49-F238E27FC236}">
                <a16:creationId xmlns:a16="http://schemas.microsoft.com/office/drawing/2014/main" id="{16791194-E7F1-439F-902F-ECFF194A17A8}"/>
              </a:ext>
            </a:extLst>
          </p:cNvPr>
          <p:cNvSpPr/>
          <p:nvPr/>
        </p:nvSpPr>
        <p:spPr>
          <a:xfrm>
            <a:off x="836682" y="3025955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Oval 43">
            <a:extLst>
              <a:ext uri="{FF2B5EF4-FFF2-40B4-BE49-F238E27FC236}">
                <a16:creationId xmlns:a16="http://schemas.microsoft.com/office/drawing/2014/main" id="{4CFB2B0D-D78E-4F00-BF10-074B9A168862}"/>
              </a:ext>
            </a:extLst>
          </p:cNvPr>
          <p:cNvSpPr/>
          <p:nvPr/>
        </p:nvSpPr>
        <p:spPr>
          <a:xfrm>
            <a:off x="691689" y="4637655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79A2DC9-B6B5-4707-9963-F6064ACDFD3C}"/>
              </a:ext>
            </a:extLst>
          </p:cNvPr>
          <p:cNvSpPr txBox="1"/>
          <p:nvPr/>
        </p:nvSpPr>
        <p:spPr>
          <a:xfrm>
            <a:off x="1333260" y="4767168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C275AE13-1F72-453F-948B-464441F4C1DD}"/>
              </a:ext>
            </a:extLst>
          </p:cNvPr>
          <p:cNvCxnSpPr>
            <a:cxnSpLocks/>
          </p:cNvCxnSpPr>
          <p:nvPr/>
        </p:nvCxnSpPr>
        <p:spPr>
          <a:xfrm>
            <a:off x="3401588" y="4921056"/>
            <a:ext cx="648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27">
            <a:extLst>
              <a:ext uri="{FF2B5EF4-FFF2-40B4-BE49-F238E27FC236}">
                <a16:creationId xmlns:a16="http://schemas.microsoft.com/office/drawing/2014/main" id="{DC4FB6AC-3785-406A-8028-58EB6889B8A9}"/>
              </a:ext>
            </a:extLst>
          </p:cNvPr>
          <p:cNvSpPr/>
          <p:nvPr/>
        </p:nvSpPr>
        <p:spPr>
          <a:xfrm>
            <a:off x="822695" y="4807994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Oval 55">
            <a:extLst>
              <a:ext uri="{FF2B5EF4-FFF2-40B4-BE49-F238E27FC236}">
                <a16:creationId xmlns:a16="http://schemas.microsoft.com/office/drawing/2014/main" id="{31AA55DD-C682-4C02-B691-2A39CE462245}"/>
              </a:ext>
            </a:extLst>
          </p:cNvPr>
          <p:cNvSpPr/>
          <p:nvPr/>
        </p:nvSpPr>
        <p:spPr>
          <a:xfrm>
            <a:off x="691689" y="3741992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645048A-3D8B-458D-846F-3948B3345D8B}"/>
              </a:ext>
            </a:extLst>
          </p:cNvPr>
          <p:cNvSpPr txBox="1"/>
          <p:nvPr/>
        </p:nvSpPr>
        <p:spPr>
          <a:xfrm>
            <a:off x="1348491" y="3871505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A90B1334-BF57-4FEC-B794-45E2BCD792E2}"/>
              </a:ext>
            </a:extLst>
          </p:cNvPr>
          <p:cNvCxnSpPr>
            <a:cxnSpLocks/>
          </p:cNvCxnSpPr>
          <p:nvPr/>
        </p:nvCxnSpPr>
        <p:spPr>
          <a:xfrm>
            <a:off x="3401588" y="4025393"/>
            <a:ext cx="648000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 Same Side Corner Rectangle 36">
            <a:extLst>
              <a:ext uri="{FF2B5EF4-FFF2-40B4-BE49-F238E27FC236}">
                <a16:creationId xmlns:a16="http://schemas.microsoft.com/office/drawing/2014/main" id="{756260FF-62F6-43F6-8518-5BFAC20318D5}"/>
              </a:ext>
            </a:extLst>
          </p:cNvPr>
          <p:cNvSpPr/>
          <p:nvPr/>
        </p:nvSpPr>
        <p:spPr>
          <a:xfrm>
            <a:off x="838832" y="3905178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Oval 43">
            <a:extLst>
              <a:ext uri="{FF2B5EF4-FFF2-40B4-BE49-F238E27FC236}">
                <a16:creationId xmlns:a16="http://schemas.microsoft.com/office/drawing/2014/main" id="{AD73E4B9-F7FF-4474-B257-2ACF6178EC1C}"/>
              </a:ext>
            </a:extLst>
          </p:cNvPr>
          <p:cNvSpPr/>
          <p:nvPr/>
        </p:nvSpPr>
        <p:spPr>
          <a:xfrm>
            <a:off x="691689" y="195066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C39F238-516D-4E17-8AB4-8D5E8770FE81}"/>
              </a:ext>
            </a:extLst>
          </p:cNvPr>
          <p:cNvSpPr txBox="1"/>
          <p:nvPr/>
        </p:nvSpPr>
        <p:spPr>
          <a:xfrm>
            <a:off x="1333260" y="2080179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19" name="직선 연결선 118">
            <a:extLst>
              <a:ext uri="{FF2B5EF4-FFF2-40B4-BE49-F238E27FC236}">
                <a16:creationId xmlns:a16="http://schemas.microsoft.com/office/drawing/2014/main" id="{BA011313-9D9F-40D5-919F-FC4B1B301BFD}"/>
              </a:ext>
            </a:extLst>
          </p:cNvPr>
          <p:cNvCxnSpPr>
            <a:cxnSpLocks/>
          </p:cNvCxnSpPr>
          <p:nvPr/>
        </p:nvCxnSpPr>
        <p:spPr>
          <a:xfrm>
            <a:off x="3401588" y="2234067"/>
            <a:ext cx="648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9">
            <a:extLst>
              <a:ext uri="{FF2B5EF4-FFF2-40B4-BE49-F238E27FC236}">
                <a16:creationId xmlns:a16="http://schemas.microsoft.com/office/drawing/2014/main" id="{23CAA56B-AB41-4439-BD91-EEDC7E6BA9EB}"/>
              </a:ext>
            </a:extLst>
          </p:cNvPr>
          <p:cNvSpPr/>
          <p:nvPr/>
        </p:nvSpPr>
        <p:spPr>
          <a:xfrm>
            <a:off x="823445" y="2092876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Oval 43">
            <a:extLst>
              <a:ext uri="{FF2B5EF4-FFF2-40B4-BE49-F238E27FC236}">
                <a16:creationId xmlns:a16="http://schemas.microsoft.com/office/drawing/2014/main" id="{9F3BF155-29E3-416C-BABE-BE7243D3DE6D}"/>
              </a:ext>
            </a:extLst>
          </p:cNvPr>
          <p:cNvSpPr/>
          <p:nvPr/>
        </p:nvSpPr>
        <p:spPr>
          <a:xfrm>
            <a:off x="691689" y="5533320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9BCF0F-D04A-4E26-8FCD-2E9576B22E8E}"/>
              </a:ext>
            </a:extLst>
          </p:cNvPr>
          <p:cNvSpPr txBox="1"/>
          <p:nvPr/>
        </p:nvSpPr>
        <p:spPr>
          <a:xfrm>
            <a:off x="1333260" y="5662833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cxnSp>
        <p:nvCxnSpPr>
          <p:cNvPr id="123" name="직선 연결선 122">
            <a:extLst>
              <a:ext uri="{FF2B5EF4-FFF2-40B4-BE49-F238E27FC236}">
                <a16:creationId xmlns:a16="http://schemas.microsoft.com/office/drawing/2014/main" id="{5E245368-2586-4F1E-AE1B-9853A6053707}"/>
              </a:ext>
            </a:extLst>
          </p:cNvPr>
          <p:cNvCxnSpPr>
            <a:cxnSpLocks/>
          </p:cNvCxnSpPr>
          <p:nvPr/>
        </p:nvCxnSpPr>
        <p:spPr>
          <a:xfrm>
            <a:off x="3401588" y="5816721"/>
            <a:ext cx="648000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21">
            <a:extLst>
              <a:ext uri="{FF2B5EF4-FFF2-40B4-BE49-F238E27FC236}">
                <a16:creationId xmlns:a16="http://schemas.microsoft.com/office/drawing/2014/main" id="{7B52D0D7-048D-40EC-A185-D924F0A039A6}"/>
              </a:ext>
            </a:extLst>
          </p:cNvPr>
          <p:cNvSpPr>
            <a:spLocks noChangeAspect="1"/>
          </p:cNvSpPr>
          <p:nvPr/>
        </p:nvSpPr>
        <p:spPr>
          <a:xfrm rot="20700000">
            <a:off x="785017" y="565929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376FE07-4487-4D7A-B4F3-AC0DD76EBE0E}"/>
              </a:ext>
            </a:extLst>
          </p:cNvPr>
          <p:cNvGrpSpPr/>
          <p:nvPr/>
        </p:nvGrpSpPr>
        <p:grpSpPr>
          <a:xfrm>
            <a:off x="466808" y="417676"/>
            <a:ext cx="4225225" cy="6427824"/>
            <a:chOff x="466808" y="417676"/>
            <a:chExt cx="4225225" cy="6427824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F0CCEE22-42F1-4FB0-9A64-A07CFCBBDBC7}"/>
                </a:ext>
              </a:extLst>
            </p:cNvPr>
            <p:cNvSpPr/>
            <p:nvPr/>
          </p:nvSpPr>
          <p:spPr>
            <a:xfrm>
              <a:off x="3167840" y="1457517"/>
              <a:ext cx="1493103" cy="379923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E4850BB-83E2-4A23-B53E-8C5B8A9867FC}"/>
                </a:ext>
              </a:extLst>
            </p:cNvPr>
            <p:cNvGrpSpPr/>
            <p:nvPr/>
          </p:nvGrpSpPr>
          <p:grpSpPr>
            <a:xfrm>
              <a:off x="1399310" y="417676"/>
              <a:ext cx="1866404" cy="1856811"/>
              <a:chOff x="6096000" y="2234117"/>
              <a:chExt cx="2607994" cy="2594589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4A4B6CFB-4DD7-4B2C-AB15-FA7618C49E25}"/>
                  </a:ext>
                </a:extLst>
              </p:cNvPr>
              <p:cNvSpPr/>
              <p:nvPr/>
            </p:nvSpPr>
            <p:spPr>
              <a:xfrm>
                <a:off x="6109405" y="2234117"/>
                <a:ext cx="2594589" cy="259458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7CFAE878-DEDC-494F-B898-B1C396ABBC1A}"/>
                  </a:ext>
                </a:extLst>
              </p:cNvPr>
              <p:cNvGrpSpPr/>
              <p:nvPr/>
            </p:nvGrpSpPr>
            <p:grpSpPr>
              <a:xfrm>
                <a:off x="6096000" y="2327868"/>
                <a:ext cx="2431448" cy="2431448"/>
                <a:chOff x="1807559" y="3406552"/>
                <a:chExt cx="2431448" cy="2431448"/>
              </a:xfrm>
            </p:grpSpPr>
            <p:sp>
              <p:nvSpPr>
                <p:cNvPr id="29" name="Oval 46">
                  <a:extLst>
                    <a:ext uri="{FF2B5EF4-FFF2-40B4-BE49-F238E27FC236}">
                      <a16:creationId xmlns:a16="http://schemas.microsoft.com/office/drawing/2014/main" id="{B0D3C802-C94A-46EE-9F8A-AA11C6C865F0}"/>
                    </a:ext>
                  </a:extLst>
                </p:cNvPr>
                <p:cNvSpPr/>
                <p:nvPr/>
              </p:nvSpPr>
              <p:spPr>
                <a:xfrm>
                  <a:off x="1807559" y="3406552"/>
                  <a:ext cx="2431448" cy="2431448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0" name="Oval 47">
                  <a:extLst>
                    <a:ext uri="{FF2B5EF4-FFF2-40B4-BE49-F238E27FC236}">
                      <a16:creationId xmlns:a16="http://schemas.microsoft.com/office/drawing/2014/main" id="{C3610F09-0B7D-4856-A2F8-D5E147E1A10F}"/>
                    </a:ext>
                  </a:extLst>
                </p:cNvPr>
                <p:cNvSpPr/>
                <p:nvPr/>
              </p:nvSpPr>
              <p:spPr>
                <a:xfrm>
                  <a:off x="2169613" y="3768606"/>
                  <a:ext cx="1707341" cy="1707341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48">
                  <a:extLst>
                    <a:ext uri="{FF2B5EF4-FFF2-40B4-BE49-F238E27FC236}">
                      <a16:creationId xmlns:a16="http://schemas.microsoft.com/office/drawing/2014/main" id="{5A0F41DF-6ED3-4303-8E44-36910F6D9DE7}"/>
                    </a:ext>
                  </a:extLst>
                </p:cNvPr>
                <p:cNvSpPr/>
                <p:nvPr/>
              </p:nvSpPr>
              <p:spPr>
                <a:xfrm>
                  <a:off x="2571450" y="4170443"/>
                  <a:ext cx="903667" cy="903667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88">
                  <a:extLst>
                    <a:ext uri="{FF2B5EF4-FFF2-40B4-BE49-F238E27FC236}">
                      <a16:creationId xmlns:a16="http://schemas.microsoft.com/office/drawing/2014/main" id="{31EE6563-9B9F-4495-8D69-C4AADEB1997D}"/>
                    </a:ext>
                  </a:extLst>
                </p:cNvPr>
                <p:cNvSpPr/>
                <p:nvPr/>
              </p:nvSpPr>
              <p:spPr>
                <a:xfrm>
                  <a:off x="2843283" y="4442276"/>
                  <a:ext cx="360000" cy="36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635F7B9-7568-4141-9F4C-192D16FA19D8}"/>
                </a:ext>
              </a:extLst>
            </p:cNvPr>
            <p:cNvGrpSpPr/>
            <p:nvPr/>
          </p:nvGrpSpPr>
          <p:grpSpPr>
            <a:xfrm>
              <a:off x="1185183" y="1902566"/>
              <a:ext cx="2080531" cy="4942934"/>
              <a:chOff x="1144005" y="1289108"/>
              <a:chExt cx="2344003" cy="5568892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ED334E56-63DA-4C3B-9E35-B259BAE07FB4}"/>
                  </a:ext>
                </a:extLst>
              </p:cNvPr>
              <p:cNvGrpSpPr/>
              <p:nvPr/>
            </p:nvGrpSpPr>
            <p:grpSpPr>
              <a:xfrm>
                <a:off x="1144005" y="1289108"/>
                <a:ext cx="2344003" cy="5568892"/>
                <a:chOff x="1771023" y="415589"/>
                <a:chExt cx="2344003" cy="5568892"/>
              </a:xfrm>
            </p:grpSpPr>
            <p:sp>
              <p:nvSpPr>
                <p:cNvPr id="4" name="사다리꼴 55">
                  <a:extLst>
                    <a:ext uri="{FF2B5EF4-FFF2-40B4-BE49-F238E27FC236}">
                      <a16:creationId xmlns:a16="http://schemas.microsoft.com/office/drawing/2014/main" id="{776698B4-B60F-4169-99B3-42775C9138D8}"/>
                    </a:ext>
                  </a:extLst>
                </p:cNvPr>
                <p:cNvSpPr/>
                <p:nvPr/>
              </p:nvSpPr>
              <p:spPr>
                <a:xfrm>
                  <a:off x="1916767" y="2081269"/>
                  <a:ext cx="2052514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" name="사다리꼴 55">
                  <a:extLst>
                    <a:ext uri="{FF2B5EF4-FFF2-40B4-BE49-F238E27FC236}">
                      <a16:creationId xmlns:a16="http://schemas.microsoft.com/office/drawing/2014/main" id="{8F93D8BC-79C8-4ECE-92CA-B6F4B160EA53}"/>
                    </a:ext>
                  </a:extLst>
                </p:cNvPr>
                <p:cNvSpPr/>
                <p:nvPr/>
              </p:nvSpPr>
              <p:spPr>
                <a:xfrm flipH="1">
                  <a:off x="2146905" y="2081269"/>
                  <a:ext cx="1592238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사다리꼴 55">
                  <a:extLst>
                    <a:ext uri="{FF2B5EF4-FFF2-40B4-BE49-F238E27FC236}">
                      <a16:creationId xmlns:a16="http://schemas.microsoft.com/office/drawing/2014/main" id="{079B31EA-E23E-42C2-A2D1-7D2C25EB28B0}"/>
                    </a:ext>
                  </a:extLst>
                </p:cNvPr>
                <p:cNvSpPr/>
                <p:nvPr/>
              </p:nvSpPr>
              <p:spPr>
                <a:xfrm flipH="1">
                  <a:off x="2281448" y="2088588"/>
                  <a:ext cx="1323153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그래픽 53">
                  <a:extLst>
                    <a:ext uri="{FF2B5EF4-FFF2-40B4-BE49-F238E27FC236}">
                      <a16:creationId xmlns:a16="http://schemas.microsoft.com/office/drawing/2014/main" id="{4E7C2342-96BD-46B8-88C4-0962DCF119D6}"/>
                    </a:ext>
                  </a:extLst>
                </p:cNvPr>
                <p:cNvSpPr/>
                <p:nvPr/>
              </p:nvSpPr>
              <p:spPr>
                <a:xfrm>
                  <a:off x="1771023" y="415589"/>
                  <a:ext cx="2344003" cy="1691928"/>
                </a:xfrm>
                <a:custGeom>
                  <a:avLst/>
                  <a:gdLst>
                    <a:gd name="connsiteX0" fmla="*/ 2376135 w 5073888"/>
                    <a:gd name="connsiteY0" fmla="*/ 92869 h 4443412"/>
                    <a:gd name="connsiteX1" fmla="*/ 25174 w 5073888"/>
                    <a:gd name="connsiteY1" fmla="*/ 4164806 h 4443412"/>
                    <a:gd name="connsiteX2" fmla="*/ 186051 w 5073888"/>
                    <a:gd name="connsiteY2" fmla="*/ 4443413 h 4443412"/>
                    <a:gd name="connsiteX3" fmla="*/ 4887877 w 5073888"/>
                    <a:gd name="connsiteY3" fmla="*/ 4443413 h 4443412"/>
                    <a:gd name="connsiteX4" fmla="*/ 5048754 w 5073888"/>
                    <a:gd name="connsiteY4" fmla="*/ 4164806 h 4443412"/>
                    <a:gd name="connsiteX5" fmla="*/ 2697794 w 5073888"/>
                    <a:gd name="connsiteY5" fmla="*/ 92869 h 4443412"/>
                    <a:gd name="connsiteX6" fmla="*/ 2376135 w 5073888"/>
                    <a:gd name="connsiteY6" fmla="*/ 92869 h 444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73888" h="4443412">
                      <a:moveTo>
                        <a:pt x="2376135" y="92869"/>
                      </a:moveTo>
                      <a:lnTo>
                        <a:pt x="25174" y="4164806"/>
                      </a:lnTo>
                      <a:cubicBezTo>
                        <a:pt x="-46359" y="4288631"/>
                        <a:pt x="43081" y="4443413"/>
                        <a:pt x="186051" y="4443413"/>
                      </a:cubicBezTo>
                      <a:lnTo>
                        <a:pt x="4887877" y="4443413"/>
                      </a:lnTo>
                      <a:cubicBezTo>
                        <a:pt x="5030847" y="4443413"/>
                        <a:pt x="5120192" y="4288631"/>
                        <a:pt x="5048754" y="4164806"/>
                      </a:cubicBezTo>
                      <a:lnTo>
                        <a:pt x="2697794" y="92869"/>
                      </a:lnTo>
                      <a:cubicBezTo>
                        <a:pt x="2626356" y="-30956"/>
                        <a:pt x="2447572" y="-30956"/>
                        <a:pt x="2376135" y="928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725" cap="flat">
                  <a:solidFill>
                    <a:schemeClr val="accent3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049928C5-34C0-4EA2-B787-AA3387114030}"/>
                  </a:ext>
                </a:extLst>
              </p:cNvPr>
              <p:cNvGrpSpPr/>
              <p:nvPr/>
            </p:nvGrpSpPr>
            <p:grpSpPr>
              <a:xfrm>
                <a:off x="1738064" y="1785258"/>
                <a:ext cx="1277900" cy="5065423"/>
                <a:chOff x="1738064" y="1785258"/>
                <a:chExt cx="1277900" cy="5065423"/>
              </a:xfrm>
            </p:grpSpPr>
            <p:sp>
              <p:nvSpPr>
                <p:cNvPr id="9" name="자유형: 도형 8">
                  <a:extLst>
                    <a:ext uri="{FF2B5EF4-FFF2-40B4-BE49-F238E27FC236}">
                      <a16:creationId xmlns:a16="http://schemas.microsoft.com/office/drawing/2014/main" id="{286F25E8-A65E-4B1F-B9EE-5982E31DC734}"/>
                    </a:ext>
                  </a:extLst>
                </p:cNvPr>
                <p:cNvSpPr/>
                <p:nvPr/>
              </p:nvSpPr>
              <p:spPr>
                <a:xfrm>
                  <a:off x="2137133" y="1785258"/>
                  <a:ext cx="403628" cy="498435"/>
                </a:xfrm>
                <a:custGeom>
                  <a:avLst/>
                  <a:gdLst>
                    <a:gd name="connsiteX0" fmla="*/ 11888 w 214126"/>
                    <a:gd name="connsiteY0" fmla="*/ 163717 h 264421"/>
                    <a:gd name="connsiteX1" fmla="*/ 20100 w 214126"/>
                    <a:gd name="connsiteY1" fmla="*/ 45220 h 264421"/>
                    <a:gd name="connsiteX2" fmla="*/ 132899 w 214126"/>
                    <a:gd name="connsiteY2" fmla="*/ 2593 h 264421"/>
                    <a:gd name="connsiteX3" fmla="*/ 208935 w 214126"/>
                    <a:gd name="connsiteY3" fmla="*/ 82038 h 264421"/>
                    <a:gd name="connsiteX4" fmla="*/ 209438 w 214126"/>
                    <a:gd name="connsiteY4" fmla="*/ 153437 h 264421"/>
                    <a:gd name="connsiteX5" fmla="*/ 181448 w 214126"/>
                    <a:gd name="connsiteY5" fmla="*/ 232771 h 264421"/>
                    <a:gd name="connsiteX6" fmla="*/ 27866 w 214126"/>
                    <a:gd name="connsiteY6" fmla="*/ 230256 h 264421"/>
                    <a:gd name="connsiteX7" fmla="*/ 11888 w 214126"/>
                    <a:gd name="connsiteY7" fmla="*/ 163717 h 26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126" h="264421">
                      <a:moveTo>
                        <a:pt x="11888" y="163717"/>
                      </a:moveTo>
                      <a:cubicBezTo>
                        <a:pt x="-5432" y="122822"/>
                        <a:pt x="-4761" y="81702"/>
                        <a:pt x="20100" y="45220"/>
                      </a:cubicBezTo>
                      <a:cubicBezTo>
                        <a:pt x="46638" y="6224"/>
                        <a:pt x="87310" y="-5955"/>
                        <a:pt x="132899" y="2593"/>
                      </a:cubicBezTo>
                      <a:cubicBezTo>
                        <a:pt x="176364" y="10750"/>
                        <a:pt x="198153" y="41868"/>
                        <a:pt x="208935" y="82038"/>
                      </a:cubicBezTo>
                      <a:cubicBezTo>
                        <a:pt x="215249" y="105614"/>
                        <a:pt x="216254" y="129582"/>
                        <a:pt x="209438" y="153437"/>
                      </a:cubicBezTo>
                      <a:cubicBezTo>
                        <a:pt x="207259" y="182377"/>
                        <a:pt x="199829" y="208524"/>
                        <a:pt x="181448" y="232771"/>
                      </a:cubicBezTo>
                      <a:cubicBezTo>
                        <a:pt x="148654" y="276013"/>
                        <a:pt x="60158" y="274728"/>
                        <a:pt x="27866" y="230256"/>
                      </a:cubicBezTo>
                      <a:cubicBezTo>
                        <a:pt x="12502" y="209194"/>
                        <a:pt x="6077" y="188579"/>
                        <a:pt x="11888" y="1637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BE0BCBB5-6B6A-43E0-BEB4-70050DFA05D2}"/>
                    </a:ext>
                  </a:extLst>
                </p:cNvPr>
                <p:cNvSpPr/>
                <p:nvPr/>
              </p:nvSpPr>
              <p:spPr>
                <a:xfrm>
                  <a:off x="2478416" y="5736406"/>
                  <a:ext cx="372490" cy="272532"/>
                </a:xfrm>
                <a:custGeom>
                  <a:avLst/>
                  <a:gdLst>
                    <a:gd name="connsiteX0" fmla="*/ 22743 w 197607"/>
                    <a:gd name="connsiteY0" fmla="*/ 50504 h 144579"/>
                    <a:gd name="connsiteX1" fmla="*/ 144760 w 197607"/>
                    <a:gd name="connsiteY1" fmla="*/ 13518 h 144579"/>
                    <a:gd name="connsiteX2" fmla="*/ 152582 w 197607"/>
                    <a:gd name="connsiteY2" fmla="*/ 10781 h 144579"/>
                    <a:gd name="connsiteX3" fmla="*/ 189008 w 197607"/>
                    <a:gd name="connsiteY3" fmla="*/ 7150 h 144579"/>
                    <a:gd name="connsiteX4" fmla="*/ 188617 w 197607"/>
                    <a:gd name="connsiteY4" fmla="*/ 55867 h 144579"/>
                    <a:gd name="connsiteX5" fmla="*/ 150347 w 197607"/>
                    <a:gd name="connsiteY5" fmla="*/ 95366 h 144579"/>
                    <a:gd name="connsiteX6" fmla="*/ 110122 w 197607"/>
                    <a:gd name="connsiteY6" fmla="*/ 123747 h 144579"/>
                    <a:gd name="connsiteX7" fmla="*/ 17827 w 197607"/>
                    <a:gd name="connsiteY7" fmla="*/ 128943 h 144579"/>
                    <a:gd name="connsiteX8" fmla="*/ 22743 w 197607"/>
                    <a:gd name="connsiteY8" fmla="*/ 50504 h 14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07" h="144579">
                      <a:moveTo>
                        <a:pt x="22743" y="50504"/>
                      </a:moveTo>
                      <a:cubicBezTo>
                        <a:pt x="62857" y="36313"/>
                        <a:pt x="105820" y="31564"/>
                        <a:pt x="144760" y="13518"/>
                      </a:cubicBezTo>
                      <a:cubicBezTo>
                        <a:pt x="147330" y="12569"/>
                        <a:pt x="149900" y="11340"/>
                        <a:pt x="152582" y="10781"/>
                      </a:cubicBezTo>
                      <a:cubicBezTo>
                        <a:pt x="164649" y="8099"/>
                        <a:pt x="175823" y="-9667"/>
                        <a:pt x="189008" y="7150"/>
                      </a:cubicBezTo>
                      <a:cubicBezTo>
                        <a:pt x="201355" y="22905"/>
                        <a:pt x="199679" y="41006"/>
                        <a:pt x="188617" y="55867"/>
                      </a:cubicBezTo>
                      <a:cubicBezTo>
                        <a:pt x="177778" y="70448"/>
                        <a:pt x="163253" y="82292"/>
                        <a:pt x="150347" y="95366"/>
                      </a:cubicBezTo>
                      <a:cubicBezTo>
                        <a:pt x="136827" y="104752"/>
                        <a:pt x="122078" y="112685"/>
                        <a:pt x="110122" y="123747"/>
                      </a:cubicBezTo>
                      <a:cubicBezTo>
                        <a:pt x="80288" y="151290"/>
                        <a:pt x="49895" y="149949"/>
                        <a:pt x="17827" y="128943"/>
                      </a:cubicBezTo>
                      <a:cubicBezTo>
                        <a:pt x="-7760" y="107769"/>
                        <a:pt x="-5526" y="72180"/>
                        <a:pt x="22743" y="505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448850E4-F632-412D-9EB2-7A57EEB53988}"/>
                    </a:ext>
                  </a:extLst>
                </p:cNvPr>
                <p:cNvSpPr/>
                <p:nvPr/>
              </p:nvSpPr>
              <p:spPr>
                <a:xfrm>
                  <a:off x="1819245" y="5778421"/>
                  <a:ext cx="302119" cy="221548"/>
                </a:xfrm>
                <a:custGeom>
                  <a:avLst/>
                  <a:gdLst>
                    <a:gd name="connsiteX0" fmla="*/ 53092 w 160275"/>
                    <a:gd name="connsiteY0" fmla="*/ 0 h 117532"/>
                    <a:gd name="connsiteX1" fmla="*/ 143152 w 160275"/>
                    <a:gd name="connsiteY1" fmla="*/ 35365 h 117532"/>
                    <a:gd name="connsiteX2" fmla="*/ 155387 w 160275"/>
                    <a:gd name="connsiteY2" fmla="*/ 63020 h 117532"/>
                    <a:gd name="connsiteX3" fmla="*/ 148068 w 160275"/>
                    <a:gd name="connsiteY3" fmla="*/ 105088 h 117532"/>
                    <a:gd name="connsiteX4" fmla="*/ 96390 w 160275"/>
                    <a:gd name="connsiteY4" fmla="*/ 112687 h 117532"/>
                    <a:gd name="connsiteX5" fmla="*/ 64322 w 160275"/>
                    <a:gd name="connsiteY5" fmla="*/ 96820 h 117532"/>
                    <a:gd name="connsiteX6" fmla="*/ 35940 w 160275"/>
                    <a:gd name="connsiteY6" fmla="*/ 79501 h 117532"/>
                    <a:gd name="connsiteX7" fmla="*/ 967 w 160275"/>
                    <a:gd name="connsiteY7" fmla="*/ 25756 h 117532"/>
                    <a:gd name="connsiteX8" fmla="*/ 53092 w 160275"/>
                    <a:gd name="connsiteY8" fmla="*/ 0 h 117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275" h="117532">
                      <a:moveTo>
                        <a:pt x="53092" y="0"/>
                      </a:moveTo>
                      <a:cubicBezTo>
                        <a:pt x="81473" y="15979"/>
                        <a:pt x="112033" y="26426"/>
                        <a:pt x="143152" y="35365"/>
                      </a:cubicBezTo>
                      <a:cubicBezTo>
                        <a:pt x="147286" y="44583"/>
                        <a:pt x="151756" y="53634"/>
                        <a:pt x="155387" y="63020"/>
                      </a:cubicBezTo>
                      <a:cubicBezTo>
                        <a:pt x="161309" y="78384"/>
                        <a:pt x="164773" y="94138"/>
                        <a:pt x="148068" y="105088"/>
                      </a:cubicBezTo>
                      <a:cubicBezTo>
                        <a:pt x="132369" y="115424"/>
                        <a:pt x="115553" y="122855"/>
                        <a:pt x="96390" y="112687"/>
                      </a:cubicBezTo>
                      <a:cubicBezTo>
                        <a:pt x="85887" y="107100"/>
                        <a:pt x="75048" y="102128"/>
                        <a:pt x="64322" y="96820"/>
                      </a:cubicBezTo>
                      <a:cubicBezTo>
                        <a:pt x="54880" y="91010"/>
                        <a:pt x="45717" y="84641"/>
                        <a:pt x="35940" y="79501"/>
                      </a:cubicBezTo>
                      <a:cubicBezTo>
                        <a:pt x="14096" y="67936"/>
                        <a:pt x="-4508" y="52572"/>
                        <a:pt x="967" y="25756"/>
                      </a:cubicBezTo>
                      <a:cubicBezTo>
                        <a:pt x="6665" y="-1732"/>
                        <a:pt x="33259" y="3911"/>
                        <a:pt x="53092" y="0"/>
                      </a:cubicBezTo>
                      <a:close/>
                    </a:path>
                  </a:pathLst>
                </a:custGeom>
                <a:solidFill>
                  <a:srgbClr val="000001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" name="자유형: 도형 11">
                  <a:extLst>
                    <a:ext uri="{FF2B5EF4-FFF2-40B4-BE49-F238E27FC236}">
                      <a16:creationId xmlns:a16="http://schemas.microsoft.com/office/drawing/2014/main" id="{E628F065-555F-47DE-AE08-7D4A75040FEE}"/>
                    </a:ext>
                  </a:extLst>
                </p:cNvPr>
                <p:cNvSpPr/>
                <p:nvPr/>
              </p:nvSpPr>
              <p:spPr>
                <a:xfrm>
                  <a:off x="2137084" y="2074593"/>
                  <a:ext cx="406203" cy="273469"/>
                </a:xfrm>
                <a:custGeom>
                  <a:avLst/>
                  <a:gdLst>
                    <a:gd name="connsiteX0" fmla="*/ 11914 w 215492"/>
                    <a:gd name="connsiteY0" fmla="*/ 10224 h 145076"/>
                    <a:gd name="connsiteX1" fmla="*/ 15378 w 215492"/>
                    <a:gd name="connsiteY1" fmla="*/ 23632 h 145076"/>
                    <a:gd name="connsiteX2" fmla="*/ 117002 w 215492"/>
                    <a:gd name="connsiteY2" fmla="*/ 100451 h 145076"/>
                    <a:gd name="connsiteX3" fmla="*/ 192704 w 215492"/>
                    <a:gd name="connsiteY3" fmla="*/ 42292 h 145076"/>
                    <a:gd name="connsiteX4" fmla="*/ 209409 w 215492"/>
                    <a:gd name="connsiteY4" fmla="*/ 0 h 145076"/>
                    <a:gd name="connsiteX5" fmla="*/ 194045 w 215492"/>
                    <a:gd name="connsiteY5" fmla="*/ 73579 h 145076"/>
                    <a:gd name="connsiteX6" fmla="*/ 173541 w 215492"/>
                    <a:gd name="connsiteY6" fmla="*/ 134363 h 145076"/>
                    <a:gd name="connsiteX7" fmla="*/ 154490 w 215492"/>
                    <a:gd name="connsiteY7" fmla="*/ 144364 h 145076"/>
                    <a:gd name="connsiteX8" fmla="*/ 57447 w 215492"/>
                    <a:gd name="connsiteY8" fmla="*/ 144364 h 145076"/>
                    <a:gd name="connsiteX9" fmla="*/ 38340 w 215492"/>
                    <a:gd name="connsiteY9" fmla="*/ 134363 h 145076"/>
                    <a:gd name="connsiteX10" fmla="*/ 10126 w 215492"/>
                    <a:gd name="connsiteY10" fmla="*/ 64919 h 145076"/>
                    <a:gd name="connsiteX11" fmla="*/ 11914 w 215492"/>
                    <a:gd name="connsiteY11" fmla="*/ 10224 h 14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5492" h="145076">
                      <a:moveTo>
                        <a:pt x="11914" y="10224"/>
                      </a:moveTo>
                      <a:cubicBezTo>
                        <a:pt x="13087" y="14693"/>
                        <a:pt x="14260" y="19163"/>
                        <a:pt x="15378" y="23632"/>
                      </a:cubicBezTo>
                      <a:cubicBezTo>
                        <a:pt x="29959" y="84641"/>
                        <a:pt x="53592" y="102519"/>
                        <a:pt x="117002" y="100451"/>
                      </a:cubicBezTo>
                      <a:cubicBezTo>
                        <a:pt x="155887" y="99166"/>
                        <a:pt x="180692" y="79389"/>
                        <a:pt x="192704" y="42292"/>
                      </a:cubicBezTo>
                      <a:cubicBezTo>
                        <a:pt x="197341" y="27934"/>
                        <a:pt x="194101" y="10168"/>
                        <a:pt x="209409" y="0"/>
                      </a:cubicBezTo>
                      <a:cubicBezTo>
                        <a:pt x="219633" y="27711"/>
                        <a:pt x="218515" y="51678"/>
                        <a:pt x="194045" y="73579"/>
                      </a:cubicBezTo>
                      <a:cubicBezTo>
                        <a:pt x="177172" y="88663"/>
                        <a:pt x="179072" y="113525"/>
                        <a:pt x="173541" y="134363"/>
                      </a:cubicBezTo>
                      <a:cubicBezTo>
                        <a:pt x="168792" y="140677"/>
                        <a:pt x="162032" y="144140"/>
                        <a:pt x="154490" y="144364"/>
                      </a:cubicBezTo>
                      <a:cubicBezTo>
                        <a:pt x="122142" y="145314"/>
                        <a:pt x="89795" y="145314"/>
                        <a:pt x="57447" y="144364"/>
                      </a:cubicBezTo>
                      <a:cubicBezTo>
                        <a:pt x="49848" y="144140"/>
                        <a:pt x="43200" y="140621"/>
                        <a:pt x="38340" y="134363"/>
                      </a:cubicBezTo>
                      <a:cubicBezTo>
                        <a:pt x="31412" y="110396"/>
                        <a:pt x="30798" y="85479"/>
                        <a:pt x="10126" y="64919"/>
                      </a:cubicBezTo>
                      <a:cubicBezTo>
                        <a:pt x="-2779" y="52181"/>
                        <a:pt x="-4567" y="28046"/>
                        <a:pt x="11914" y="10224"/>
                      </a:cubicBezTo>
                      <a:close/>
                    </a:path>
                  </a:pathLst>
                </a:custGeom>
                <a:solidFill>
                  <a:srgbClr val="FCC0B5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9589E8EA-ED6E-4884-B87B-79341C600C84}"/>
                    </a:ext>
                  </a:extLst>
                </p:cNvPr>
                <p:cNvSpPr/>
                <p:nvPr/>
              </p:nvSpPr>
              <p:spPr>
                <a:xfrm>
                  <a:off x="2199694" y="2327868"/>
                  <a:ext cx="268306" cy="53076"/>
                </a:xfrm>
                <a:custGeom>
                  <a:avLst/>
                  <a:gdLst>
                    <a:gd name="connsiteX0" fmla="*/ 5069 w 142337"/>
                    <a:gd name="connsiteY0" fmla="*/ 0 h 28157"/>
                    <a:gd name="connsiteX1" fmla="*/ 140270 w 142337"/>
                    <a:gd name="connsiteY1" fmla="*/ 0 h 28157"/>
                    <a:gd name="connsiteX2" fmla="*/ 142337 w 142337"/>
                    <a:gd name="connsiteY2" fmla="*/ 26873 h 28157"/>
                    <a:gd name="connsiteX3" fmla="*/ 3560 w 142337"/>
                    <a:gd name="connsiteY3" fmla="*/ 28158 h 28157"/>
                    <a:gd name="connsiteX4" fmla="*/ 5069 w 142337"/>
                    <a:gd name="connsiteY4" fmla="*/ 0 h 2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337" h="28157">
                      <a:moveTo>
                        <a:pt x="5069" y="0"/>
                      </a:moveTo>
                      <a:cubicBezTo>
                        <a:pt x="50154" y="0"/>
                        <a:pt x="95184" y="0"/>
                        <a:pt x="140270" y="0"/>
                      </a:cubicBezTo>
                      <a:cubicBezTo>
                        <a:pt x="140941" y="8939"/>
                        <a:pt x="141611" y="17934"/>
                        <a:pt x="142337" y="26873"/>
                      </a:cubicBezTo>
                      <a:cubicBezTo>
                        <a:pt x="96022" y="23074"/>
                        <a:pt x="49707" y="17487"/>
                        <a:pt x="3560" y="28158"/>
                      </a:cubicBezTo>
                      <a:cubicBezTo>
                        <a:pt x="-5323" y="18269"/>
                        <a:pt x="5236" y="9442"/>
                        <a:pt x="5069" y="0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1A025E94-AF50-410D-8F9D-BF50EA29A318}"/>
                    </a:ext>
                  </a:extLst>
                </p:cNvPr>
                <p:cNvSpPr/>
                <p:nvPr/>
              </p:nvSpPr>
              <p:spPr>
                <a:xfrm>
                  <a:off x="1867405" y="3847671"/>
                  <a:ext cx="83089" cy="112535"/>
                </a:xfrm>
                <a:custGeom>
                  <a:avLst/>
                  <a:gdLst>
                    <a:gd name="connsiteX0" fmla="*/ 0 w 44079"/>
                    <a:gd name="connsiteY0" fmla="*/ 19084 h 59700"/>
                    <a:gd name="connsiteX1" fmla="*/ 44080 w 44079"/>
                    <a:gd name="connsiteY1" fmla="*/ 3273 h 59700"/>
                    <a:gd name="connsiteX2" fmla="*/ 38549 w 44079"/>
                    <a:gd name="connsiteY2" fmla="*/ 59700 h 59700"/>
                    <a:gd name="connsiteX3" fmla="*/ 0 w 44079"/>
                    <a:gd name="connsiteY3" fmla="*/ 19084 h 5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79" h="59700">
                      <a:moveTo>
                        <a:pt x="0" y="19084"/>
                      </a:moveTo>
                      <a:cubicBezTo>
                        <a:pt x="13911" y="11542"/>
                        <a:pt x="23576" y="-7621"/>
                        <a:pt x="44080" y="3273"/>
                      </a:cubicBezTo>
                      <a:cubicBezTo>
                        <a:pt x="35700" y="20760"/>
                        <a:pt x="43242" y="39811"/>
                        <a:pt x="38549" y="59700"/>
                      </a:cubicBezTo>
                      <a:cubicBezTo>
                        <a:pt x="18101" y="52493"/>
                        <a:pt x="12961" y="31878"/>
                        <a:pt x="0" y="19084"/>
                      </a:cubicBezTo>
                      <a:close/>
                    </a:path>
                  </a:pathLst>
                </a:custGeom>
                <a:solidFill>
                  <a:srgbClr val="F8C0B6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990F62C4-CDF1-4309-B938-3E10B7DD58B2}"/>
                    </a:ext>
                  </a:extLst>
                </p:cNvPr>
                <p:cNvSpPr/>
                <p:nvPr/>
              </p:nvSpPr>
              <p:spPr>
                <a:xfrm>
                  <a:off x="2752869" y="3835833"/>
                  <a:ext cx="74665" cy="91410"/>
                </a:xfrm>
                <a:custGeom>
                  <a:avLst/>
                  <a:gdLst>
                    <a:gd name="connsiteX0" fmla="*/ 0 w 39610"/>
                    <a:gd name="connsiteY0" fmla="*/ 48494 h 48493"/>
                    <a:gd name="connsiteX1" fmla="*/ 0 w 39610"/>
                    <a:gd name="connsiteY1" fmla="*/ 0 h 48493"/>
                    <a:gd name="connsiteX2" fmla="*/ 39611 w 39610"/>
                    <a:gd name="connsiteY2" fmla="*/ 8995 h 48493"/>
                    <a:gd name="connsiteX3" fmla="*/ 0 w 39610"/>
                    <a:gd name="connsiteY3" fmla="*/ 48494 h 4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10" h="48493">
                      <a:moveTo>
                        <a:pt x="0" y="48494"/>
                      </a:moveTo>
                      <a:cubicBezTo>
                        <a:pt x="0" y="32851"/>
                        <a:pt x="0" y="17208"/>
                        <a:pt x="0" y="0"/>
                      </a:cubicBezTo>
                      <a:cubicBezTo>
                        <a:pt x="13688" y="3129"/>
                        <a:pt x="26649" y="6034"/>
                        <a:pt x="39611" y="8995"/>
                      </a:cubicBezTo>
                      <a:cubicBezTo>
                        <a:pt x="31678" y="27487"/>
                        <a:pt x="19275" y="41454"/>
                        <a:pt x="0" y="48494"/>
                      </a:cubicBezTo>
                      <a:close/>
                    </a:path>
                  </a:pathLst>
                </a:custGeom>
                <a:solidFill>
                  <a:srgbClr val="F9C2B7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672A296E-3B8E-487C-BAF9-976B8E9ADB30}"/>
                    </a:ext>
                  </a:extLst>
                </p:cNvPr>
                <p:cNvSpPr/>
                <p:nvPr/>
              </p:nvSpPr>
              <p:spPr>
                <a:xfrm>
                  <a:off x="1912475" y="5830179"/>
                  <a:ext cx="1103489" cy="1020502"/>
                </a:xfrm>
                <a:custGeom>
                  <a:avLst/>
                  <a:gdLst>
                    <a:gd name="connsiteX0" fmla="*/ 814266 w 1103489"/>
                    <a:gd name="connsiteY0" fmla="*/ 94828 h 1020502"/>
                    <a:gd name="connsiteX1" fmla="*/ 840786 w 1103489"/>
                    <a:gd name="connsiteY1" fmla="*/ 95625 h 1020502"/>
                    <a:gd name="connsiteX2" fmla="*/ 1021331 w 1103489"/>
                    <a:gd name="connsiteY2" fmla="*/ 739582 h 1020502"/>
                    <a:gd name="connsiteX3" fmla="*/ 1103489 w 1103489"/>
                    <a:gd name="connsiteY3" fmla="*/ 1020502 h 1020502"/>
                    <a:gd name="connsiteX4" fmla="*/ 529822 w 1103489"/>
                    <a:gd name="connsiteY4" fmla="*/ 1020502 h 1020502"/>
                    <a:gd name="connsiteX5" fmla="*/ 590882 w 1103489"/>
                    <a:gd name="connsiteY5" fmla="*/ 158917 h 1020502"/>
                    <a:gd name="connsiteX6" fmla="*/ 589828 w 1103489"/>
                    <a:gd name="connsiteY6" fmla="*/ 156601 h 1020502"/>
                    <a:gd name="connsiteX7" fmla="*/ 631741 w 1103489"/>
                    <a:gd name="connsiteY7" fmla="*/ 159338 h 1020502"/>
                    <a:gd name="connsiteX8" fmla="*/ 753799 w 1103489"/>
                    <a:gd name="connsiteY8" fmla="*/ 134695 h 1020502"/>
                    <a:gd name="connsiteX9" fmla="*/ 814266 w 1103489"/>
                    <a:gd name="connsiteY9" fmla="*/ 94828 h 1020502"/>
                    <a:gd name="connsiteX10" fmla="*/ 171001 w 1103489"/>
                    <a:gd name="connsiteY10" fmla="*/ 0 h 1020502"/>
                    <a:gd name="connsiteX11" fmla="*/ 171001 w 1103489"/>
                    <a:gd name="connsiteY11" fmla="*/ 422 h 1020502"/>
                    <a:gd name="connsiteX12" fmla="*/ 242192 w 1103489"/>
                    <a:gd name="connsiteY12" fmla="*/ 163762 h 1020502"/>
                    <a:gd name="connsiteX13" fmla="*/ 380204 w 1103489"/>
                    <a:gd name="connsiteY13" fmla="*/ 635020 h 1020502"/>
                    <a:gd name="connsiteX14" fmla="*/ 481187 w 1103489"/>
                    <a:gd name="connsiteY14" fmla="*/ 1020502 h 1020502"/>
                    <a:gd name="connsiteX15" fmla="*/ 0 w 1103489"/>
                    <a:gd name="connsiteY15" fmla="*/ 1020502 h 1020502"/>
                    <a:gd name="connsiteX16" fmla="*/ 6886 w 1103489"/>
                    <a:gd name="connsiteY16" fmla="*/ 771491 h 1020502"/>
                    <a:gd name="connsiteX17" fmla="*/ 19353 w 1103489"/>
                    <a:gd name="connsiteY17" fmla="*/ 140593 h 1020502"/>
                    <a:gd name="connsiteX18" fmla="*/ 82223 w 1103489"/>
                    <a:gd name="connsiteY18" fmla="*/ 149649 h 1020502"/>
                    <a:gd name="connsiteX19" fmla="*/ 160681 w 1103489"/>
                    <a:gd name="connsiteY19" fmla="*/ 140382 h 1020502"/>
                    <a:gd name="connsiteX20" fmla="*/ 169844 w 1103489"/>
                    <a:gd name="connsiteY20" fmla="*/ 72876 h 1020502"/>
                    <a:gd name="connsiteX21" fmla="*/ 158047 w 1103489"/>
                    <a:gd name="connsiteY21" fmla="*/ 16850 h 1020502"/>
                    <a:gd name="connsiteX22" fmla="*/ 171001 w 1103489"/>
                    <a:gd name="connsiteY22" fmla="*/ 0 h 102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03489" h="1020502">
                      <a:moveTo>
                        <a:pt x="814266" y="94828"/>
                      </a:moveTo>
                      <a:cubicBezTo>
                        <a:pt x="822238" y="93084"/>
                        <a:pt x="830966" y="93071"/>
                        <a:pt x="840786" y="95625"/>
                      </a:cubicBezTo>
                      <a:cubicBezTo>
                        <a:pt x="901604" y="310093"/>
                        <a:pt x="960869" y="525008"/>
                        <a:pt x="1021331" y="739582"/>
                      </a:cubicBezTo>
                      <a:lnTo>
                        <a:pt x="1103489" y="1020502"/>
                      </a:lnTo>
                      <a:lnTo>
                        <a:pt x="529822" y="1020502"/>
                      </a:lnTo>
                      <a:lnTo>
                        <a:pt x="590882" y="158917"/>
                      </a:lnTo>
                      <a:cubicBezTo>
                        <a:pt x="590460" y="158075"/>
                        <a:pt x="590249" y="157336"/>
                        <a:pt x="589828" y="156601"/>
                      </a:cubicBezTo>
                      <a:cubicBezTo>
                        <a:pt x="603097" y="149123"/>
                        <a:pt x="618367" y="153862"/>
                        <a:pt x="631741" y="159338"/>
                      </a:cubicBezTo>
                      <a:cubicBezTo>
                        <a:pt x="678817" y="178716"/>
                        <a:pt x="716097" y="161760"/>
                        <a:pt x="753799" y="134695"/>
                      </a:cubicBezTo>
                      <a:cubicBezTo>
                        <a:pt x="773230" y="120873"/>
                        <a:pt x="790349" y="100061"/>
                        <a:pt x="814266" y="94828"/>
                      </a:cubicBezTo>
                      <a:close/>
                      <a:moveTo>
                        <a:pt x="171001" y="0"/>
                      </a:moveTo>
                      <a:cubicBezTo>
                        <a:pt x="171001" y="106"/>
                        <a:pt x="171001" y="317"/>
                        <a:pt x="171001" y="422"/>
                      </a:cubicBezTo>
                      <a:cubicBezTo>
                        <a:pt x="201542" y="51919"/>
                        <a:pt x="223973" y="106788"/>
                        <a:pt x="242192" y="163762"/>
                      </a:cubicBezTo>
                      <a:cubicBezTo>
                        <a:pt x="292111" y="319782"/>
                        <a:pt x="337290" y="477092"/>
                        <a:pt x="380204" y="635020"/>
                      </a:cubicBezTo>
                      <a:lnTo>
                        <a:pt x="481187" y="1020502"/>
                      </a:lnTo>
                      <a:lnTo>
                        <a:pt x="0" y="1020502"/>
                      </a:lnTo>
                      <a:lnTo>
                        <a:pt x="6886" y="771491"/>
                      </a:lnTo>
                      <a:cubicBezTo>
                        <a:pt x="10348" y="561183"/>
                        <a:pt x="12981" y="350849"/>
                        <a:pt x="19353" y="140593"/>
                      </a:cubicBezTo>
                      <a:cubicBezTo>
                        <a:pt x="43152" y="123638"/>
                        <a:pt x="62845" y="140593"/>
                        <a:pt x="82223" y="149649"/>
                      </a:cubicBezTo>
                      <a:cubicBezTo>
                        <a:pt x="111184" y="163234"/>
                        <a:pt x="136775" y="159338"/>
                        <a:pt x="160681" y="140382"/>
                      </a:cubicBezTo>
                      <a:cubicBezTo>
                        <a:pt x="184797" y="121215"/>
                        <a:pt x="177214" y="96888"/>
                        <a:pt x="169844" y="72876"/>
                      </a:cubicBezTo>
                      <a:cubicBezTo>
                        <a:pt x="164262" y="54552"/>
                        <a:pt x="154888" y="37071"/>
                        <a:pt x="158047" y="16850"/>
                      </a:cubicBezTo>
                      <a:cubicBezTo>
                        <a:pt x="160049" y="9267"/>
                        <a:pt x="163734" y="3054"/>
                        <a:pt x="17100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AFD13883-F865-4D7E-B5D3-8D4376F8F213}"/>
                    </a:ext>
                  </a:extLst>
                </p:cNvPr>
                <p:cNvSpPr/>
                <p:nvPr/>
              </p:nvSpPr>
              <p:spPr>
                <a:xfrm>
                  <a:off x="1738064" y="2344149"/>
                  <a:ext cx="1214076" cy="3505334"/>
                </a:xfrm>
                <a:custGeom>
                  <a:avLst/>
                  <a:gdLst>
                    <a:gd name="connsiteX0" fmla="*/ 966151 w 1214076"/>
                    <a:gd name="connsiteY0" fmla="*/ 814000 h 3505334"/>
                    <a:gd name="connsiteX1" fmla="*/ 991742 w 1214076"/>
                    <a:gd name="connsiteY1" fmla="*/ 1241357 h 3505334"/>
                    <a:gd name="connsiteX2" fmla="*/ 966151 w 1214076"/>
                    <a:gd name="connsiteY2" fmla="*/ 814000 h 3505334"/>
                    <a:gd name="connsiteX3" fmla="*/ 225280 w 1214076"/>
                    <a:gd name="connsiteY3" fmla="*/ 797361 h 3505334"/>
                    <a:gd name="connsiteX4" fmla="*/ 215801 w 1214076"/>
                    <a:gd name="connsiteY4" fmla="*/ 1237040 h 3505334"/>
                    <a:gd name="connsiteX5" fmla="*/ 225280 w 1214076"/>
                    <a:gd name="connsiteY5" fmla="*/ 797361 h 3505334"/>
                    <a:gd name="connsiteX6" fmla="*/ 607090 w 1214076"/>
                    <a:gd name="connsiteY6" fmla="*/ 2 h 3505334"/>
                    <a:gd name="connsiteX7" fmla="*/ 729937 w 1214076"/>
                    <a:gd name="connsiteY7" fmla="*/ 34373 h 3505334"/>
                    <a:gd name="connsiteX8" fmla="*/ 1034183 w 1214076"/>
                    <a:gd name="connsiteY8" fmla="*/ 191920 h 3505334"/>
                    <a:gd name="connsiteX9" fmla="*/ 1071253 w 1214076"/>
                    <a:gd name="connsiteY9" fmla="*/ 228463 h 3505334"/>
                    <a:gd name="connsiteX10" fmla="*/ 1213004 w 1214076"/>
                    <a:gd name="connsiteY10" fmla="*/ 979550 h 3505334"/>
                    <a:gd name="connsiteX11" fmla="*/ 1178355 w 1214076"/>
                    <a:gd name="connsiteY11" fmla="*/ 1370679 h 3505334"/>
                    <a:gd name="connsiteX12" fmla="*/ 1171616 w 1214076"/>
                    <a:gd name="connsiteY12" fmla="*/ 1433235 h 3505334"/>
                    <a:gd name="connsiteX13" fmla="*/ 1089472 w 1214076"/>
                    <a:gd name="connsiteY13" fmla="*/ 1508744 h 3505334"/>
                    <a:gd name="connsiteX14" fmla="*/ 1014807 w 1214076"/>
                    <a:gd name="connsiteY14" fmla="*/ 1491789 h 3505334"/>
                    <a:gd name="connsiteX15" fmla="*/ 1014807 w 1214076"/>
                    <a:gd name="connsiteY15" fmla="*/ 1583198 h 3505334"/>
                    <a:gd name="connsiteX16" fmla="*/ 975208 w 1214076"/>
                    <a:gd name="connsiteY16" fmla="*/ 2622103 h 3505334"/>
                    <a:gd name="connsiteX17" fmla="*/ 1005012 w 1214076"/>
                    <a:gd name="connsiteY17" fmla="*/ 3394042 h 3505334"/>
                    <a:gd name="connsiteX18" fmla="*/ 1013016 w 1214076"/>
                    <a:gd name="connsiteY18" fmla="*/ 3417843 h 3505334"/>
                    <a:gd name="connsiteX19" fmla="*/ 1012068 w 1214076"/>
                    <a:gd name="connsiteY19" fmla="*/ 3427846 h 3505334"/>
                    <a:gd name="connsiteX20" fmla="*/ 782488 w 1214076"/>
                    <a:gd name="connsiteY20" fmla="*/ 3489033 h 3505334"/>
                    <a:gd name="connsiteX21" fmla="*/ 783014 w 1214076"/>
                    <a:gd name="connsiteY21" fmla="*/ 3487665 h 3505334"/>
                    <a:gd name="connsiteX22" fmla="*/ 717930 w 1214076"/>
                    <a:gd name="connsiteY22" fmla="*/ 2767118 h 3505334"/>
                    <a:gd name="connsiteX23" fmla="*/ 713719 w 1214076"/>
                    <a:gd name="connsiteY23" fmla="*/ 2730681 h 3505334"/>
                    <a:gd name="connsiteX24" fmla="*/ 655587 w 1214076"/>
                    <a:gd name="connsiteY24" fmla="*/ 2288160 h 3505334"/>
                    <a:gd name="connsiteX25" fmla="*/ 601561 w 1214076"/>
                    <a:gd name="connsiteY25" fmla="*/ 1905349 h 3505334"/>
                    <a:gd name="connsiteX26" fmla="*/ 582817 w 1214076"/>
                    <a:gd name="connsiteY26" fmla="*/ 1942103 h 3505334"/>
                    <a:gd name="connsiteX27" fmla="*/ 394518 w 1214076"/>
                    <a:gd name="connsiteY27" fmla="*/ 3101906 h 3505334"/>
                    <a:gd name="connsiteX28" fmla="*/ 353972 w 1214076"/>
                    <a:gd name="connsiteY28" fmla="*/ 3476922 h 3505334"/>
                    <a:gd name="connsiteX29" fmla="*/ 350918 w 1214076"/>
                    <a:gd name="connsiteY29" fmla="*/ 3501145 h 3505334"/>
                    <a:gd name="connsiteX30" fmla="*/ 181155 w 1214076"/>
                    <a:gd name="connsiteY30" fmla="*/ 3434481 h 3505334"/>
                    <a:gd name="connsiteX31" fmla="*/ 145666 w 1214076"/>
                    <a:gd name="connsiteY31" fmla="*/ 2941199 h 3505334"/>
                    <a:gd name="connsiteX32" fmla="*/ 210958 w 1214076"/>
                    <a:gd name="connsiteY32" fmla="*/ 2072165 h 3505334"/>
                    <a:gd name="connsiteX33" fmla="*/ 201901 w 1214076"/>
                    <a:gd name="connsiteY33" fmla="*/ 1509796 h 3505334"/>
                    <a:gd name="connsiteX34" fmla="*/ 118810 w 1214076"/>
                    <a:gd name="connsiteY34" fmla="*/ 1539600 h 3505334"/>
                    <a:gd name="connsiteX35" fmla="*/ 90060 w 1214076"/>
                    <a:gd name="connsiteY35" fmla="*/ 1510955 h 3505334"/>
                    <a:gd name="connsiteX36" fmla="*/ 3178 w 1214076"/>
                    <a:gd name="connsiteY36" fmla="*/ 827163 h 3505334"/>
                    <a:gd name="connsiteX37" fmla="*/ 86901 w 1214076"/>
                    <a:gd name="connsiteY37" fmla="*/ 257003 h 3505334"/>
                    <a:gd name="connsiteX38" fmla="*/ 114493 w 1214076"/>
                    <a:gd name="connsiteY38" fmla="*/ 224146 h 3505334"/>
                    <a:gd name="connsiteX39" fmla="*/ 436011 w 1214076"/>
                    <a:gd name="connsiteY39" fmla="*/ 52486 h 3505334"/>
                    <a:gd name="connsiteX40" fmla="*/ 468342 w 1214076"/>
                    <a:gd name="connsiteY40" fmla="*/ 36901 h 3505334"/>
                    <a:gd name="connsiteX41" fmla="*/ 481400 w 1214076"/>
                    <a:gd name="connsiteY41" fmla="*/ 21314 h 3505334"/>
                    <a:gd name="connsiteX42" fmla="*/ 607090 w 1214076"/>
                    <a:gd name="connsiteY42" fmla="*/ 2 h 350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14076" h="3505334">
                      <a:moveTo>
                        <a:pt x="966151" y="814000"/>
                      </a:moveTo>
                      <a:cubicBezTo>
                        <a:pt x="874846" y="966491"/>
                        <a:pt x="936770" y="1100344"/>
                        <a:pt x="991742" y="1241357"/>
                      </a:cubicBezTo>
                      <a:cubicBezTo>
                        <a:pt x="1014805" y="1095499"/>
                        <a:pt x="990057" y="959330"/>
                        <a:pt x="966151" y="814000"/>
                      </a:cubicBezTo>
                      <a:close/>
                      <a:moveTo>
                        <a:pt x="225280" y="797361"/>
                      </a:moveTo>
                      <a:cubicBezTo>
                        <a:pt x="201269" y="950800"/>
                        <a:pt x="182418" y="1092867"/>
                        <a:pt x="215801" y="1237040"/>
                      </a:cubicBezTo>
                      <a:cubicBezTo>
                        <a:pt x="228123" y="1094658"/>
                        <a:pt x="318375" y="954382"/>
                        <a:pt x="225280" y="797361"/>
                      </a:cubicBezTo>
                      <a:close/>
                      <a:moveTo>
                        <a:pt x="607090" y="2"/>
                      </a:moveTo>
                      <a:cubicBezTo>
                        <a:pt x="648636" y="147"/>
                        <a:pt x="689708" y="9572"/>
                        <a:pt x="729937" y="34373"/>
                      </a:cubicBezTo>
                      <a:cubicBezTo>
                        <a:pt x="818504" y="111777"/>
                        <a:pt x="918866" y="166749"/>
                        <a:pt x="1034183" y="191920"/>
                      </a:cubicBezTo>
                      <a:cubicBezTo>
                        <a:pt x="1056614" y="196870"/>
                        <a:pt x="1066092" y="206979"/>
                        <a:pt x="1071253" y="228463"/>
                      </a:cubicBezTo>
                      <a:cubicBezTo>
                        <a:pt x="1130333" y="476578"/>
                        <a:pt x="1199102" y="722694"/>
                        <a:pt x="1213004" y="979550"/>
                      </a:cubicBezTo>
                      <a:cubicBezTo>
                        <a:pt x="1220165" y="1111926"/>
                        <a:pt x="1189518" y="1240303"/>
                        <a:pt x="1178355" y="1370679"/>
                      </a:cubicBezTo>
                      <a:cubicBezTo>
                        <a:pt x="1176566" y="1391637"/>
                        <a:pt x="1171616" y="1412383"/>
                        <a:pt x="1171616" y="1433235"/>
                      </a:cubicBezTo>
                      <a:cubicBezTo>
                        <a:pt x="1171616" y="1489155"/>
                        <a:pt x="1148237" y="1517591"/>
                        <a:pt x="1089472" y="1508744"/>
                      </a:cubicBezTo>
                      <a:cubicBezTo>
                        <a:pt x="1065040" y="1503161"/>
                        <a:pt x="1040607" y="1497685"/>
                        <a:pt x="1014807" y="1491789"/>
                      </a:cubicBezTo>
                      <a:cubicBezTo>
                        <a:pt x="1014807" y="1524224"/>
                        <a:pt x="1014807" y="1553711"/>
                        <a:pt x="1014807" y="1583198"/>
                      </a:cubicBezTo>
                      <a:cubicBezTo>
                        <a:pt x="995744" y="1929255"/>
                        <a:pt x="960886" y="2274678"/>
                        <a:pt x="975208" y="2622103"/>
                      </a:cubicBezTo>
                      <a:cubicBezTo>
                        <a:pt x="985740" y="2879382"/>
                        <a:pt x="994797" y="3136764"/>
                        <a:pt x="1005012" y="3394042"/>
                      </a:cubicBezTo>
                      <a:cubicBezTo>
                        <a:pt x="1005329" y="3402046"/>
                        <a:pt x="1010277" y="3409944"/>
                        <a:pt x="1013016" y="3417843"/>
                      </a:cubicBezTo>
                      <a:cubicBezTo>
                        <a:pt x="1013333" y="3421318"/>
                        <a:pt x="1014068" y="3425635"/>
                        <a:pt x="1012068" y="3427846"/>
                      </a:cubicBezTo>
                      <a:cubicBezTo>
                        <a:pt x="981001" y="3463443"/>
                        <a:pt x="837777" y="3500302"/>
                        <a:pt x="782488" y="3489033"/>
                      </a:cubicBezTo>
                      <a:cubicBezTo>
                        <a:pt x="782699" y="3488613"/>
                        <a:pt x="782804" y="3488085"/>
                        <a:pt x="783014" y="3487665"/>
                      </a:cubicBezTo>
                      <a:cubicBezTo>
                        <a:pt x="748682" y="3248605"/>
                        <a:pt x="707189" y="3010284"/>
                        <a:pt x="717930" y="2767118"/>
                      </a:cubicBezTo>
                      <a:cubicBezTo>
                        <a:pt x="718458" y="2755113"/>
                        <a:pt x="715299" y="2742792"/>
                        <a:pt x="713719" y="2730681"/>
                      </a:cubicBezTo>
                      <a:cubicBezTo>
                        <a:pt x="694341" y="2583138"/>
                        <a:pt x="675597" y="2435597"/>
                        <a:pt x="655587" y="2288160"/>
                      </a:cubicBezTo>
                      <a:cubicBezTo>
                        <a:pt x="638421" y="2161574"/>
                        <a:pt x="619885" y="2035094"/>
                        <a:pt x="601561" y="1905349"/>
                      </a:cubicBezTo>
                      <a:cubicBezTo>
                        <a:pt x="584394" y="1917460"/>
                        <a:pt x="585448" y="1930520"/>
                        <a:pt x="582817" y="1942103"/>
                      </a:cubicBezTo>
                      <a:cubicBezTo>
                        <a:pt x="494459" y="2324597"/>
                        <a:pt x="430746" y="2710987"/>
                        <a:pt x="394518" y="3101906"/>
                      </a:cubicBezTo>
                      <a:cubicBezTo>
                        <a:pt x="382933" y="3227122"/>
                        <a:pt x="367664" y="3351916"/>
                        <a:pt x="353972" y="3476922"/>
                      </a:cubicBezTo>
                      <a:cubicBezTo>
                        <a:pt x="352920" y="3484926"/>
                        <a:pt x="351972" y="3493035"/>
                        <a:pt x="350918" y="3501145"/>
                      </a:cubicBezTo>
                      <a:cubicBezTo>
                        <a:pt x="296577" y="3518100"/>
                        <a:pt x="202743" y="3481135"/>
                        <a:pt x="181155" y="3434481"/>
                      </a:cubicBezTo>
                      <a:cubicBezTo>
                        <a:pt x="125234" y="3273250"/>
                        <a:pt x="125762" y="3107803"/>
                        <a:pt x="145666" y="2941199"/>
                      </a:cubicBezTo>
                      <a:cubicBezTo>
                        <a:pt x="180206" y="2652433"/>
                        <a:pt x="219279" y="2363562"/>
                        <a:pt x="210958" y="2072165"/>
                      </a:cubicBezTo>
                      <a:cubicBezTo>
                        <a:pt x="205694" y="1884708"/>
                        <a:pt x="206219" y="1697252"/>
                        <a:pt x="201901" y="1509796"/>
                      </a:cubicBezTo>
                      <a:cubicBezTo>
                        <a:pt x="171782" y="1512955"/>
                        <a:pt x="153669" y="1549604"/>
                        <a:pt x="118810" y="1539600"/>
                      </a:cubicBezTo>
                      <a:cubicBezTo>
                        <a:pt x="95432" y="1543918"/>
                        <a:pt x="93852" y="1525592"/>
                        <a:pt x="90060" y="1510955"/>
                      </a:cubicBezTo>
                      <a:cubicBezTo>
                        <a:pt x="32034" y="1286745"/>
                        <a:pt x="-12515" y="1060745"/>
                        <a:pt x="3178" y="827163"/>
                      </a:cubicBezTo>
                      <a:cubicBezTo>
                        <a:pt x="16026" y="634969"/>
                        <a:pt x="51095" y="445934"/>
                        <a:pt x="86901" y="257003"/>
                      </a:cubicBezTo>
                      <a:cubicBezTo>
                        <a:pt x="90165" y="239628"/>
                        <a:pt x="96275" y="229516"/>
                        <a:pt x="114493" y="224146"/>
                      </a:cubicBezTo>
                      <a:cubicBezTo>
                        <a:pt x="233390" y="189077"/>
                        <a:pt x="341546" y="133683"/>
                        <a:pt x="436011" y="52486"/>
                      </a:cubicBezTo>
                      <a:cubicBezTo>
                        <a:pt x="444752" y="44905"/>
                        <a:pt x="457494" y="41955"/>
                        <a:pt x="468342" y="36901"/>
                      </a:cubicBezTo>
                      <a:cubicBezTo>
                        <a:pt x="471291" y="30477"/>
                        <a:pt x="474976" y="23210"/>
                        <a:pt x="481400" y="21314"/>
                      </a:cubicBezTo>
                      <a:cubicBezTo>
                        <a:pt x="523525" y="8993"/>
                        <a:pt x="565545" y="-143"/>
                        <a:pt x="607090" y="2"/>
                      </a:cubicBezTo>
                      <a:close/>
                    </a:path>
                  </a:pathLst>
                </a:custGeom>
                <a:solidFill>
                  <a:srgbClr val="0C3F5F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E2B7A9D8-FE87-45CE-8D81-DDD9EDA57E66}"/>
                </a:ext>
              </a:extLst>
            </p:cNvPr>
            <p:cNvSpPr/>
            <p:nvPr/>
          </p:nvSpPr>
          <p:spPr>
            <a:xfrm flipH="1">
              <a:off x="466808" y="1915066"/>
              <a:ext cx="932502" cy="319051"/>
            </a:xfrm>
            <a:custGeom>
              <a:avLst/>
              <a:gdLst>
                <a:gd name="connsiteX0" fmla="*/ 466741 w 932502"/>
                <a:gd name="connsiteY0" fmla="*/ 319009 h 319051"/>
                <a:gd name="connsiteX1" fmla="*/ 28972 w 932502"/>
                <a:gd name="connsiteY1" fmla="*/ 319009 h 319051"/>
                <a:gd name="connsiteX2" fmla="*/ 2969 w 932502"/>
                <a:gd name="connsiteY2" fmla="*/ 285481 h 319051"/>
                <a:gd name="connsiteX3" fmla="*/ 112411 w 932502"/>
                <a:gd name="connsiteY3" fmla="*/ 194803 h 319051"/>
                <a:gd name="connsiteX4" fmla="*/ 146129 w 932502"/>
                <a:gd name="connsiteY4" fmla="*/ 167181 h 319051"/>
                <a:gd name="connsiteX5" fmla="*/ 351584 w 932502"/>
                <a:gd name="connsiteY5" fmla="*/ 17 h 319051"/>
                <a:gd name="connsiteX6" fmla="*/ 565325 w 932502"/>
                <a:gd name="connsiteY6" fmla="*/ 156417 h 319051"/>
                <a:gd name="connsiteX7" fmla="*/ 600567 w 932502"/>
                <a:gd name="connsiteY7" fmla="*/ 171943 h 319051"/>
                <a:gd name="connsiteX8" fmla="*/ 747538 w 932502"/>
                <a:gd name="connsiteY8" fmla="*/ 224331 h 319051"/>
                <a:gd name="connsiteX9" fmla="*/ 781256 w 932502"/>
                <a:gd name="connsiteY9" fmla="*/ 236618 h 319051"/>
                <a:gd name="connsiteX10" fmla="*/ 926322 w 932502"/>
                <a:gd name="connsiteY10" fmla="*/ 289672 h 319051"/>
                <a:gd name="connsiteX11" fmla="*/ 907177 w 932502"/>
                <a:gd name="connsiteY11" fmla="*/ 318914 h 319051"/>
                <a:gd name="connsiteX12" fmla="*/ 466741 w 932502"/>
                <a:gd name="connsiteY12" fmla="*/ 319009 h 31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502" h="319051">
                  <a:moveTo>
                    <a:pt x="466741" y="319009"/>
                  </a:moveTo>
                  <a:cubicBezTo>
                    <a:pt x="320818" y="319009"/>
                    <a:pt x="174895" y="319105"/>
                    <a:pt x="28972" y="319009"/>
                  </a:cubicBezTo>
                  <a:cubicBezTo>
                    <a:pt x="-1032" y="319009"/>
                    <a:pt x="-3604" y="315485"/>
                    <a:pt x="2969" y="285481"/>
                  </a:cubicBezTo>
                  <a:cubicBezTo>
                    <a:pt x="14875" y="230998"/>
                    <a:pt x="58309" y="193374"/>
                    <a:pt x="112411" y="194803"/>
                  </a:cubicBezTo>
                  <a:cubicBezTo>
                    <a:pt x="134699" y="195375"/>
                    <a:pt x="141462" y="186421"/>
                    <a:pt x="146129" y="167181"/>
                  </a:cubicBezTo>
                  <a:cubicBezTo>
                    <a:pt x="170037" y="70026"/>
                    <a:pt x="252905" y="1160"/>
                    <a:pt x="351584" y="17"/>
                  </a:cubicBezTo>
                  <a:cubicBezTo>
                    <a:pt x="456359" y="-1221"/>
                    <a:pt x="540560" y="65168"/>
                    <a:pt x="565325" y="156417"/>
                  </a:cubicBezTo>
                  <a:cubicBezTo>
                    <a:pt x="571897" y="180706"/>
                    <a:pt x="577993" y="182993"/>
                    <a:pt x="600567" y="171943"/>
                  </a:cubicBezTo>
                  <a:cubicBezTo>
                    <a:pt x="656098" y="144702"/>
                    <a:pt x="721630" y="168419"/>
                    <a:pt x="747538" y="224331"/>
                  </a:cubicBezTo>
                  <a:cubicBezTo>
                    <a:pt x="756301" y="243285"/>
                    <a:pt x="760682" y="248334"/>
                    <a:pt x="781256" y="236618"/>
                  </a:cubicBezTo>
                  <a:cubicBezTo>
                    <a:pt x="833930" y="206710"/>
                    <a:pt x="902224" y="233094"/>
                    <a:pt x="926322" y="289672"/>
                  </a:cubicBezTo>
                  <a:cubicBezTo>
                    <a:pt x="937276" y="315485"/>
                    <a:pt x="935276" y="318819"/>
                    <a:pt x="907177" y="318914"/>
                  </a:cubicBezTo>
                  <a:cubicBezTo>
                    <a:pt x="760397" y="319009"/>
                    <a:pt x="613521" y="318914"/>
                    <a:pt x="466741" y="319009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CC7C6661-394C-492A-8669-E6A0018BB742}"/>
                </a:ext>
              </a:extLst>
            </p:cNvPr>
            <p:cNvSpPr/>
            <p:nvPr/>
          </p:nvSpPr>
          <p:spPr>
            <a:xfrm>
              <a:off x="545568" y="3909927"/>
              <a:ext cx="744181" cy="254618"/>
            </a:xfrm>
            <a:custGeom>
              <a:avLst/>
              <a:gdLst>
                <a:gd name="connsiteX0" fmla="*/ 466741 w 932502"/>
                <a:gd name="connsiteY0" fmla="*/ 319009 h 319051"/>
                <a:gd name="connsiteX1" fmla="*/ 28972 w 932502"/>
                <a:gd name="connsiteY1" fmla="*/ 319009 h 319051"/>
                <a:gd name="connsiteX2" fmla="*/ 2969 w 932502"/>
                <a:gd name="connsiteY2" fmla="*/ 285481 h 319051"/>
                <a:gd name="connsiteX3" fmla="*/ 112411 w 932502"/>
                <a:gd name="connsiteY3" fmla="*/ 194803 h 319051"/>
                <a:gd name="connsiteX4" fmla="*/ 146129 w 932502"/>
                <a:gd name="connsiteY4" fmla="*/ 167181 h 319051"/>
                <a:gd name="connsiteX5" fmla="*/ 351584 w 932502"/>
                <a:gd name="connsiteY5" fmla="*/ 17 h 319051"/>
                <a:gd name="connsiteX6" fmla="*/ 565325 w 932502"/>
                <a:gd name="connsiteY6" fmla="*/ 156417 h 319051"/>
                <a:gd name="connsiteX7" fmla="*/ 600567 w 932502"/>
                <a:gd name="connsiteY7" fmla="*/ 171943 h 319051"/>
                <a:gd name="connsiteX8" fmla="*/ 747538 w 932502"/>
                <a:gd name="connsiteY8" fmla="*/ 224331 h 319051"/>
                <a:gd name="connsiteX9" fmla="*/ 781256 w 932502"/>
                <a:gd name="connsiteY9" fmla="*/ 236618 h 319051"/>
                <a:gd name="connsiteX10" fmla="*/ 926322 w 932502"/>
                <a:gd name="connsiteY10" fmla="*/ 289672 h 319051"/>
                <a:gd name="connsiteX11" fmla="*/ 907177 w 932502"/>
                <a:gd name="connsiteY11" fmla="*/ 318914 h 319051"/>
                <a:gd name="connsiteX12" fmla="*/ 466741 w 932502"/>
                <a:gd name="connsiteY12" fmla="*/ 319009 h 31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502" h="319051">
                  <a:moveTo>
                    <a:pt x="466741" y="319009"/>
                  </a:moveTo>
                  <a:cubicBezTo>
                    <a:pt x="320818" y="319009"/>
                    <a:pt x="174895" y="319105"/>
                    <a:pt x="28972" y="319009"/>
                  </a:cubicBezTo>
                  <a:cubicBezTo>
                    <a:pt x="-1032" y="319009"/>
                    <a:pt x="-3604" y="315485"/>
                    <a:pt x="2969" y="285481"/>
                  </a:cubicBezTo>
                  <a:cubicBezTo>
                    <a:pt x="14875" y="230998"/>
                    <a:pt x="58309" y="193374"/>
                    <a:pt x="112411" y="194803"/>
                  </a:cubicBezTo>
                  <a:cubicBezTo>
                    <a:pt x="134699" y="195375"/>
                    <a:pt x="141462" y="186421"/>
                    <a:pt x="146129" y="167181"/>
                  </a:cubicBezTo>
                  <a:cubicBezTo>
                    <a:pt x="170037" y="70026"/>
                    <a:pt x="252905" y="1160"/>
                    <a:pt x="351584" y="17"/>
                  </a:cubicBezTo>
                  <a:cubicBezTo>
                    <a:pt x="456359" y="-1221"/>
                    <a:pt x="540560" y="65168"/>
                    <a:pt x="565325" y="156417"/>
                  </a:cubicBezTo>
                  <a:cubicBezTo>
                    <a:pt x="571897" y="180706"/>
                    <a:pt x="577993" y="182993"/>
                    <a:pt x="600567" y="171943"/>
                  </a:cubicBezTo>
                  <a:cubicBezTo>
                    <a:pt x="656098" y="144702"/>
                    <a:pt x="721630" y="168419"/>
                    <a:pt x="747538" y="224331"/>
                  </a:cubicBezTo>
                  <a:cubicBezTo>
                    <a:pt x="756301" y="243285"/>
                    <a:pt x="760682" y="248334"/>
                    <a:pt x="781256" y="236618"/>
                  </a:cubicBezTo>
                  <a:cubicBezTo>
                    <a:pt x="833930" y="206710"/>
                    <a:pt x="902224" y="233094"/>
                    <a:pt x="926322" y="289672"/>
                  </a:cubicBezTo>
                  <a:cubicBezTo>
                    <a:pt x="937276" y="315485"/>
                    <a:pt x="935276" y="318819"/>
                    <a:pt x="907177" y="318914"/>
                  </a:cubicBezTo>
                  <a:cubicBezTo>
                    <a:pt x="760397" y="319009"/>
                    <a:pt x="613521" y="318914"/>
                    <a:pt x="466741" y="319009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979CED1-EDA2-47C6-9A85-604EC2CD0A32}"/>
                </a:ext>
              </a:extLst>
            </p:cNvPr>
            <p:cNvSpPr/>
            <p:nvPr/>
          </p:nvSpPr>
          <p:spPr>
            <a:xfrm flipH="1">
              <a:off x="3546199" y="3079489"/>
              <a:ext cx="1145834" cy="291560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3" name="Text Placeholder 1">
            <a:extLst>
              <a:ext uri="{FF2B5EF4-FFF2-40B4-BE49-F238E27FC236}">
                <a16:creationId xmlns:a16="http://schemas.microsoft.com/office/drawing/2014/main" id="{B72CE661-7414-4C6A-A946-B5049F56F404}"/>
              </a:ext>
            </a:extLst>
          </p:cNvPr>
          <p:cNvSpPr txBox="1">
            <a:spLocks/>
          </p:cNvSpPr>
          <p:nvPr/>
        </p:nvSpPr>
        <p:spPr>
          <a:xfrm>
            <a:off x="4946469" y="339509"/>
            <a:ext cx="695025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CA7DEB-6407-45FB-B394-B904DA7D0985}"/>
              </a:ext>
            </a:extLst>
          </p:cNvPr>
          <p:cNvSpPr txBox="1"/>
          <p:nvPr/>
        </p:nvSpPr>
        <p:spPr>
          <a:xfrm>
            <a:off x="4941428" y="1819727"/>
            <a:ext cx="66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2678E62-4D52-437D-9D20-5E0F05BB41CC}"/>
              </a:ext>
            </a:extLst>
          </p:cNvPr>
          <p:cNvSpPr txBox="1"/>
          <p:nvPr/>
        </p:nvSpPr>
        <p:spPr>
          <a:xfrm>
            <a:off x="6771157" y="3805566"/>
            <a:ext cx="145919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Payment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8B3327-3206-448D-8E47-7B905A867C52}"/>
              </a:ext>
            </a:extLst>
          </p:cNvPr>
          <p:cNvSpPr txBox="1"/>
          <p:nvPr/>
        </p:nvSpPr>
        <p:spPr>
          <a:xfrm>
            <a:off x="4941428" y="2468786"/>
            <a:ext cx="6546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0F1942-A675-49B8-9143-60E333B4D72F}"/>
              </a:ext>
            </a:extLst>
          </p:cNvPr>
          <p:cNvSpPr txBox="1"/>
          <p:nvPr/>
        </p:nvSpPr>
        <p:spPr>
          <a:xfrm>
            <a:off x="5102498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Contactless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0D850B-2669-4478-802B-F7286B7A729B}"/>
              </a:ext>
            </a:extLst>
          </p:cNvPr>
          <p:cNvSpPr txBox="1"/>
          <p:nvPr/>
        </p:nvSpPr>
        <p:spPr>
          <a:xfrm>
            <a:off x="8527415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id="{BD59F2C0-8C90-4536-9559-A5C43248F520}"/>
              </a:ext>
            </a:extLst>
          </p:cNvPr>
          <p:cNvSpPr/>
          <p:nvPr/>
        </p:nvSpPr>
        <p:spPr>
          <a:xfrm>
            <a:off x="5097393" y="4545747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F02355E-51E7-41C5-B673-3B2BB43AB260}"/>
              </a:ext>
            </a:extLst>
          </p:cNvPr>
          <p:cNvSpPr txBox="1"/>
          <p:nvPr/>
        </p:nvSpPr>
        <p:spPr>
          <a:xfrm>
            <a:off x="5852301" y="451061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Oval 26">
            <a:extLst>
              <a:ext uri="{FF2B5EF4-FFF2-40B4-BE49-F238E27FC236}">
                <a16:creationId xmlns:a16="http://schemas.microsoft.com/office/drawing/2014/main" id="{0102DCAF-BF69-4E0A-833C-64F21D6E788B}"/>
              </a:ext>
            </a:extLst>
          </p:cNvPr>
          <p:cNvSpPr/>
          <p:nvPr/>
        </p:nvSpPr>
        <p:spPr>
          <a:xfrm>
            <a:off x="5097497" y="5581107"/>
            <a:ext cx="576064" cy="5760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37F913B-D232-436D-96E7-BB1C632910BA}"/>
              </a:ext>
            </a:extLst>
          </p:cNvPr>
          <p:cNvSpPr txBox="1"/>
          <p:nvPr/>
        </p:nvSpPr>
        <p:spPr>
          <a:xfrm>
            <a:off x="5852301" y="554597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Rounded Rectangle 10">
            <a:extLst>
              <a:ext uri="{FF2B5EF4-FFF2-40B4-BE49-F238E27FC236}">
                <a16:creationId xmlns:a16="http://schemas.microsoft.com/office/drawing/2014/main" id="{FC7F87B5-6780-48E1-98D8-7C7003CAC32C}"/>
              </a:ext>
            </a:extLst>
          </p:cNvPr>
          <p:cNvSpPr/>
          <p:nvPr/>
        </p:nvSpPr>
        <p:spPr>
          <a:xfrm>
            <a:off x="5277157" y="5718010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F6FA7525-4D1E-41F8-A385-BB05F0ABF615}"/>
              </a:ext>
            </a:extLst>
          </p:cNvPr>
          <p:cNvSpPr/>
          <p:nvPr/>
        </p:nvSpPr>
        <p:spPr>
          <a:xfrm>
            <a:off x="5180164" y="4702452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583C1C6-D208-47E5-8B32-9B89B0AA962E}"/>
              </a:ext>
            </a:extLst>
          </p:cNvPr>
          <p:cNvSpPr txBox="1"/>
          <p:nvPr/>
        </p:nvSpPr>
        <p:spPr>
          <a:xfrm>
            <a:off x="10196075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Templates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Oval 31">
            <a:extLst>
              <a:ext uri="{FF2B5EF4-FFF2-40B4-BE49-F238E27FC236}">
                <a16:creationId xmlns:a16="http://schemas.microsoft.com/office/drawing/2014/main" id="{23A14AF9-C787-43BC-A63A-004830FD5E68}"/>
              </a:ext>
            </a:extLst>
          </p:cNvPr>
          <p:cNvSpPr/>
          <p:nvPr/>
        </p:nvSpPr>
        <p:spPr>
          <a:xfrm>
            <a:off x="8613937" y="4545747"/>
            <a:ext cx="576064" cy="5760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9BBA5AB-A442-47F9-9AC9-2A82B4468C99}"/>
              </a:ext>
            </a:extLst>
          </p:cNvPr>
          <p:cNvSpPr txBox="1"/>
          <p:nvPr/>
        </p:nvSpPr>
        <p:spPr>
          <a:xfrm>
            <a:off x="9368845" y="451061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Oval 33">
            <a:extLst>
              <a:ext uri="{FF2B5EF4-FFF2-40B4-BE49-F238E27FC236}">
                <a16:creationId xmlns:a16="http://schemas.microsoft.com/office/drawing/2014/main" id="{73C810D0-DA64-4EB9-B3AC-43D03389390B}"/>
              </a:ext>
            </a:extLst>
          </p:cNvPr>
          <p:cNvSpPr/>
          <p:nvPr/>
        </p:nvSpPr>
        <p:spPr>
          <a:xfrm>
            <a:off x="8614041" y="5581107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7AA316-CA1B-4734-917F-47BCF4E0D7A2}"/>
              </a:ext>
            </a:extLst>
          </p:cNvPr>
          <p:cNvSpPr txBox="1"/>
          <p:nvPr/>
        </p:nvSpPr>
        <p:spPr>
          <a:xfrm>
            <a:off x="9368845" y="554597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Trapezoid 3">
            <a:extLst>
              <a:ext uri="{FF2B5EF4-FFF2-40B4-BE49-F238E27FC236}">
                <a16:creationId xmlns:a16="http://schemas.microsoft.com/office/drawing/2014/main" id="{FC5FA65B-C973-4CC7-85D0-C04F58D55A2A}"/>
              </a:ext>
            </a:extLst>
          </p:cNvPr>
          <p:cNvSpPr/>
          <p:nvPr/>
        </p:nvSpPr>
        <p:spPr>
          <a:xfrm>
            <a:off x="8758238" y="5704372"/>
            <a:ext cx="306918" cy="329535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1" name="Down Arrow 1">
            <a:extLst>
              <a:ext uri="{FF2B5EF4-FFF2-40B4-BE49-F238E27FC236}">
                <a16:creationId xmlns:a16="http://schemas.microsoft.com/office/drawing/2014/main" id="{E4CBBB14-16CF-47F3-82A8-372A31A064BE}"/>
              </a:ext>
            </a:extLst>
          </p:cNvPr>
          <p:cNvSpPr/>
          <p:nvPr/>
        </p:nvSpPr>
        <p:spPr>
          <a:xfrm rot="10800000" flipH="1">
            <a:off x="8721303" y="4637233"/>
            <a:ext cx="332266" cy="39309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A0578E21-A810-4A10-BB13-06914E19681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 b="185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7756C-CC92-4A1B-9139-D48E4593BAB4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6D4B32AF-1A7C-44D0-A17D-57DFE5B6945B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20EE5-2AAF-403D-8FCD-C5E98E2F4027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E85C005-6B3F-4BCF-AC94-D86F1B2ED69E}"/>
              </a:ext>
            </a:extLst>
          </p:cNvPr>
          <p:cNvGrpSpPr/>
          <p:nvPr/>
        </p:nvGrpSpPr>
        <p:grpSpPr>
          <a:xfrm>
            <a:off x="6472097" y="1820286"/>
            <a:ext cx="3434586" cy="4396820"/>
            <a:chOff x="3352118" y="0"/>
            <a:chExt cx="4833321" cy="6187426"/>
          </a:xfrm>
          <a:solidFill>
            <a:schemeClr val="accent3"/>
          </a:solidFill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26EC11F-6211-430B-846A-D86559EFF35A}"/>
                </a:ext>
              </a:extLst>
            </p:cNvPr>
            <p:cNvSpPr/>
            <p:nvPr/>
          </p:nvSpPr>
          <p:spPr>
            <a:xfrm>
              <a:off x="3352118" y="2481423"/>
              <a:ext cx="858954" cy="68170"/>
            </a:xfrm>
            <a:custGeom>
              <a:avLst/>
              <a:gdLst>
                <a:gd name="connsiteX0" fmla="*/ 824869 w 858954"/>
                <a:gd name="connsiteY0" fmla="*/ 0 h 68170"/>
                <a:gd name="connsiteX1" fmla="*/ 34085 w 858954"/>
                <a:gd name="connsiteY1" fmla="*/ 0 h 68170"/>
                <a:gd name="connsiteX2" fmla="*/ 0 w 858954"/>
                <a:gd name="connsiteY2" fmla="*/ 34085 h 68170"/>
                <a:gd name="connsiteX3" fmla="*/ 0 w 858954"/>
                <a:gd name="connsiteY3" fmla="*/ 34085 h 68170"/>
                <a:gd name="connsiteX4" fmla="*/ 34085 w 858954"/>
                <a:gd name="connsiteY4" fmla="*/ 68171 h 68170"/>
                <a:gd name="connsiteX5" fmla="*/ 824869 w 858954"/>
                <a:gd name="connsiteY5" fmla="*/ 68171 h 68170"/>
                <a:gd name="connsiteX6" fmla="*/ 858954 w 858954"/>
                <a:gd name="connsiteY6" fmla="*/ 34085 h 68170"/>
                <a:gd name="connsiteX7" fmla="*/ 858954 w 858954"/>
                <a:gd name="connsiteY7" fmla="*/ 34085 h 68170"/>
                <a:gd name="connsiteX8" fmla="*/ 824869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824869" y="0"/>
                  </a:moveTo>
                  <a:lnTo>
                    <a:pt x="34085" y="0"/>
                  </a:lnTo>
                  <a:cubicBezTo>
                    <a:pt x="15270" y="0"/>
                    <a:pt x="0" y="15270"/>
                    <a:pt x="0" y="34085"/>
                  </a:cubicBezTo>
                  <a:lnTo>
                    <a:pt x="0" y="34085"/>
                  </a:lnTo>
                  <a:cubicBezTo>
                    <a:pt x="0" y="52901"/>
                    <a:pt x="15270" y="68171"/>
                    <a:pt x="34085" y="68171"/>
                  </a:cubicBezTo>
                  <a:lnTo>
                    <a:pt x="824869" y="68171"/>
                  </a:lnTo>
                  <a:cubicBezTo>
                    <a:pt x="843684" y="68171"/>
                    <a:pt x="858954" y="52901"/>
                    <a:pt x="858954" y="34085"/>
                  </a:cubicBezTo>
                  <a:lnTo>
                    <a:pt x="858954" y="34085"/>
                  </a:lnTo>
                  <a:cubicBezTo>
                    <a:pt x="858954" y="15270"/>
                    <a:pt x="843684" y="0"/>
                    <a:pt x="824869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07EB8AE-5FE0-4EF9-B677-D189060035F0}"/>
                </a:ext>
              </a:extLst>
            </p:cNvPr>
            <p:cNvSpPr/>
            <p:nvPr/>
          </p:nvSpPr>
          <p:spPr>
            <a:xfrm>
              <a:off x="3514794" y="3323968"/>
              <a:ext cx="779017" cy="414506"/>
            </a:xfrm>
            <a:custGeom>
              <a:avLst/>
              <a:gdLst>
                <a:gd name="connsiteX0" fmla="*/ 730023 w 779017"/>
                <a:gd name="connsiteY0" fmla="*/ 3456 h 414506"/>
                <a:gd name="connsiteX1" fmla="*/ 19136 w 779017"/>
                <a:gd name="connsiteY1" fmla="*/ 349833 h 414506"/>
                <a:gd name="connsiteX2" fmla="*/ 3456 w 779017"/>
                <a:gd name="connsiteY2" fmla="*/ 395371 h 414506"/>
                <a:gd name="connsiteX3" fmla="*/ 3456 w 779017"/>
                <a:gd name="connsiteY3" fmla="*/ 395371 h 414506"/>
                <a:gd name="connsiteX4" fmla="*/ 48995 w 779017"/>
                <a:gd name="connsiteY4" fmla="*/ 411051 h 414506"/>
                <a:gd name="connsiteX5" fmla="*/ 759881 w 779017"/>
                <a:gd name="connsiteY5" fmla="*/ 64674 h 414506"/>
                <a:gd name="connsiteX6" fmla="*/ 775561 w 779017"/>
                <a:gd name="connsiteY6" fmla="*/ 19136 h 414506"/>
                <a:gd name="connsiteX7" fmla="*/ 775561 w 779017"/>
                <a:gd name="connsiteY7" fmla="*/ 19136 h 414506"/>
                <a:gd name="connsiteX8" fmla="*/ 730023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3456"/>
                  </a:moveTo>
                  <a:lnTo>
                    <a:pt x="19136" y="349833"/>
                  </a:lnTo>
                  <a:cubicBezTo>
                    <a:pt x="2229" y="358082"/>
                    <a:pt x="-4792" y="378465"/>
                    <a:pt x="3456" y="395371"/>
                  </a:cubicBezTo>
                  <a:lnTo>
                    <a:pt x="3456" y="395371"/>
                  </a:lnTo>
                  <a:cubicBezTo>
                    <a:pt x="11705" y="412278"/>
                    <a:pt x="32088" y="419299"/>
                    <a:pt x="48995" y="411051"/>
                  </a:cubicBezTo>
                  <a:lnTo>
                    <a:pt x="759881" y="64674"/>
                  </a:lnTo>
                  <a:cubicBezTo>
                    <a:pt x="776788" y="56425"/>
                    <a:pt x="783809" y="36042"/>
                    <a:pt x="775561" y="19136"/>
                  </a:cubicBezTo>
                  <a:lnTo>
                    <a:pt x="775561" y="19136"/>
                  </a:lnTo>
                  <a:cubicBezTo>
                    <a:pt x="767380" y="2229"/>
                    <a:pt x="746929" y="-4792"/>
                    <a:pt x="730023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6BA1B4F-C0A6-439A-B419-8B7949EF09C5}"/>
                </a:ext>
              </a:extLst>
            </p:cNvPr>
            <p:cNvSpPr/>
            <p:nvPr/>
          </p:nvSpPr>
          <p:spPr>
            <a:xfrm>
              <a:off x="4240381" y="3918190"/>
              <a:ext cx="585529" cy="666243"/>
            </a:xfrm>
            <a:custGeom>
              <a:avLst/>
              <a:gdLst>
                <a:gd name="connsiteX0" fmla="*/ 525671 w 585529"/>
                <a:gd name="connsiteY0" fmla="*/ 11798 h 666243"/>
                <a:gd name="connsiteX1" fmla="*/ 8321 w 585529"/>
                <a:gd name="connsiteY1" fmla="*/ 609862 h 666243"/>
                <a:gd name="connsiteX2" fmla="*/ 11798 w 585529"/>
                <a:gd name="connsiteY2" fmla="*/ 657923 h 666243"/>
                <a:gd name="connsiteX3" fmla="*/ 11798 w 585529"/>
                <a:gd name="connsiteY3" fmla="*/ 657923 h 666243"/>
                <a:gd name="connsiteX4" fmla="*/ 59858 w 585529"/>
                <a:gd name="connsiteY4" fmla="*/ 654446 h 666243"/>
                <a:gd name="connsiteX5" fmla="*/ 577208 w 585529"/>
                <a:gd name="connsiteY5" fmla="*/ 56382 h 666243"/>
                <a:gd name="connsiteX6" fmla="*/ 573731 w 585529"/>
                <a:gd name="connsiteY6" fmla="*/ 8321 h 666243"/>
                <a:gd name="connsiteX7" fmla="*/ 573731 w 585529"/>
                <a:gd name="connsiteY7" fmla="*/ 8321 h 666243"/>
                <a:gd name="connsiteX8" fmla="*/ 525671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11798"/>
                  </a:moveTo>
                  <a:lnTo>
                    <a:pt x="8321" y="609862"/>
                  </a:lnTo>
                  <a:cubicBezTo>
                    <a:pt x="-4018" y="624110"/>
                    <a:pt x="-2450" y="645652"/>
                    <a:pt x="11798" y="657923"/>
                  </a:cubicBezTo>
                  <a:lnTo>
                    <a:pt x="11798" y="657923"/>
                  </a:lnTo>
                  <a:cubicBezTo>
                    <a:pt x="26046" y="670262"/>
                    <a:pt x="47588" y="668693"/>
                    <a:pt x="59858" y="654446"/>
                  </a:cubicBezTo>
                  <a:lnTo>
                    <a:pt x="577208" y="56382"/>
                  </a:lnTo>
                  <a:cubicBezTo>
                    <a:pt x="589547" y="42134"/>
                    <a:pt x="587979" y="20592"/>
                    <a:pt x="573731" y="8321"/>
                  </a:cubicBezTo>
                  <a:lnTo>
                    <a:pt x="573731" y="8321"/>
                  </a:lnTo>
                  <a:cubicBezTo>
                    <a:pt x="559552" y="-4018"/>
                    <a:pt x="538010" y="-2450"/>
                    <a:pt x="525671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6C7E4F2-CBD5-4A6F-8B6C-736D840D0597}"/>
                </a:ext>
              </a:extLst>
            </p:cNvPr>
            <p:cNvSpPr/>
            <p:nvPr/>
          </p:nvSpPr>
          <p:spPr>
            <a:xfrm>
              <a:off x="5663113" y="0"/>
              <a:ext cx="68170" cy="858954"/>
            </a:xfrm>
            <a:custGeom>
              <a:avLst/>
              <a:gdLst>
                <a:gd name="connsiteX0" fmla="*/ 0 w 68170"/>
                <a:gd name="connsiteY0" fmla="*/ 824869 h 858954"/>
                <a:gd name="connsiteX1" fmla="*/ 0 w 68170"/>
                <a:gd name="connsiteY1" fmla="*/ 34085 h 858954"/>
                <a:gd name="connsiteX2" fmla="*/ 34085 w 68170"/>
                <a:gd name="connsiteY2" fmla="*/ 0 h 858954"/>
                <a:gd name="connsiteX3" fmla="*/ 34085 w 68170"/>
                <a:gd name="connsiteY3" fmla="*/ 0 h 858954"/>
                <a:gd name="connsiteX4" fmla="*/ 68171 w 68170"/>
                <a:gd name="connsiteY4" fmla="*/ 34085 h 858954"/>
                <a:gd name="connsiteX5" fmla="*/ 68171 w 68170"/>
                <a:gd name="connsiteY5" fmla="*/ 824869 h 858954"/>
                <a:gd name="connsiteX6" fmla="*/ 34085 w 68170"/>
                <a:gd name="connsiteY6" fmla="*/ 858954 h 858954"/>
                <a:gd name="connsiteX7" fmla="*/ 34085 w 68170"/>
                <a:gd name="connsiteY7" fmla="*/ 858954 h 858954"/>
                <a:gd name="connsiteX8" fmla="*/ 0 w 68170"/>
                <a:gd name="connsiteY8" fmla="*/ 824869 h 8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70" h="858954">
                  <a:moveTo>
                    <a:pt x="0" y="824869"/>
                  </a:move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lnTo>
                    <a:pt x="34085" y="0"/>
                  </a:lnTo>
                  <a:cubicBezTo>
                    <a:pt x="52901" y="0"/>
                    <a:pt x="68171" y="15270"/>
                    <a:pt x="68171" y="34085"/>
                  </a:cubicBezTo>
                  <a:lnTo>
                    <a:pt x="68171" y="824869"/>
                  </a:lnTo>
                  <a:cubicBezTo>
                    <a:pt x="68171" y="843684"/>
                    <a:pt x="52901" y="858954"/>
                    <a:pt x="34085" y="858954"/>
                  </a:cubicBezTo>
                  <a:lnTo>
                    <a:pt x="34085" y="858954"/>
                  </a:lnTo>
                  <a:cubicBezTo>
                    <a:pt x="15270" y="858954"/>
                    <a:pt x="0" y="843684"/>
                    <a:pt x="0" y="824869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09F05D4-0CE2-4978-BC07-640CE097FD33}"/>
                </a:ext>
              </a:extLst>
            </p:cNvPr>
            <p:cNvSpPr/>
            <p:nvPr/>
          </p:nvSpPr>
          <p:spPr>
            <a:xfrm>
              <a:off x="3514794" y="1306176"/>
              <a:ext cx="779017" cy="414506"/>
            </a:xfrm>
            <a:custGeom>
              <a:avLst/>
              <a:gdLst>
                <a:gd name="connsiteX0" fmla="*/ 730023 w 779017"/>
                <a:gd name="connsiteY0" fmla="*/ 411051 h 414506"/>
                <a:gd name="connsiteX1" fmla="*/ 19136 w 779017"/>
                <a:gd name="connsiteY1" fmla="*/ 64674 h 414506"/>
                <a:gd name="connsiteX2" fmla="*/ 3456 w 779017"/>
                <a:gd name="connsiteY2" fmla="*/ 19136 h 414506"/>
                <a:gd name="connsiteX3" fmla="*/ 3456 w 779017"/>
                <a:gd name="connsiteY3" fmla="*/ 19136 h 414506"/>
                <a:gd name="connsiteX4" fmla="*/ 48995 w 779017"/>
                <a:gd name="connsiteY4" fmla="*/ 3456 h 414506"/>
                <a:gd name="connsiteX5" fmla="*/ 759881 w 779017"/>
                <a:gd name="connsiteY5" fmla="*/ 349833 h 414506"/>
                <a:gd name="connsiteX6" fmla="*/ 775561 w 779017"/>
                <a:gd name="connsiteY6" fmla="*/ 395371 h 414506"/>
                <a:gd name="connsiteX7" fmla="*/ 775561 w 779017"/>
                <a:gd name="connsiteY7" fmla="*/ 395371 h 414506"/>
                <a:gd name="connsiteX8" fmla="*/ 730023 w 779017"/>
                <a:gd name="connsiteY8" fmla="*/ 411051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411051"/>
                  </a:move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705" y="2229"/>
                    <a:pt x="32088" y="-4792"/>
                    <a:pt x="48995" y="3456"/>
                  </a:cubicBezTo>
                  <a:lnTo>
                    <a:pt x="759881" y="349833"/>
                  </a:lnTo>
                  <a:cubicBezTo>
                    <a:pt x="776788" y="358082"/>
                    <a:pt x="783809" y="378465"/>
                    <a:pt x="775561" y="395371"/>
                  </a:cubicBezTo>
                  <a:lnTo>
                    <a:pt x="775561" y="395371"/>
                  </a:lnTo>
                  <a:cubicBezTo>
                    <a:pt x="767380" y="412278"/>
                    <a:pt x="746929" y="419299"/>
                    <a:pt x="730023" y="41105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26C75E5-4380-4D03-AC8E-F4CE8B00F1B8}"/>
                </a:ext>
              </a:extLst>
            </p:cNvPr>
            <p:cNvSpPr/>
            <p:nvPr/>
          </p:nvSpPr>
          <p:spPr>
            <a:xfrm>
              <a:off x="4240381" y="460217"/>
              <a:ext cx="585529" cy="666243"/>
            </a:xfrm>
            <a:custGeom>
              <a:avLst/>
              <a:gdLst>
                <a:gd name="connsiteX0" fmla="*/ 525671 w 585529"/>
                <a:gd name="connsiteY0" fmla="*/ 654446 h 666243"/>
                <a:gd name="connsiteX1" fmla="*/ 8321 w 585529"/>
                <a:gd name="connsiteY1" fmla="*/ 56382 h 666243"/>
                <a:gd name="connsiteX2" fmla="*/ 11798 w 585529"/>
                <a:gd name="connsiteY2" fmla="*/ 8321 h 666243"/>
                <a:gd name="connsiteX3" fmla="*/ 11798 w 585529"/>
                <a:gd name="connsiteY3" fmla="*/ 8321 h 666243"/>
                <a:gd name="connsiteX4" fmla="*/ 59858 w 585529"/>
                <a:gd name="connsiteY4" fmla="*/ 11798 h 666243"/>
                <a:gd name="connsiteX5" fmla="*/ 577208 w 585529"/>
                <a:gd name="connsiteY5" fmla="*/ 609862 h 666243"/>
                <a:gd name="connsiteX6" fmla="*/ 573731 w 585529"/>
                <a:gd name="connsiteY6" fmla="*/ 657923 h 666243"/>
                <a:gd name="connsiteX7" fmla="*/ 573731 w 585529"/>
                <a:gd name="connsiteY7" fmla="*/ 657923 h 666243"/>
                <a:gd name="connsiteX8" fmla="*/ 525671 w 585529"/>
                <a:gd name="connsiteY8" fmla="*/ 654446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654446"/>
                  </a:move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6046" y="-4018"/>
                    <a:pt x="47588" y="-2450"/>
                    <a:pt x="59858" y="11798"/>
                  </a:cubicBez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552" y="670261"/>
                    <a:pt x="538010" y="668694"/>
                    <a:pt x="525671" y="65444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029E221-CC32-4180-9366-6F0FD44AA116}"/>
                </a:ext>
              </a:extLst>
            </p:cNvPr>
            <p:cNvSpPr/>
            <p:nvPr/>
          </p:nvSpPr>
          <p:spPr>
            <a:xfrm>
              <a:off x="4441963" y="1155986"/>
              <a:ext cx="2653695" cy="3725656"/>
            </a:xfrm>
            <a:custGeom>
              <a:avLst/>
              <a:gdLst>
                <a:gd name="connsiteX0" fmla="*/ 2645242 w 2653695"/>
                <a:gd name="connsiteY0" fmla="*/ 1167007 h 3725656"/>
                <a:gd name="connsiteX1" fmla="*/ 2517694 w 2653695"/>
                <a:gd name="connsiteY1" fmla="*/ 703376 h 3725656"/>
                <a:gd name="connsiteX2" fmla="*/ 2229945 w 2653695"/>
                <a:gd name="connsiteY2" fmla="*/ 335526 h 3725656"/>
                <a:gd name="connsiteX3" fmla="*/ 1929174 w 2653695"/>
                <a:gd name="connsiteY3" fmla="*/ 157531 h 3725656"/>
                <a:gd name="connsiteX4" fmla="*/ 1439843 w 2653695"/>
                <a:gd name="connsiteY4" fmla="*/ 57 h 3725656"/>
                <a:gd name="connsiteX5" fmla="*/ 596500 w 2653695"/>
                <a:gd name="connsiteY5" fmla="*/ 207092 h 3725656"/>
                <a:gd name="connsiteX6" fmla="*/ 388851 w 2653695"/>
                <a:gd name="connsiteY6" fmla="*/ 371520 h 3725656"/>
                <a:gd name="connsiteX7" fmla="*/ 178067 w 2653695"/>
                <a:gd name="connsiteY7" fmla="*/ 694923 h 3725656"/>
                <a:gd name="connsiteX8" fmla="*/ 33749 w 2653695"/>
                <a:gd name="connsiteY8" fmla="*/ 1064410 h 3725656"/>
                <a:gd name="connsiteX9" fmla="*/ 72333 w 2653695"/>
                <a:gd name="connsiteY9" fmla="*/ 1684698 h 3725656"/>
                <a:gd name="connsiteX10" fmla="*/ 352993 w 2653695"/>
                <a:gd name="connsiteY10" fmla="*/ 2303213 h 3725656"/>
                <a:gd name="connsiteX11" fmla="*/ 714436 w 2653695"/>
                <a:gd name="connsiteY11" fmla="*/ 3532472 h 3725656"/>
                <a:gd name="connsiteX12" fmla="*/ 732637 w 2653695"/>
                <a:gd name="connsiteY12" fmla="*/ 3684630 h 3725656"/>
                <a:gd name="connsiteX13" fmla="*/ 777221 w 2653695"/>
                <a:gd name="connsiteY13" fmla="*/ 3725464 h 3725656"/>
                <a:gd name="connsiteX14" fmla="*/ 794469 w 2653695"/>
                <a:gd name="connsiteY14" fmla="*/ 3725600 h 3725656"/>
                <a:gd name="connsiteX15" fmla="*/ 1430845 w 2653695"/>
                <a:gd name="connsiteY15" fmla="*/ 3714148 h 3725656"/>
                <a:gd name="connsiteX16" fmla="*/ 1744772 w 2653695"/>
                <a:gd name="connsiteY16" fmla="*/ 3708353 h 3725656"/>
                <a:gd name="connsiteX17" fmla="*/ 1974508 w 2653695"/>
                <a:gd name="connsiteY17" fmla="*/ 3669019 h 3725656"/>
                <a:gd name="connsiteX18" fmla="*/ 2077787 w 2653695"/>
                <a:gd name="connsiteY18" fmla="*/ 2902572 h 3725656"/>
                <a:gd name="connsiteX19" fmla="*/ 2387692 w 2653695"/>
                <a:gd name="connsiteY19" fmla="*/ 2287874 h 3725656"/>
                <a:gd name="connsiteX20" fmla="*/ 2548780 w 2653695"/>
                <a:gd name="connsiteY20" fmla="*/ 1927864 h 3725656"/>
                <a:gd name="connsiteX21" fmla="*/ 2645242 w 2653695"/>
                <a:gd name="connsiteY21" fmla="*/ 1167007 h 3725656"/>
                <a:gd name="connsiteX22" fmla="*/ 1574344 w 2653695"/>
                <a:gd name="connsiteY22" fmla="*/ 3659475 h 3725656"/>
                <a:gd name="connsiteX23" fmla="*/ 1392533 w 2653695"/>
                <a:gd name="connsiteY23" fmla="*/ 3662678 h 3725656"/>
                <a:gd name="connsiteX24" fmla="*/ 1197359 w 2653695"/>
                <a:gd name="connsiteY24" fmla="*/ 3666769 h 3725656"/>
                <a:gd name="connsiteX25" fmla="*/ 1179703 w 2653695"/>
                <a:gd name="connsiteY25" fmla="*/ 3647613 h 3725656"/>
                <a:gd name="connsiteX26" fmla="*/ 1191837 w 2653695"/>
                <a:gd name="connsiteY26" fmla="*/ 3294078 h 3725656"/>
                <a:gd name="connsiteX27" fmla="*/ 1220946 w 2653695"/>
                <a:gd name="connsiteY27" fmla="*/ 3139943 h 3725656"/>
                <a:gd name="connsiteX28" fmla="*/ 1458863 w 2653695"/>
                <a:gd name="connsiteY28" fmla="*/ 3067069 h 3725656"/>
                <a:gd name="connsiteX29" fmla="*/ 1543258 w 2653695"/>
                <a:gd name="connsiteY29" fmla="*/ 3190527 h 3725656"/>
                <a:gd name="connsiteX30" fmla="*/ 1585797 w 2653695"/>
                <a:gd name="connsiteY30" fmla="*/ 3521906 h 3725656"/>
                <a:gd name="connsiteX31" fmla="*/ 1593569 w 2653695"/>
                <a:gd name="connsiteY31" fmla="*/ 3638342 h 3725656"/>
                <a:gd name="connsiteX32" fmla="*/ 1574344 w 2653695"/>
                <a:gd name="connsiteY32" fmla="*/ 3659475 h 3725656"/>
                <a:gd name="connsiteX33" fmla="*/ 1019773 w 2653695"/>
                <a:gd name="connsiteY33" fmla="*/ 2267696 h 3725656"/>
                <a:gd name="connsiteX34" fmla="*/ 1073561 w 2653695"/>
                <a:gd name="connsiteY34" fmla="*/ 2294351 h 3725656"/>
                <a:gd name="connsiteX35" fmla="*/ 1128506 w 2653695"/>
                <a:gd name="connsiteY35" fmla="*/ 2287670 h 3725656"/>
                <a:gd name="connsiteX36" fmla="*/ 1196746 w 2653695"/>
                <a:gd name="connsiteY36" fmla="*/ 2235110 h 3725656"/>
                <a:gd name="connsiteX37" fmla="*/ 1222310 w 2653695"/>
                <a:gd name="connsiteY37" fmla="*/ 2233951 h 3725656"/>
                <a:gd name="connsiteX38" fmla="*/ 1374126 w 2653695"/>
                <a:gd name="connsiteY38" fmla="*/ 2240019 h 3725656"/>
                <a:gd name="connsiteX39" fmla="*/ 1432821 w 2653695"/>
                <a:gd name="connsiteY39" fmla="*/ 2211864 h 3725656"/>
                <a:gd name="connsiteX40" fmla="*/ 1451637 w 2653695"/>
                <a:gd name="connsiteY40" fmla="*/ 2216908 h 3725656"/>
                <a:gd name="connsiteX41" fmla="*/ 1503719 w 2653695"/>
                <a:gd name="connsiteY41" fmla="*/ 2285420 h 3725656"/>
                <a:gd name="connsiteX42" fmla="*/ 1552325 w 2653695"/>
                <a:gd name="connsiteY42" fmla="*/ 2294555 h 3725656"/>
                <a:gd name="connsiteX43" fmla="*/ 1630381 w 2653695"/>
                <a:gd name="connsiteY43" fmla="*/ 2246904 h 3725656"/>
                <a:gd name="connsiteX44" fmla="*/ 1614156 w 2653695"/>
                <a:gd name="connsiteY44" fmla="*/ 2335117 h 3725656"/>
                <a:gd name="connsiteX45" fmla="*/ 1468339 w 2653695"/>
                <a:gd name="connsiteY45" fmla="*/ 2995080 h 3725656"/>
                <a:gd name="connsiteX46" fmla="*/ 1453545 w 2653695"/>
                <a:gd name="connsiteY46" fmla="*/ 3004624 h 3725656"/>
                <a:gd name="connsiteX47" fmla="*/ 1326475 w 2653695"/>
                <a:gd name="connsiteY47" fmla="*/ 2989013 h 3725656"/>
                <a:gd name="connsiteX48" fmla="*/ 1275551 w 2653695"/>
                <a:gd name="connsiteY48" fmla="*/ 3002443 h 3725656"/>
                <a:gd name="connsiteX49" fmla="*/ 1259054 w 2653695"/>
                <a:gd name="connsiteY49" fmla="*/ 2995966 h 3725656"/>
                <a:gd name="connsiteX50" fmla="*/ 1019773 w 2653695"/>
                <a:gd name="connsiteY50" fmla="*/ 2267696 h 3725656"/>
                <a:gd name="connsiteX51" fmla="*/ 2568618 w 2653695"/>
                <a:gd name="connsiteY51" fmla="*/ 1661997 h 3725656"/>
                <a:gd name="connsiteX52" fmla="*/ 2516604 w 2653695"/>
                <a:gd name="connsiteY52" fmla="*/ 1855739 h 3725656"/>
                <a:gd name="connsiteX53" fmla="*/ 2043020 w 2653695"/>
                <a:gd name="connsiteY53" fmla="*/ 2856830 h 3725656"/>
                <a:gd name="connsiteX54" fmla="*/ 1916426 w 2653695"/>
                <a:gd name="connsiteY54" fmla="*/ 3649794 h 3725656"/>
                <a:gd name="connsiteX55" fmla="*/ 1642515 w 2653695"/>
                <a:gd name="connsiteY55" fmla="*/ 3651908 h 3725656"/>
                <a:gd name="connsiteX56" fmla="*/ 1516263 w 2653695"/>
                <a:gd name="connsiteY56" fmla="*/ 3017713 h 3725656"/>
                <a:gd name="connsiteX57" fmla="*/ 1694939 w 2653695"/>
                <a:gd name="connsiteY57" fmla="*/ 2204433 h 3725656"/>
                <a:gd name="connsiteX58" fmla="*/ 1681305 w 2653695"/>
                <a:gd name="connsiteY58" fmla="*/ 2160395 h 3725656"/>
                <a:gd name="connsiteX59" fmla="*/ 1659490 w 2653695"/>
                <a:gd name="connsiteY59" fmla="*/ 2166530 h 3725656"/>
                <a:gd name="connsiteX60" fmla="*/ 1530033 w 2653695"/>
                <a:gd name="connsiteY60" fmla="*/ 2238723 h 3725656"/>
                <a:gd name="connsiteX61" fmla="*/ 1422119 w 2653695"/>
                <a:gd name="connsiteY61" fmla="*/ 2167416 h 3725656"/>
                <a:gd name="connsiteX62" fmla="*/ 1271802 w 2653695"/>
                <a:gd name="connsiteY62" fmla="*/ 2197616 h 3725656"/>
                <a:gd name="connsiteX63" fmla="*/ 1198313 w 2653695"/>
                <a:gd name="connsiteY63" fmla="*/ 2178460 h 3725656"/>
                <a:gd name="connsiteX64" fmla="*/ 1083854 w 2653695"/>
                <a:gd name="connsiteY64" fmla="*/ 2238723 h 3725656"/>
                <a:gd name="connsiteX65" fmla="*/ 959442 w 2653695"/>
                <a:gd name="connsiteY65" fmla="*/ 2208115 h 3725656"/>
                <a:gd name="connsiteX66" fmla="*/ 959919 w 2653695"/>
                <a:gd name="connsiteY66" fmla="*/ 2258288 h 3725656"/>
                <a:gd name="connsiteX67" fmla="*/ 1196268 w 2653695"/>
                <a:gd name="connsiteY67" fmla="*/ 2968425 h 3725656"/>
                <a:gd name="connsiteX68" fmla="*/ 1208471 w 2653695"/>
                <a:gd name="connsiteY68" fmla="*/ 3031347 h 3725656"/>
                <a:gd name="connsiteX69" fmla="*/ 1182566 w 2653695"/>
                <a:gd name="connsiteY69" fmla="*/ 3103131 h 3725656"/>
                <a:gd name="connsiteX70" fmla="*/ 1129256 w 2653695"/>
                <a:gd name="connsiteY70" fmla="*/ 3620822 h 3725656"/>
                <a:gd name="connsiteX71" fmla="*/ 1125848 w 2653695"/>
                <a:gd name="connsiteY71" fmla="*/ 3670518 h 3725656"/>
                <a:gd name="connsiteX72" fmla="*/ 1076696 w 2653695"/>
                <a:gd name="connsiteY72" fmla="*/ 3670246 h 3725656"/>
                <a:gd name="connsiteX73" fmla="*/ 793173 w 2653695"/>
                <a:gd name="connsiteY73" fmla="*/ 3672291 h 3725656"/>
                <a:gd name="connsiteX74" fmla="*/ 336905 w 2653695"/>
                <a:gd name="connsiteY74" fmla="*/ 2140353 h 3725656"/>
                <a:gd name="connsiteX75" fmla="*/ 86922 w 2653695"/>
                <a:gd name="connsiteY75" fmla="*/ 1553332 h 3725656"/>
                <a:gd name="connsiteX76" fmla="*/ 51132 w 2653695"/>
                <a:gd name="connsiteY76" fmla="*/ 1225089 h 3725656"/>
                <a:gd name="connsiteX77" fmla="*/ 143913 w 2653695"/>
                <a:gd name="connsiteY77" fmla="*/ 916070 h 3725656"/>
                <a:gd name="connsiteX78" fmla="*/ 274597 w 2653695"/>
                <a:gd name="connsiteY78" fmla="*/ 617413 h 3725656"/>
                <a:gd name="connsiteX79" fmla="*/ 488176 w 2653695"/>
                <a:gd name="connsiteY79" fmla="*/ 362113 h 3725656"/>
                <a:gd name="connsiteX80" fmla="*/ 1339291 w 2653695"/>
                <a:gd name="connsiteY80" fmla="*/ 58479 h 3725656"/>
                <a:gd name="connsiteX81" fmla="*/ 2186315 w 2653695"/>
                <a:gd name="connsiteY81" fmla="*/ 386995 h 3725656"/>
                <a:gd name="connsiteX82" fmla="*/ 2444411 w 2653695"/>
                <a:gd name="connsiteY82" fmla="*/ 685652 h 3725656"/>
                <a:gd name="connsiteX83" fmla="*/ 2577003 w 2653695"/>
                <a:gd name="connsiteY83" fmla="*/ 1069591 h 3725656"/>
                <a:gd name="connsiteX84" fmla="*/ 2568618 w 2653695"/>
                <a:gd name="connsiteY84" fmla="*/ 1661997 h 37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53695" h="3725656">
                  <a:moveTo>
                    <a:pt x="2645242" y="1167007"/>
                  </a:moveTo>
                  <a:cubicBezTo>
                    <a:pt x="2628676" y="1005988"/>
                    <a:pt x="2587297" y="848376"/>
                    <a:pt x="2517694" y="703376"/>
                  </a:cubicBezTo>
                  <a:cubicBezTo>
                    <a:pt x="2446796" y="555854"/>
                    <a:pt x="2345972" y="447735"/>
                    <a:pt x="2229945" y="335526"/>
                  </a:cubicBezTo>
                  <a:cubicBezTo>
                    <a:pt x="2146163" y="254539"/>
                    <a:pt x="2031908" y="209546"/>
                    <a:pt x="1929174" y="157531"/>
                  </a:cubicBezTo>
                  <a:cubicBezTo>
                    <a:pt x="1775721" y="79885"/>
                    <a:pt x="1614974" y="-2466"/>
                    <a:pt x="1439843" y="57"/>
                  </a:cubicBezTo>
                  <a:cubicBezTo>
                    <a:pt x="1145685" y="4351"/>
                    <a:pt x="849755" y="47708"/>
                    <a:pt x="596500" y="207092"/>
                  </a:cubicBezTo>
                  <a:cubicBezTo>
                    <a:pt x="521648" y="254198"/>
                    <a:pt x="451841" y="309416"/>
                    <a:pt x="388851" y="371520"/>
                  </a:cubicBezTo>
                  <a:cubicBezTo>
                    <a:pt x="296548" y="462665"/>
                    <a:pt x="232672" y="578419"/>
                    <a:pt x="178067" y="694923"/>
                  </a:cubicBezTo>
                  <a:cubicBezTo>
                    <a:pt x="122235" y="814018"/>
                    <a:pt x="65925" y="936521"/>
                    <a:pt x="33749" y="1064410"/>
                  </a:cubicBezTo>
                  <a:cubicBezTo>
                    <a:pt x="-18948" y="1273831"/>
                    <a:pt x="-12744" y="1485911"/>
                    <a:pt x="72333" y="1684698"/>
                  </a:cubicBezTo>
                  <a:cubicBezTo>
                    <a:pt x="161433" y="1892892"/>
                    <a:pt x="266621" y="2093792"/>
                    <a:pt x="352993" y="2303213"/>
                  </a:cubicBezTo>
                  <a:cubicBezTo>
                    <a:pt x="513331" y="2692197"/>
                    <a:pt x="676874" y="3107630"/>
                    <a:pt x="714436" y="3532472"/>
                  </a:cubicBezTo>
                  <a:cubicBezTo>
                    <a:pt x="718935" y="3583328"/>
                    <a:pt x="726366" y="3633910"/>
                    <a:pt x="732637" y="3684630"/>
                  </a:cubicBezTo>
                  <a:cubicBezTo>
                    <a:pt x="736455" y="3715238"/>
                    <a:pt x="746885" y="3724714"/>
                    <a:pt x="777221" y="3725464"/>
                  </a:cubicBezTo>
                  <a:cubicBezTo>
                    <a:pt x="782948" y="3725600"/>
                    <a:pt x="788742" y="3725737"/>
                    <a:pt x="794469" y="3725600"/>
                  </a:cubicBezTo>
                  <a:cubicBezTo>
                    <a:pt x="1006617" y="3721919"/>
                    <a:pt x="1218697" y="3718033"/>
                    <a:pt x="1430845" y="3714148"/>
                  </a:cubicBezTo>
                  <a:cubicBezTo>
                    <a:pt x="1535487" y="3712239"/>
                    <a:pt x="1640129" y="3710330"/>
                    <a:pt x="1744772" y="3708353"/>
                  </a:cubicBezTo>
                  <a:cubicBezTo>
                    <a:pt x="1792628" y="3707467"/>
                    <a:pt x="1974508" y="3732622"/>
                    <a:pt x="1974508" y="3669019"/>
                  </a:cubicBezTo>
                  <a:cubicBezTo>
                    <a:pt x="1974508" y="3413309"/>
                    <a:pt x="2001572" y="3147579"/>
                    <a:pt x="2077787" y="2902572"/>
                  </a:cubicBezTo>
                  <a:cubicBezTo>
                    <a:pt x="2147867" y="2677472"/>
                    <a:pt x="2287481" y="2498250"/>
                    <a:pt x="2387692" y="2287874"/>
                  </a:cubicBezTo>
                  <a:cubicBezTo>
                    <a:pt x="2443933" y="2169802"/>
                    <a:pt x="2504060" y="2051389"/>
                    <a:pt x="2548780" y="1927864"/>
                  </a:cubicBezTo>
                  <a:cubicBezTo>
                    <a:pt x="2634880" y="1690629"/>
                    <a:pt x="2671761" y="1424421"/>
                    <a:pt x="2645242" y="1167007"/>
                  </a:cubicBezTo>
                  <a:close/>
                  <a:moveTo>
                    <a:pt x="1574344" y="3659475"/>
                  </a:moveTo>
                  <a:cubicBezTo>
                    <a:pt x="1513741" y="3657907"/>
                    <a:pt x="1453205" y="3665951"/>
                    <a:pt x="1392533" y="3662678"/>
                  </a:cubicBezTo>
                  <a:cubicBezTo>
                    <a:pt x="1327361" y="3659270"/>
                    <a:pt x="1262462" y="3667791"/>
                    <a:pt x="1197359" y="3666769"/>
                  </a:cubicBezTo>
                  <a:cubicBezTo>
                    <a:pt x="1182634" y="3666564"/>
                    <a:pt x="1179226" y="3661656"/>
                    <a:pt x="1179703" y="3647613"/>
                  </a:cubicBezTo>
                  <a:cubicBezTo>
                    <a:pt x="1183588" y="3529336"/>
                    <a:pt x="1187883" y="3412150"/>
                    <a:pt x="1191837" y="3294078"/>
                  </a:cubicBezTo>
                  <a:cubicBezTo>
                    <a:pt x="1193609" y="3241450"/>
                    <a:pt x="1198927" y="3187731"/>
                    <a:pt x="1220946" y="3139943"/>
                  </a:cubicBezTo>
                  <a:cubicBezTo>
                    <a:pt x="1265394" y="3043345"/>
                    <a:pt x="1367036" y="3014577"/>
                    <a:pt x="1458863" y="3067069"/>
                  </a:cubicBezTo>
                  <a:cubicBezTo>
                    <a:pt x="1503242" y="3092497"/>
                    <a:pt x="1529624" y="3141239"/>
                    <a:pt x="1543258" y="3190527"/>
                  </a:cubicBezTo>
                  <a:cubicBezTo>
                    <a:pt x="1572845" y="3297759"/>
                    <a:pt x="1575912" y="3411809"/>
                    <a:pt x="1585797" y="3521906"/>
                  </a:cubicBezTo>
                  <a:cubicBezTo>
                    <a:pt x="1589274" y="3560558"/>
                    <a:pt x="1589069" y="3599688"/>
                    <a:pt x="1593569" y="3638342"/>
                  </a:cubicBezTo>
                  <a:cubicBezTo>
                    <a:pt x="1595409" y="3654293"/>
                    <a:pt x="1590842" y="3659952"/>
                    <a:pt x="1574344" y="3659475"/>
                  </a:cubicBezTo>
                  <a:close/>
                  <a:moveTo>
                    <a:pt x="1019773" y="2267696"/>
                  </a:moveTo>
                  <a:cubicBezTo>
                    <a:pt x="1040566" y="2277990"/>
                    <a:pt x="1057200" y="2285898"/>
                    <a:pt x="1073561" y="2294351"/>
                  </a:cubicBezTo>
                  <a:cubicBezTo>
                    <a:pt x="1093603" y="2304713"/>
                    <a:pt x="1111259" y="2301509"/>
                    <a:pt x="1128506" y="2287670"/>
                  </a:cubicBezTo>
                  <a:cubicBezTo>
                    <a:pt x="1150866" y="2269741"/>
                    <a:pt x="1174385" y="2253107"/>
                    <a:pt x="1196746" y="2235110"/>
                  </a:cubicBezTo>
                  <a:cubicBezTo>
                    <a:pt x="1205744" y="2227884"/>
                    <a:pt x="1213516" y="2226930"/>
                    <a:pt x="1222310" y="2233951"/>
                  </a:cubicBezTo>
                  <a:cubicBezTo>
                    <a:pt x="1271461" y="2272945"/>
                    <a:pt x="1322044" y="2268718"/>
                    <a:pt x="1374126" y="2240019"/>
                  </a:cubicBezTo>
                  <a:cubicBezTo>
                    <a:pt x="1393078" y="2229588"/>
                    <a:pt x="1413461" y="2221612"/>
                    <a:pt x="1432821" y="2211864"/>
                  </a:cubicBezTo>
                  <a:cubicBezTo>
                    <a:pt x="1441343" y="2207569"/>
                    <a:pt x="1445979" y="2209001"/>
                    <a:pt x="1451637" y="2216908"/>
                  </a:cubicBezTo>
                  <a:cubicBezTo>
                    <a:pt x="1468407" y="2240155"/>
                    <a:pt x="1486063" y="2262856"/>
                    <a:pt x="1503719" y="2285420"/>
                  </a:cubicBezTo>
                  <a:cubicBezTo>
                    <a:pt x="1517899" y="2303554"/>
                    <a:pt x="1531874" y="2306417"/>
                    <a:pt x="1552325" y="2294555"/>
                  </a:cubicBezTo>
                  <a:cubicBezTo>
                    <a:pt x="1577548" y="2279899"/>
                    <a:pt x="1602226" y="2264151"/>
                    <a:pt x="1630381" y="2246904"/>
                  </a:cubicBezTo>
                  <a:cubicBezTo>
                    <a:pt x="1627586" y="2279081"/>
                    <a:pt x="1621996" y="2307576"/>
                    <a:pt x="1614156" y="2335117"/>
                  </a:cubicBezTo>
                  <a:cubicBezTo>
                    <a:pt x="1553348" y="2549855"/>
                    <a:pt x="1503924" y="2774888"/>
                    <a:pt x="1468339" y="2995080"/>
                  </a:cubicBezTo>
                  <a:cubicBezTo>
                    <a:pt x="1466566" y="3005851"/>
                    <a:pt x="1463158" y="3007351"/>
                    <a:pt x="1453545" y="3004624"/>
                  </a:cubicBezTo>
                  <a:cubicBezTo>
                    <a:pt x="1412029" y="2992831"/>
                    <a:pt x="1369082" y="2992285"/>
                    <a:pt x="1326475" y="2989013"/>
                  </a:cubicBezTo>
                  <a:cubicBezTo>
                    <a:pt x="1308137" y="2987581"/>
                    <a:pt x="1290617" y="2991876"/>
                    <a:pt x="1275551" y="3002443"/>
                  </a:cubicBezTo>
                  <a:cubicBezTo>
                    <a:pt x="1265189" y="3009737"/>
                    <a:pt x="1262530" y="3006737"/>
                    <a:pt x="1259054" y="2995966"/>
                  </a:cubicBezTo>
                  <a:cubicBezTo>
                    <a:pt x="1230149" y="2906799"/>
                    <a:pt x="1031226" y="2273354"/>
                    <a:pt x="1019773" y="2267696"/>
                  </a:cubicBezTo>
                  <a:close/>
                  <a:moveTo>
                    <a:pt x="2568618" y="1661997"/>
                  </a:moveTo>
                  <a:cubicBezTo>
                    <a:pt x="2555393" y="1727577"/>
                    <a:pt x="2538009" y="1792340"/>
                    <a:pt x="2516604" y="1855739"/>
                  </a:cubicBezTo>
                  <a:cubicBezTo>
                    <a:pt x="2398259" y="2205933"/>
                    <a:pt x="2161501" y="2506704"/>
                    <a:pt x="2043020" y="2856830"/>
                  </a:cubicBezTo>
                  <a:cubicBezTo>
                    <a:pt x="1956988" y="3111107"/>
                    <a:pt x="1936332" y="3382155"/>
                    <a:pt x="1916426" y="3649794"/>
                  </a:cubicBezTo>
                  <a:cubicBezTo>
                    <a:pt x="1825418" y="3657975"/>
                    <a:pt x="1733660" y="3658725"/>
                    <a:pt x="1642515" y="3651908"/>
                  </a:cubicBezTo>
                  <a:cubicBezTo>
                    <a:pt x="1658536" y="3434306"/>
                    <a:pt x="1614361" y="3212614"/>
                    <a:pt x="1516263" y="3017713"/>
                  </a:cubicBezTo>
                  <a:cubicBezTo>
                    <a:pt x="1575844" y="2746597"/>
                    <a:pt x="1635357" y="2475549"/>
                    <a:pt x="1694939" y="2204433"/>
                  </a:cubicBezTo>
                  <a:cubicBezTo>
                    <a:pt x="1698620" y="2187595"/>
                    <a:pt x="1698143" y="2163803"/>
                    <a:pt x="1681305" y="2160395"/>
                  </a:cubicBezTo>
                  <a:cubicBezTo>
                    <a:pt x="1673738" y="2158827"/>
                    <a:pt x="1666239" y="2162713"/>
                    <a:pt x="1659490" y="2166530"/>
                  </a:cubicBezTo>
                  <a:cubicBezTo>
                    <a:pt x="1616338" y="2190595"/>
                    <a:pt x="1573186" y="2214659"/>
                    <a:pt x="1530033" y="2238723"/>
                  </a:cubicBezTo>
                  <a:cubicBezTo>
                    <a:pt x="1542918" y="2188618"/>
                    <a:pt x="1472701" y="2156577"/>
                    <a:pt x="1422119" y="2167416"/>
                  </a:cubicBezTo>
                  <a:cubicBezTo>
                    <a:pt x="1371536" y="2178256"/>
                    <a:pt x="1322180" y="2209342"/>
                    <a:pt x="1271802" y="2197616"/>
                  </a:cubicBezTo>
                  <a:cubicBezTo>
                    <a:pt x="1246919" y="2191822"/>
                    <a:pt x="1223673" y="2175733"/>
                    <a:pt x="1198313" y="2178460"/>
                  </a:cubicBezTo>
                  <a:cubicBezTo>
                    <a:pt x="1154479" y="2183096"/>
                    <a:pt x="1127825" y="2240973"/>
                    <a:pt x="1083854" y="2238723"/>
                  </a:cubicBezTo>
                  <a:cubicBezTo>
                    <a:pt x="1037362" y="2236405"/>
                    <a:pt x="986642" y="2170280"/>
                    <a:pt x="959442" y="2208115"/>
                  </a:cubicBezTo>
                  <a:cubicBezTo>
                    <a:pt x="949285" y="2222226"/>
                    <a:pt x="954398" y="2241791"/>
                    <a:pt x="959919" y="2258288"/>
                  </a:cubicBezTo>
                  <a:cubicBezTo>
                    <a:pt x="1038725" y="2494978"/>
                    <a:pt x="1117463" y="2731736"/>
                    <a:pt x="1196268" y="2968425"/>
                  </a:cubicBezTo>
                  <a:cubicBezTo>
                    <a:pt x="1203085" y="2988808"/>
                    <a:pt x="1209970" y="3009873"/>
                    <a:pt x="1208471" y="3031347"/>
                  </a:cubicBezTo>
                  <a:cubicBezTo>
                    <a:pt x="1206698" y="3056911"/>
                    <a:pt x="1193405" y="3079885"/>
                    <a:pt x="1182566" y="3103131"/>
                  </a:cubicBezTo>
                  <a:cubicBezTo>
                    <a:pt x="1108669" y="3261492"/>
                    <a:pt x="1146163" y="3446849"/>
                    <a:pt x="1129256" y="3620822"/>
                  </a:cubicBezTo>
                  <a:cubicBezTo>
                    <a:pt x="1127825" y="3635887"/>
                    <a:pt x="1125848" y="3650067"/>
                    <a:pt x="1125848" y="3670518"/>
                  </a:cubicBezTo>
                  <a:cubicBezTo>
                    <a:pt x="1113168" y="3670518"/>
                    <a:pt x="1089376" y="3670109"/>
                    <a:pt x="1076696" y="3670246"/>
                  </a:cubicBezTo>
                  <a:cubicBezTo>
                    <a:pt x="982211" y="3670927"/>
                    <a:pt x="887726" y="3671609"/>
                    <a:pt x="793173" y="3672291"/>
                  </a:cubicBezTo>
                  <a:cubicBezTo>
                    <a:pt x="720162" y="3142398"/>
                    <a:pt x="565687" y="2623821"/>
                    <a:pt x="336905" y="2140353"/>
                  </a:cubicBezTo>
                  <a:cubicBezTo>
                    <a:pt x="245760" y="1947838"/>
                    <a:pt x="142277" y="1759004"/>
                    <a:pt x="86922" y="1553332"/>
                  </a:cubicBezTo>
                  <a:cubicBezTo>
                    <a:pt x="58222" y="1446781"/>
                    <a:pt x="43838" y="1335390"/>
                    <a:pt x="51132" y="1225089"/>
                  </a:cubicBezTo>
                  <a:cubicBezTo>
                    <a:pt x="58767" y="1108994"/>
                    <a:pt x="100352" y="1020235"/>
                    <a:pt x="143913" y="916070"/>
                  </a:cubicBezTo>
                  <a:cubicBezTo>
                    <a:pt x="186656" y="813814"/>
                    <a:pt x="215492" y="713193"/>
                    <a:pt x="274597" y="617413"/>
                  </a:cubicBezTo>
                  <a:cubicBezTo>
                    <a:pt x="333087" y="522655"/>
                    <a:pt x="405076" y="436214"/>
                    <a:pt x="488176" y="362113"/>
                  </a:cubicBezTo>
                  <a:cubicBezTo>
                    <a:pt x="718390" y="156645"/>
                    <a:pt x="1030885" y="49753"/>
                    <a:pt x="1339291" y="58479"/>
                  </a:cubicBezTo>
                  <a:cubicBezTo>
                    <a:pt x="1647696" y="67205"/>
                    <a:pt x="1949625" y="189026"/>
                    <a:pt x="2186315" y="386995"/>
                  </a:cubicBezTo>
                  <a:cubicBezTo>
                    <a:pt x="2287754" y="471868"/>
                    <a:pt x="2378285" y="571125"/>
                    <a:pt x="2444411" y="685652"/>
                  </a:cubicBezTo>
                  <a:cubicBezTo>
                    <a:pt x="2512445" y="803520"/>
                    <a:pt x="2553552" y="935567"/>
                    <a:pt x="2577003" y="1069591"/>
                  </a:cubicBezTo>
                  <a:cubicBezTo>
                    <a:pt x="2611020" y="1265242"/>
                    <a:pt x="2607884" y="1467300"/>
                    <a:pt x="2568618" y="1661997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8C6A741-13E7-4C8E-BA12-EEEFE46B49D4}"/>
                </a:ext>
              </a:extLst>
            </p:cNvPr>
            <p:cNvSpPr/>
            <p:nvPr/>
          </p:nvSpPr>
          <p:spPr>
            <a:xfrm>
              <a:off x="5222518" y="5048808"/>
              <a:ext cx="1256472" cy="1138618"/>
            </a:xfrm>
            <a:custGeom>
              <a:avLst/>
              <a:gdLst>
                <a:gd name="connsiteX0" fmla="*/ 1240036 w 1256472"/>
                <a:gd name="connsiteY0" fmla="*/ 634333 h 1138618"/>
                <a:gd name="connsiteX1" fmla="*/ 1109012 w 1256472"/>
                <a:gd name="connsiteY1" fmla="*/ 550142 h 1138618"/>
                <a:gd name="connsiteX2" fmla="*/ 1097900 w 1256472"/>
                <a:gd name="connsiteY2" fmla="*/ 545643 h 1138618"/>
                <a:gd name="connsiteX3" fmla="*/ 1145892 w 1256472"/>
                <a:gd name="connsiteY3" fmla="*/ 517488 h 1138618"/>
                <a:gd name="connsiteX4" fmla="*/ 1220608 w 1256472"/>
                <a:gd name="connsiteY4" fmla="*/ 449999 h 1138618"/>
                <a:gd name="connsiteX5" fmla="*/ 1215563 w 1256472"/>
                <a:gd name="connsiteY5" fmla="*/ 356400 h 1138618"/>
                <a:gd name="connsiteX6" fmla="*/ 1167230 w 1256472"/>
                <a:gd name="connsiteY6" fmla="*/ 316179 h 1138618"/>
                <a:gd name="connsiteX7" fmla="*/ 1106558 w 1256472"/>
                <a:gd name="connsiteY7" fmla="*/ 279571 h 1138618"/>
                <a:gd name="connsiteX8" fmla="*/ 1106694 w 1256472"/>
                <a:gd name="connsiteY8" fmla="*/ 258302 h 1138618"/>
                <a:gd name="connsiteX9" fmla="*/ 1141734 w 1256472"/>
                <a:gd name="connsiteY9" fmla="*/ 238600 h 1138618"/>
                <a:gd name="connsiteX10" fmla="*/ 1206701 w 1256472"/>
                <a:gd name="connsiteY10" fmla="*/ 76353 h 1138618"/>
                <a:gd name="connsiteX11" fmla="*/ 1166139 w 1256472"/>
                <a:gd name="connsiteY11" fmla="*/ 38519 h 1138618"/>
                <a:gd name="connsiteX12" fmla="*/ 1066201 w 1256472"/>
                <a:gd name="connsiteY12" fmla="*/ 20930 h 1138618"/>
                <a:gd name="connsiteX13" fmla="*/ 1043909 w 1256472"/>
                <a:gd name="connsiteY13" fmla="*/ 11182 h 1138618"/>
                <a:gd name="connsiteX14" fmla="*/ 1012618 w 1256472"/>
                <a:gd name="connsiteY14" fmla="*/ 2 h 1138618"/>
                <a:gd name="connsiteX15" fmla="*/ 890524 w 1256472"/>
                <a:gd name="connsiteY15" fmla="*/ 3070 h 1138618"/>
                <a:gd name="connsiteX16" fmla="*/ 423621 w 1256472"/>
                <a:gd name="connsiteY16" fmla="*/ 19908 h 1138618"/>
                <a:gd name="connsiteX17" fmla="*/ 138598 w 1256472"/>
                <a:gd name="connsiteY17" fmla="*/ 54743 h 1138618"/>
                <a:gd name="connsiteX18" fmla="*/ 63201 w 1256472"/>
                <a:gd name="connsiteY18" fmla="*/ 101645 h 1138618"/>
                <a:gd name="connsiteX19" fmla="*/ 25843 w 1256472"/>
                <a:gd name="connsiteY19" fmla="*/ 152500 h 1138618"/>
                <a:gd name="connsiteX20" fmla="*/ 20185 w 1256472"/>
                <a:gd name="connsiteY20" fmla="*/ 197016 h 1138618"/>
                <a:gd name="connsiteX21" fmla="*/ 51544 w 1256472"/>
                <a:gd name="connsiteY21" fmla="*/ 249576 h 1138618"/>
                <a:gd name="connsiteX22" fmla="*/ 121010 w 1256472"/>
                <a:gd name="connsiteY22" fmla="*/ 303636 h 1138618"/>
                <a:gd name="connsiteX23" fmla="*/ 171252 w 1256472"/>
                <a:gd name="connsiteY23" fmla="*/ 322860 h 1138618"/>
                <a:gd name="connsiteX24" fmla="*/ 124078 w 1256472"/>
                <a:gd name="connsiteY24" fmla="*/ 344470 h 1138618"/>
                <a:gd name="connsiteX25" fmla="*/ 8119 w 1256472"/>
                <a:gd name="connsiteY25" fmla="*/ 448158 h 1138618"/>
                <a:gd name="connsiteX26" fmla="*/ 13982 w 1256472"/>
                <a:gd name="connsiteY26" fmla="*/ 505831 h 1138618"/>
                <a:gd name="connsiteX27" fmla="*/ 82493 w 1256472"/>
                <a:gd name="connsiteY27" fmla="*/ 571479 h 1138618"/>
                <a:gd name="connsiteX28" fmla="*/ 59247 w 1256472"/>
                <a:gd name="connsiteY28" fmla="*/ 577751 h 1138618"/>
                <a:gd name="connsiteX29" fmla="*/ 20322 w 1256472"/>
                <a:gd name="connsiteY29" fmla="*/ 628334 h 1138618"/>
                <a:gd name="connsiteX30" fmla="*/ 129668 w 1256472"/>
                <a:gd name="connsiteY30" fmla="*/ 810214 h 1138618"/>
                <a:gd name="connsiteX31" fmla="*/ 195180 w 1256472"/>
                <a:gd name="connsiteY31" fmla="*/ 828552 h 1138618"/>
                <a:gd name="connsiteX32" fmla="*/ 258306 w 1256472"/>
                <a:gd name="connsiteY32" fmla="*/ 826439 h 1138618"/>
                <a:gd name="connsiteX33" fmla="*/ 269827 w 1256472"/>
                <a:gd name="connsiteY33" fmla="*/ 844027 h 1138618"/>
                <a:gd name="connsiteX34" fmla="*/ 253262 w 1256472"/>
                <a:gd name="connsiteY34" fmla="*/ 882748 h 1138618"/>
                <a:gd name="connsiteX35" fmla="*/ 259806 w 1256472"/>
                <a:gd name="connsiteY35" fmla="*/ 934421 h 1138618"/>
                <a:gd name="connsiteX36" fmla="*/ 324160 w 1256472"/>
                <a:gd name="connsiteY36" fmla="*/ 1007842 h 1138618"/>
                <a:gd name="connsiteX37" fmla="*/ 488452 w 1256472"/>
                <a:gd name="connsiteY37" fmla="*/ 1113234 h 1138618"/>
                <a:gd name="connsiteX38" fmla="*/ 501200 w 1256472"/>
                <a:gd name="connsiteY38" fmla="*/ 1117256 h 1138618"/>
                <a:gd name="connsiteX39" fmla="*/ 695078 w 1256472"/>
                <a:gd name="connsiteY39" fmla="*/ 1127277 h 1138618"/>
                <a:gd name="connsiteX40" fmla="*/ 948742 w 1256472"/>
                <a:gd name="connsiteY40" fmla="*/ 925968 h 1138618"/>
                <a:gd name="connsiteX41" fmla="*/ 956377 w 1256472"/>
                <a:gd name="connsiteY41" fmla="*/ 867137 h 1138618"/>
                <a:gd name="connsiteX42" fmla="*/ 977578 w 1256472"/>
                <a:gd name="connsiteY42" fmla="*/ 833324 h 1138618"/>
                <a:gd name="connsiteX43" fmla="*/ 1003892 w 1256472"/>
                <a:gd name="connsiteY43" fmla="*/ 828279 h 1138618"/>
                <a:gd name="connsiteX44" fmla="*/ 1148278 w 1256472"/>
                <a:gd name="connsiteY44" fmla="*/ 765767 h 1138618"/>
                <a:gd name="connsiteX45" fmla="*/ 1234106 w 1256472"/>
                <a:gd name="connsiteY45" fmla="*/ 701481 h 1138618"/>
                <a:gd name="connsiteX46" fmla="*/ 1240036 w 1256472"/>
                <a:gd name="connsiteY46" fmla="*/ 634333 h 1138618"/>
                <a:gd name="connsiteX47" fmla="*/ 888274 w 1256472"/>
                <a:gd name="connsiteY47" fmla="*/ 881180 h 1138618"/>
                <a:gd name="connsiteX48" fmla="*/ 380673 w 1256472"/>
                <a:gd name="connsiteY48" fmla="*/ 884589 h 1138618"/>
                <a:gd name="connsiteX49" fmla="*/ 356064 w 1256472"/>
                <a:gd name="connsiteY49" fmla="*/ 887043 h 1138618"/>
                <a:gd name="connsiteX50" fmla="*/ 337794 w 1256472"/>
                <a:gd name="connsiteY50" fmla="*/ 910766 h 1138618"/>
                <a:gd name="connsiteX51" fmla="*/ 358450 w 1256472"/>
                <a:gd name="connsiteY51" fmla="*/ 934830 h 1138618"/>
                <a:gd name="connsiteX52" fmla="*/ 387081 w 1256472"/>
                <a:gd name="connsiteY52" fmla="*/ 936330 h 1138618"/>
                <a:gd name="connsiteX53" fmla="*/ 846826 w 1256472"/>
                <a:gd name="connsiteY53" fmla="*/ 932922 h 1138618"/>
                <a:gd name="connsiteX54" fmla="*/ 867891 w 1256472"/>
                <a:gd name="connsiteY54" fmla="*/ 932990 h 1138618"/>
                <a:gd name="connsiteX55" fmla="*/ 873754 w 1256472"/>
                <a:gd name="connsiteY55" fmla="*/ 945329 h 1138618"/>
                <a:gd name="connsiteX56" fmla="*/ 861824 w 1256472"/>
                <a:gd name="connsiteY56" fmla="*/ 960326 h 1138618"/>
                <a:gd name="connsiteX57" fmla="*/ 721392 w 1256472"/>
                <a:gd name="connsiteY57" fmla="*/ 1062242 h 1138618"/>
                <a:gd name="connsiteX58" fmla="*/ 529286 w 1256472"/>
                <a:gd name="connsiteY58" fmla="*/ 1070695 h 1138618"/>
                <a:gd name="connsiteX59" fmla="*/ 449117 w 1256472"/>
                <a:gd name="connsiteY59" fmla="*/ 1044790 h 1138618"/>
                <a:gd name="connsiteX60" fmla="*/ 400511 w 1256472"/>
                <a:gd name="connsiteY60" fmla="*/ 1011659 h 1138618"/>
                <a:gd name="connsiteX61" fmla="*/ 312025 w 1256472"/>
                <a:gd name="connsiteY61" fmla="*/ 916152 h 1138618"/>
                <a:gd name="connsiteX62" fmla="*/ 307594 w 1256472"/>
                <a:gd name="connsiteY62" fmla="*/ 888747 h 1138618"/>
                <a:gd name="connsiteX63" fmla="*/ 329886 w 1256472"/>
                <a:gd name="connsiteY63" fmla="*/ 837892 h 1138618"/>
                <a:gd name="connsiteX64" fmla="*/ 360222 w 1256472"/>
                <a:gd name="connsiteY64" fmla="*/ 817713 h 1138618"/>
                <a:gd name="connsiteX65" fmla="*/ 668423 w 1256472"/>
                <a:gd name="connsiteY65" fmla="*/ 806260 h 1138618"/>
                <a:gd name="connsiteX66" fmla="*/ 877026 w 1256472"/>
                <a:gd name="connsiteY66" fmla="*/ 797602 h 1138618"/>
                <a:gd name="connsiteX67" fmla="*/ 898977 w 1256472"/>
                <a:gd name="connsiteY67" fmla="*/ 799580 h 1138618"/>
                <a:gd name="connsiteX68" fmla="*/ 901840 w 1256472"/>
                <a:gd name="connsiteY68" fmla="*/ 863796 h 1138618"/>
                <a:gd name="connsiteX69" fmla="*/ 888274 w 1256472"/>
                <a:gd name="connsiteY69" fmla="*/ 881180 h 1138618"/>
                <a:gd name="connsiteX70" fmla="*/ 1187545 w 1256472"/>
                <a:gd name="connsiteY70" fmla="*/ 670464 h 1138618"/>
                <a:gd name="connsiteX71" fmla="*/ 980646 w 1256472"/>
                <a:gd name="connsiteY71" fmla="*/ 779742 h 1138618"/>
                <a:gd name="connsiteX72" fmla="*/ 962376 w 1256472"/>
                <a:gd name="connsiteY72" fmla="*/ 767471 h 1138618"/>
                <a:gd name="connsiteX73" fmla="*/ 928427 w 1256472"/>
                <a:gd name="connsiteY73" fmla="*/ 744293 h 1138618"/>
                <a:gd name="connsiteX74" fmla="*/ 761885 w 1256472"/>
                <a:gd name="connsiteY74" fmla="*/ 748928 h 1138618"/>
                <a:gd name="connsiteX75" fmla="*/ 365812 w 1256472"/>
                <a:gd name="connsiteY75" fmla="*/ 765698 h 1138618"/>
                <a:gd name="connsiteX76" fmla="*/ 209223 w 1256472"/>
                <a:gd name="connsiteY76" fmla="*/ 776129 h 1138618"/>
                <a:gd name="connsiteX77" fmla="*/ 85902 w 1256472"/>
                <a:gd name="connsiteY77" fmla="*/ 685052 h 1138618"/>
                <a:gd name="connsiteX78" fmla="*/ 76154 w 1256472"/>
                <a:gd name="connsiteY78" fmla="*/ 633447 h 1138618"/>
                <a:gd name="connsiteX79" fmla="*/ 121965 w 1256472"/>
                <a:gd name="connsiteY79" fmla="*/ 615790 h 1138618"/>
                <a:gd name="connsiteX80" fmla="*/ 201861 w 1256472"/>
                <a:gd name="connsiteY80" fmla="*/ 612654 h 1138618"/>
                <a:gd name="connsiteX81" fmla="*/ 372288 w 1256472"/>
                <a:gd name="connsiteY81" fmla="*/ 635969 h 1138618"/>
                <a:gd name="connsiteX82" fmla="*/ 539443 w 1256472"/>
                <a:gd name="connsiteY82" fmla="*/ 624653 h 1138618"/>
                <a:gd name="connsiteX83" fmla="*/ 638087 w 1256472"/>
                <a:gd name="connsiteY83" fmla="*/ 600656 h 1138618"/>
                <a:gd name="connsiteX84" fmla="*/ 666514 w 1256472"/>
                <a:gd name="connsiteY84" fmla="*/ 566844 h 1138618"/>
                <a:gd name="connsiteX85" fmla="*/ 625543 w 1256472"/>
                <a:gd name="connsiteY85" fmla="*/ 550073 h 1138618"/>
                <a:gd name="connsiteX86" fmla="*/ 586481 w 1256472"/>
                <a:gd name="connsiteY86" fmla="*/ 559618 h 1138618"/>
                <a:gd name="connsiteX87" fmla="*/ 304254 w 1256472"/>
                <a:gd name="connsiteY87" fmla="*/ 578092 h 1138618"/>
                <a:gd name="connsiteX88" fmla="*/ 114193 w 1256472"/>
                <a:gd name="connsiteY88" fmla="*/ 527850 h 1138618"/>
                <a:gd name="connsiteX89" fmla="*/ 58906 w 1256472"/>
                <a:gd name="connsiteY89" fmla="*/ 476721 h 1138618"/>
                <a:gd name="connsiteX90" fmla="*/ 61838 w 1256472"/>
                <a:gd name="connsiteY90" fmla="*/ 459338 h 1138618"/>
                <a:gd name="connsiteX91" fmla="*/ 123123 w 1256472"/>
                <a:gd name="connsiteY91" fmla="*/ 403097 h 1138618"/>
                <a:gd name="connsiteX92" fmla="*/ 223062 w 1256472"/>
                <a:gd name="connsiteY92" fmla="*/ 354696 h 1138618"/>
                <a:gd name="connsiteX93" fmla="*/ 249990 w 1256472"/>
                <a:gd name="connsiteY93" fmla="*/ 334176 h 1138618"/>
                <a:gd name="connsiteX94" fmla="*/ 276031 w 1256472"/>
                <a:gd name="connsiteY94" fmla="*/ 325927 h 1138618"/>
                <a:gd name="connsiteX95" fmla="*/ 511562 w 1256472"/>
                <a:gd name="connsiteY95" fmla="*/ 322383 h 1138618"/>
                <a:gd name="connsiteX96" fmla="*/ 750910 w 1256472"/>
                <a:gd name="connsiteY96" fmla="*/ 318224 h 1138618"/>
                <a:gd name="connsiteX97" fmla="*/ 785609 w 1256472"/>
                <a:gd name="connsiteY97" fmla="*/ 291228 h 1138618"/>
                <a:gd name="connsiteX98" fmla="*/ 751046 w 1256472"/>
                <a:gd name="connsiteY98" fmla="*/ 266278 h 1138618"/>
                <a:gd name="connsiteX99" fmla="*/ 461865 w 1256472"/>
                <a:gd name="connsiteY99" fmla="*/ 270641 h 1138618"/>
                <a:gd name="connsiteX100" fmla="*/ 375697 w 1256472"/>
                <a:gd name="connsiteY100" fmla="*/ 272890 h 1138618"/>
                <a:gd name="connsiteX101" fmla="*/ 220676 w 1256472"/>
                <a:gd name="connsiteY101" fmla="*/ 276708 h 1138618"/>
                <a:gd name="connsiteX102" fmla="*/ 76017 w 1256472"/>
                <a:gd name="connsiteY102" fmla="*/ 191017 h 1138618"/>
                <a:gd name="connsiteX103" fmla="*/ 77994 w 1256472"/>
                <a:gd name="connsiteY103" fmla="*/ 169816 h 1138618"/>
                <a:gd name="connsiteX104" fmla="*/ 114875 w 1256472"/>
                <a:gd name="connsiteY104" fmla="*/ 120937 h 1138618"/>
                <a:gd name="connsiteX105" fmla="*/ 149233 w 1256472"/>
                <a:gd name="connsiteY105" fmla="*/ 106144 h 1138618"/>
                <a:gd name="connsiteX106" fmla="*/ 472568 w 1256472"/>
                <a:gd name="connsiteY106" fmla="*/ 69127 h 1138618"/>
                <a:gd name="connsiteX107" fmla="*/ 677285 w 1256472"/>
                <a:gd name="connsiteY107" fmla="*/ 59788 h 1138618"/>
                <a:gd name="connsiteX108" fmla="*/ 951196 w 1256472"/>
                <a:gd name="connsiteY108" fmla="*/ 55970 h 1138618"/>
                <a:gd name="connsiteX109" fmla="*/ 1038114 w 1256472"/>
                <a:gd name="connsiteY109" fmla="*/ 69059 h 1138618"/>
                <a:gd name="connsiteX110" fmla="*/ 1139962 w 1256472"/>
                <a:gd name="connsiteY110" fmla="*/ 86852 h 1138618"/>
                <a:gd name="connsiteX111" fmla="*/ 1160004 w 1256472"/>
                <a:gd name="connsiteY111" fmla="*/ 105667 h 1138618"/>
                <a:gd name="connsiteX112" fmla="*/ 1128236 w 1256472"/>
                <a:gd name="connsiteY112" fmla="*/ 185359 h 1138618"/>
                <a:gd name="connsiteX113" fmla="*/ 1049567 w 1256472"/>
                <a:gd name="connsiteY113" fmla="*/ 228920 h 1138618"/>
                <a:gd name="connsiteX114" fmla="*/ 1017390 w 1256472"/>
                <a:gd name="connsiteY114" fmla="*/ 260824 h 1138618"/>
                <a:gd name="connsiteX115" fmla="*/ 1043704 w 1256472"/>
                <a:gd name="connsiteY115" fmla="*/ 299750 h 1138618"/>
                <a:gd name="connsiteX116" fmla="*/ 1143984 w 1256472"/>
                <a:gd name="connsiteY116" fmla="*/ 363285 h 1138618"/>
                <a:gd name="connsiteX117" fmla="*/ 1147801 w 1256472"/>
                <a:gd name="connsiteY117" fmla="*/ 452726 h 1138618"/>
                <a:gd name="connsiteX118" fmla="*/ 1041455 w 1256472"/>
                <a:gd name="connsiteY118" fmla="*/ 517283 h 1138618"/>
                <a:gd name="connsiteX119" fmla="*/ 1010164 w 1256472"/>
                <a:gd name="connsiteY119" fmla="*/ 558049 h 1138618"/>
                <a:gd name="connsiteX120" fmla="*/ 1050521 w 1256472"/>
                <a:gd name="connsiteY120" fmla="*/ 587568 h 1138618"/>
                <a:gd name="connsiteX121" fmla="*/ 1116715 w 1256472"/>
                <a:gd name="connsiteY121" fmla="*/ 606860 h 1138618"/>
                <a:gd name="connsiteX122" fmla="*/ 1187954 w 1256472"/>
                <a:gd name="connsiteY122" fmla="*/ 656216 h 1138618"/>
                <a:gd name="connsiteX123" fmla="*/ 1187545 w 1256472"/>
                <a:gd name="connsiteY123" fmla="*/ 670464 h 11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56472" h="1138618">
                  <a:moveTo>
                    <a:pt x="1240036" y="634333"/>
                  </a:moveTo>
                  <a:cubicBezTo>
                    <a:pt x="1203838" y="594453"/>
                    <a:pt x="1164503" y="559890"/>
                    <a:pt x="1109012" y="550142"/>
                  </a:cubicBezTo>
                  <a:cubicBezTo>
                    <a:pt x="1106149" y="549664"/>
                    <a:pt x="1103490" y="547960"/>
                    <a:pt x="1097900" y="545643"/>
                  </a:cubicBezTo>
                  <a:cubicBezTo>
                    <a:pt x="1115488" y="535349"/>
                    <a:pt x="1130895" y="526691"/>
                    <a:pt x="1145892" y="517488"/>
                  </a:cubicBezTo>
                  <a:cubicBezTo>
                    <a:pt x="1175002" y="499695"/>
                    <a:pt x="1201724" y="479039"/>
                    <a:pt x="1220608" y="449999"/>
                  </a:cubicBezTo>
                  <a:cubicBezTo>
                    <a:pt x="1242150" y="416868"/>
                    <a:pt x="1240309" y="387418"/>
                    <a:pt x="1215563" y="356400"/>
                  </a:cubicBezTo>
                  <a:cubicBezTo>
                    <a:pt x="1202202" y="339698"/>
                    <a:pt x="1185227" y="327223"/>
                    <a:pt x="1167230" y="316179"/>
                  </a:cubicBezTo>
                  <a:cubicBezTo>
                    <a:pt x="1147120" y="303772"/>
                    <a:pt x="1126600" y="292047"/>
                    <a:pt x="1106558" y="279571"/>
                  </a:cubicBezTo>
                  <a:cubicBezTo>
                    <a:pt x="1088697" y="268391"/>
                    <a:pt x="1088902" y="268050"/>
                    <a:pt x="1106694" y="258302"/>
                  </a:cubicBezTo>
                  <a:cubicBezTo>
                    <a:pt x="1118420" y="251894"/>
                    <a:pt x="1130213" y="245486"/>
                    <a:pt x="1141734" y="238600"/>
                  </a:cubicBezTo>
                  <a:cubicBezTo>
                    <a:pt x="1211814" y="196811"/>
                    <a:pt x="1228652" y="154136"/>
                    <a:pt x="1206701" y="76353"/>
                  </a:cubicBezTo>
                  <a:cubicBezTo>
                    <a:pt x="1200702" y="55084"/>
                    <a:pt x="1188431" y="42200"/>
                    <a:pt x="1166139" y="38519"/>
                  </a:cubicBezTo>
                  <a:cubicBezTo>
                    <a:pt x="1132735" y="33065"/>
                    <a:pt x="1099536" y="26793"/>
                    <a:pt x="1066201" y="20930"/>
                  </a:cubicBezTo>
                  <a:cubicBezTo>
                    <a:pt x="1057952" y="19499"/>
                    <a:pt x="1049840" y="17999"/>
                    <a:pt x="1043909" y="11182"/>
                  </a:cubicBezTo>
                  <a:cubicBezTo>
                    <a:pt x="1035592" y="1706"/>
                    <a:pt x="1024548" y="-66"/>
                    <a:pt x="1012618" y="2"/>
                  </a:cubicBezTo>
                  <a:cubicBezTo>
                    <a:pt x="971920" y="138"/>
                    <a:pt x="931290" y="1229"/>
                    <a:pt x="890524" y="3070"/>
                  </a:cubicBezTo>
                  <a:cubicBezTo>
                    <a:pt x="734958" y="9955"/>
                    <a:pt x="578983" y="7024"/>
                    <a:pt x="423621" y="19908"/>
                  </a:cubicBezTo>
                  <a:cubicBezTo>
                    <a:pt x="328182" y="27816"/>
                    <a:pt x="233356" y="41041"/>
                    <a:pt x="138598" y="54743"/>
                  </a:cubicBezTo>
                  <a:cubicBezTo>
                    <a:pt x="106490" y="59379"/>
                    <a:pt x="81130" y="73763"/>
                    <a:pt x="63201" y="101645"/>
                  </a:cubicBezTo>
                  <a:cubicBezTo>
                    <a:pt x="51885" y="119301"/>
                    <a:pt x="39069" y="136140"/>
                    <a:pt x="25843" y="152500"/>
                  </a:cubicBezTo>
                  <a:cubicBezTo>
                    <a:pt x="14459" y="166612"/>
                    <a:pt x="12073" y="181541"/>
                    <a:pt x="20185" y="197016"/>
                  </a:cubicBezTo>
                  <a:cubicBezTo>
                    <a:pt x="29661" y="215013"/>
                    <a:pt x="40841" y="232192"/>
                    <a:pt x="51544" y="249576"/>
                  </a:cubicBezTo>
                  <a:cubicBezTo>
                    <a:pt x="67905" y="276299"/>
                    <a:pt x="91151" y="294023"/>
                    <a:pt x="121010" y="303636"/>
                  </a:cubicBezTo>
                  <a:cubicBezTo>
                    <a:pt x="136553" y="308680"/>
                    <a:pt x="151619" y="315293"/>
                    <a:pt x="171252" y="322860"/>
                  </a:cubicBezTo>
                  <a:cubicBezTo>
                    <a:pt x="152641" y="331449"/>
                    <a:pt x="138530" y="338403"/>
                    <a:pt x="124078" y="344470"/>
                  </a:cubicBezTo>
                  <a:cubicBezTo>
                    <a:pt x="73427" y="365671"/>
                    <a:pt x="33547" y="398666"/>
                    <a:pt x="8119" y="448158"/>
                  </a:cubicBezTo>
                  <a:cubicBezTo>
                    <a:pt x="-4288" y="472291"/>
                    <a:pt x="-2584" y="484902"/>
                    <a:pt x="13982" y="505831"/>
                  </a:cubicBezTo>
                  <a:cubicBezTo>
                    <a:pt x="32865" y="529622"/>
                    <a:pt x="50862" y="554096"/>
                    <a:pt x="82493" y="571479"/>
                  </a:cubicBezTo>
                  <a:cubicBezTo>
                    <a:pt x="71041" y="574547"/>
                    <a:pt x="65178" y="576387"/>
                    <a:pt x="59247" y="577751"/>
                  </a:cubicBezTo>
                  <a:cubicBezTo>
                    <a:pt x="27139" y="584977"/>
                    <a:pt x="17458" y="596362"/>
                    <a:pt x="20322" y="628334"/>
                  </a:cubicBezTo>
                  <a:cubicBezTo>
                    <a:pt x="27411" y="706389"/>
                    <a:pt x="57066" y="771152"/>
                    <a:pt x="129668" y="810214"/>
                  </a:cubicBezTo>
                  <a:cubicBezTo>
                    <a:pt x="150324" y="821326"/>
                    <a:pt x="171388" y="829302"/>
                    <a:pt x="195180" y="828552"/>
                  </a:cubicBezTo>
                  <a:cubicBezTo>
                    <a:pt x="216245" y="827870"/>
                    <a:pt x="237378" y="828347"/>
                    <a:pt x="258306" y="826439"/>
                  </a:cubicBezTo>
                  <a:cubicBezTo>
                    <a:pt x="275554" y="824871"/>
                    <a:pt x="276713" y="830393"/>
                    <a:pt x="269827" y="844027"/>
                  </a:cubicBezTo>
                  <a:cubicBezTo>
                    <a:pt x="263556" y="856570"/>
                    <a:pt x="258988" y="869932"/>
                    <a:pt x="253262" y="882748"/>
                  </a:cubicBezTo>
                  <a:cubicBezTo>
                    <a:pt x="245013" y="901359"/>
                    <a:pt x="245831" y="918674"/>
                    <a:pt x="259806" y="934421"/>
                  </a:cubicBezTo>
                  <a:cubicBezTo>
                    <a:pt x="281348" y="958827"/>
                    <a:pt x="303640" y="982550"/>
                    <a:pt x="324160" y="1007842"/>
                  </a:cubicBezTo>
                  <a:cubicBezTo>
                    <a:pt x="367448" y="1061152"/>
                    <a:pt x="420622" y="1098373"/>
                    <a:pt x="488452" y="1113234"/>
                  </a:cubicBezTo>
                  <a:cubicBezTo>
                    <a:pt x="492815" y="1114188"/>
                    <a:pt x="496905" y="1116166"/>
                    <a:pt x="501200" y="1117256"/>
                  </a:cubicBezTo>
                  <a:cubicBezTo>
                    <a:pt x="565144" y="1133004"/>
                    <a:pt x="629225" y="1150728"/>
                    <a:pt x="695078" y="1127277"/>
                  </a:cubicBezTo>
                  <a:cubicBezTo>
                    <a:pt x="802379" y="1089101"/>
                    <a:pt x="890660" y="1026657"/>
                    <a:pt x="948742" y="925968"/>
                  </a:cubicBezTo>
                  <a:cubicBezTo>
                    <a:pt x="959649" y="907017"/>
                    <a:pt x="962035" y="888134"/>
                    <a:pt x="956377" y="867137"/>
                  </a:cubicBezTo>
                  <a:cubicBezTo>
                    <a:pt x="948810" y="839050"/>
                    <a:pt x="949356" y="838914"/>
                    <a:pt x="977578" y="833324"/>
                  </a:cubicBezTo>
                  <a:cubicBezTo>
                    <a:pt x="986372" y="831620"/>
                    <a:pt x="995098" y="829711"/>
                    <a:pt x="1003892" y="828279"/>
                  </a:cubicBezTo>
                  <a:cubicBezTo>
                    <a:pt x="1057202" y="819349"/>
                    <a:pt x="1105263" y="798625"/>
                    <a:pt x="1148278" y="765767"/>
                  </a:cubicBezTo>
                  <a:cubicBezTo>
                    <a:pt x="1176706" y="744088"/>
                    <a:pt x="1205406" y="722819"/>
                    <a:pt x="1234106" y="701481"/>
                  </a:cubicBezTo>
                  <a:cubicBezTo>
                    <a:pt x="1262056" y="680689"/>
                    <a:pt x="1263556" y="660306"/>
                    <a:pt x="1240036" y="634333"/>
                  </a:cubicBezTo>
                  <a:close/>
                  <a:moveTo>
                    <a:pt x="888274" y="881180"/>
                  </a:moveTo>
                  <a:cubicBezTo>
                    <a:pt x="719074" y="877976"/>
                    <a:pt x="549874" y="886088"/>
                    <a:pt x="380673" y="884589"/>
                  </a:cubicBezTo>
                  <a:cubicBezTo>
                    <a:pt x="372493" y="884520"/>
                    <a:pt x="363971" y="884929"/>
                    <a:pt x="356064" y="887043"/>
                  </a:cubicBezTo>
                  <a:cubicBezTo>
                    <a:pt x="344543" y="890110"/>
                    <a:pt x="337248" y="898018"/>
                    <a:pt x="337794" y="910766"/>
                  </a:cubicBezTo>
                  <a:cubicBezTo>
                    <a:pt x="338339" y="923992"/>
                    <a:pt x="345974" y="932376"/>
                    <a:pt x="358450" y="934830"/>
                  </a:cubicBezTo>
                  <a:cubicBezTo>
                    <a:pt x="367721" y="936671"/>
                    <a:pt x="377537" y="936398"/>
                    <a:pt x="387081" y="936330"/>
                  </a:cubicBezTo>
                  <a:cubicBezTo>
                    <a:pt x="540330" y="935240"/>
                    <a:pt x="693578" y="934081"/>
                    <a:pt x="846826" y="932922"/>
                  </a:cubicBezTo>
                  <a:cubicBezTo>
                    <a:pt x="853848" y="932854"/>
                    <a:pt x="860870" y="933058"/>
                    <a:pt x="867891" y="932990"/>
                  </a:cubicBezTo>
                  <a:cubicBezTo>
                    <a:pt x="879003" y="932785"/>
                    <a:pt x="880230" y="937148"/>
                    <a:pt x="873754" y="945329"/>
                  </a:cubicBezTo>
                  <a:cubicBezTo>
                    <a:pt x="869800" y="950305"/>
                    <a:pt x="866255" y="955759"/>
                    <a:pt x="861824" y="960326"/>
                  </a:cubicBezTo>
                  <a:cubicBezTo>
                    <a:pt x="820990" y="1002456"/>
                    <a:pt x="772929" y="1034974"/>
                    <a:pt x="721392" y="1062242"/>
                  </a:cubicBezTo>
                  <a:cubicBezTo>
                    <a:pt x="659015" y="1095237"/>
                    <a:pt x="594117" y="1088761"/>
                    <a:pt x="529286" y="1070695"/>
                  </a:cubicBezTo>
                  <a:cubicBezTo>
                    <a:pt x="502222" y="1063197"/>
                    <a:pt x="475772" y="1053652"/>
                    <a:pt x="449117" y="1044790"/>
                  </a:cubicBezTo>
                  <a:cubicBezTo>
                    <a:pt x="429825" y="1038382"/>
                    <a:pt x="414145" y="1026180"/>
                    <a:pt x="400511" y="1011659"/>
                  </a:cubicBezTo>
                  <a:cubicBezTo>
                    <a:pt x="370720" y="980096"/>
                    <a:pt x="341679" y="947851"/>
                    <a:pt x="312025" y="916152"/>
                  </a:cubicBezTo>
                  <a:cubicBezTo>
                    <a:pt x="304117" y="907699"/>
                    <a:pt x="302004" y="899791"/>
                    <a:pt x="307594" y="888747"/>
                  </a:cubicBezTo>
                  <a:cubicBezTo>
                    <a:pt x="315979" y="872318"/>
                    <a:pt x="323546" y="855275"/>
                    <a:pt x="329886" y="837892"/>
                  </a:cubicBezTo>
                  <a:cubicBezTo>
                    <a:pt x="335340" y="822894"/>
                    <a:pt x="344883" y="818190"/>
                    <a:pt x="360222" y="817713"/>
                  </a:cubicBezTo>
                  <a:cubicBezTo>
                    <a:pt x="462956" y="814372"/>
                    <a:pt x="565689" y="810282"/>
                    <a:pt x="668423" y="806260"/>
                  </a:cubicBezTo>
                  <a:cubicBezTo>
                    <a:pt x="737957" y="803533"/>
                    <a:pt x="807492" y="800398"/>
                    <a:pt x="877026" y="797602"/>
                  </a:cubicBezTo>
                  <a:cubicBezTo>
                    <a:pt x="883911" y="797330"/>
                    <a:pt x="891001" y="795353"/>
                    <a:pt x="898977" y="799580"/>
                  </a:cubicBezTo>
                  <a:cubicBezTo>
                    <a:pt x="885820" y="821462"/>
                    <a:pt x="896387" y="842663"/>
                    <a:pt x="901840" y="863796"/>
                  </a:cubicBezTo>
                  <a:cubicBezTo>
                    <a:pt x="905317" y="877226"/>
                    <a:pt x="902999" y="881453"/>
                    <a:pt x="888274" y="881180"/>
                  </a:cubicBezTo>
                  <a:close/>
                  <a:moveTo>
                    <a:pt x="1187545" y="670464"/>
                  </a:moveTo>
                  <a:cubicBezTo>
                    <a:pt x="1124896" y="718865"/>
                    <a:pt x="1064564" y="771425"/>
                    <a:pt x="980646" y="779742"/>
                  </a:cubicBezTo>
                  <a:cubicBezTo>
                    <a:pt x="969670" y="780832"/>
                    <a:pt x="963535" y="782400"/>
                    <a:pt x="962376" y="767471"/>
                  </a:cubicBezTo>
                  <a:cubicBezTo>
                    <a:pt x="960876" y="748247"/>
                    <a:pt x="944788" y="743952"/>
                    <a:pt x="928427" y="744293"/>
                  </a:cubicBezTo>
                  <a:cubicBezTo>
                    <a:pt x="872868" y="745520"/>
                    <a:pt x="817376" y="746679"/>
                    <a:pt x="761885" y="748928"/>
                  </a:cubicBezTo>
                  <a:cubicBezTo>
                    <a:pt x="629838" y="754177"/>
                    <a:pt x="497791" y="759767"/>
                    <a:pt x="365812" y="765698"/>
                  </a:cubicBezTo>
                  <a:cubicBezTo>
                    <a:pt x="313525" y="768016"/>
                    <a:pt x="261715" y="776129"/>
                    <a:pt x="209223" y="776129"/>
                  </a:cubicBezTo>
                  <a:cubicBezTo>
                    <a:pt x="155300" y="776129"/>
                    <a:pt x="101240" y="737066"/>
                    <a:pt x="85902" y="685052"/>
                  </a:cubicBezTo>
                  <a:cubicBezTo>
                    <a:pt x="80857" y="667941"/>
                    <a:pt x="70018" y="648512"/>
                    <a:pt x="76154" y="633447"/>
                  </a:cubicBezTo>
                  <a:cubicBezTo>
                    <a:pt x="82357" y="618108"/>
                    <a:pt x="106490" y="622471"/>
                    <a:pt x="121965" y="615790"/>
                  </a:cubicBezTo>
                  <a:cubicBezTo>
                    <a:pt x="148074" y="604542"/>
                    <a:pt x="173706" y="604065"/>
                    <a:pt x="201861" y="612654"/>
                  </a:cubicBezTo>
                  <a:cubicBezTo>
                    <a:pt x="257147" y="629493"/>
                    <a:pt x="315366" y="628879"/>
                    <a:pt x="372288" y="635969"/>
                  </a:cubicBezTo>
                  <a:cubicBezTo>
                    <a:pt x="429143" y="643059"/>
                    <a:pt x="484361" y="637264"/>
                    <a:pt x="539443" y="624653"/>
                  </a:cubicBezTo>
                  <a:cubicBezTo>
                    <a:pt x="572438" y="617086"/>
                    <a:pt x="605228" y="608837"/>
                    <a:pt x="638087" y="600656"/>
                  </a:cubicBezTo>
                  <a:cubicBezTo>
                    <a:pt x="660174" y="595134"/>
                    <a:pt x="670195" y="582864"/>
                    <a:pt x="666514" y="566844"/>
                  </a:cubicBezTo>
                  <a:cubicBezTo>
                    <a:pt x="662969" y="551505"/>
                    <a:pt x="648176" y="545234"/>
                    <a:pt x="625543" y="550073"/>
                  </a:cubicBezTo>
                  <a:cubicBezTo>
                    <a:pt x="612455" y="552869"/>
                    <a:pt x="599161" y="555459"/>
                    <a:pt x="586481" y="559618"/>
                  </a:cubicBezTo>
                  <a:cubicBezTo>
                    <a:pt x="493905" y="589749"/>
                    <a:pt x="399829" y="588931"/>
                    <a:pt x="304254" y="578092"/>
                  </a:cubicBezTo>
                  <a:cubicBezTo>
                    <a:pt x="237991" y="570593"/>
                    <a:pt x="175956" y="550755"/>
                    <a:pt x="114193" y="527850"/>
                  </a:cubicBezTo>
                  <a:cubicBezTo>
                    <a:pt x="88629" y="518374"/>
                    <a:pt x="73631" y="497786"/>
                    <a:pt x="58906" y="476721"/>
                  </a:cubicBezTo>
                  <a:cubicBezTo>
                    <a:pt x="53998" y="469700"/>
                    <a:pt x="58565" y="464451"/>
                    <a:pt x="61838" y="459338"/>
                  </a:cubicBezTo>
                  <a:cubicBezTo>
                    <a:pt x="77381" y="435274"/>
                    <a:pt x="97287" y="415981"/>
                    <a:pt x="123123" y="403097"/>
                  </a:cubicBezTo>
                  <a:cubicBezTo>
                    <a:pt x="156255" y="386531"/>
                    <a:pt x="190954" y="373374"/>
                    <a:pt x="223062" y="354696"/>
                  </a:cubicBezTo>
                  <a:cubicBezTo>
                    <a:pt x="233015" y="348901"/>
                    <a:pt x="243513" y="344674"/>
                    <a:pt x="249990" y="334176"/>
                  </a:cubicBezTo>
                  <a:cubicBezTo>
                    <a:pt x="256057" y="324359"/>
                    <a:pt x="266691" y="325859"/>
                    <a:pt x="276031" y="325927"/>
                  </a:cubicBezTo>
                  <a:cubicBezTo>
                    <a:pt x="354564" y="326541"/>
                    <a:pt x="433097" y="322860"/>
                    <a:pt x="511562" y="322383"/>
                  </a:cubicBezTo>
                  <a:cubicBezTo>
                    <a:pt x="591390" y="321905"/>
                    <a:pt x="671150" y="320405"/>
                    <a:pt x="750910" y="318224"/>
                  </a:cubicBezTo>
                  <a:cubicBezTo>
                    <a:pt x="773202" y="317611"/>
                    <a:pt x="785813" y="307726"/>
                    <a:pt x="785609" y="291228"/>
                  </a:cubicBezTo>
                  <a:cubicBezTo>
                    <a:pt x="785404" y="275958"/>
                    <a:pt x="772997" y="266005"/>
                    <a:pt x="751046" y="266278"/>
                  </a:cubicBezTo>
                  <a:cubicBezTo>
                    <a:pt x="654652" y="267369"/>
                    <a:pt x="558259" y="269005"/>
                    <a:pt x="461865" y="270641"/>
                  </a:cubicBezTo>
                  <a:cubicBezTo>
                    <a:pt x="433165" y="271118"/>
                    <a:pt x="404397" y="272822"/>
                    <a:pt x="375697" y="272890"/>
                  </a:cubicBezTo>
                  <a:cubicBezTo>
                    <a:pt x="323955" y="273027"/>
                    <a:pt x="272350" y="273299"/>
                    <a:pt x="220676" y="276708"/>
                  </a:cubicBezTo>
                  <a:cubicBezTo>
                    <a:pt x="165389" y="280321"/>
                    <a:pt x="99604" y="240305"/>
                    <a:pt x="76017" y="191017"/>
                  </a:cubicBezTo>
                  <a:cubicBezTo>
                    <a:pt x="72132" y="182836"/>
                    <a:pt x="72950" y="176565"/>
                    <a:pt x="77994" y="169816"/>
                  </a:cubicBezTo>
                  <a:cubicBezTo>
                    <a:pt x="90265" y="153523"/>
                    <a:pt x="102059" y="136821"/>
                    <a:pt x="114875" y="120937"/>
                  </a:cubicBezTo>
                  <a:cubicBezTo>
                    <a:pt x="123464" y="110302"/>
                    <a:pt x="136485" y="107917"/>
                    <a:pt x="149233" y="106144"/>
                  </a:cubicBezTo>
                  <a:cubicBezTo>
                    <a:pt x="256738" y="91078"/>
                    <a:pt x="364039" y="74854"/>
                    <a:pt x="472568" y="69127"/>
                  </a:cubicBezTo>
                  <a:cubicBezTo>
                    <a:pt x="542034" y="65446"/>
                    <a:pt x="611568" y="62719"/>
                    <a:pt x="677285" y="59788"/>
                  </a:cubicBezTo>
                  <a:cubicBezTo>
                    <a:pt x="771225" y="61560"/>
                    <a:pt x="861142" y="54334"/>
                    <a:pt x="951196" y="55970"/>
                  </a:cubicBezTo>
                  <a:cubicBezTo>
                    <a:pt x="980237" y="56516"/>
                    <a:pt x="1009210" y="64151"/>
                    <a:pt x="1038114" y="69059"/>
                  </a:cubicBezTo>
                  <a:cubicBezTo>
                    <a:pt x="1072063" y="74786"/>
                    <a:pt x="1105944" y="81535"/>
                    <a:pt x="1139962" y="86852"/>
                  </a:cubicBezTo>
                  <a:cubicBezTo>
                    <a:pt x="1151823" y="88692"/>
                    <a:pt x="1157345" y="93737"/>
                    <a:pt x="1160004" y="105667"/>
                  </a:cubicBezTo>
                  <a:cubicBezTo>
                    <a:pt x="1168661" y="144184"/>
                    <a:pt x="1162049" y="163271"/>
                    <a:pt x="1128236" y="185359"/>
                  </a:cubicBezTo>
                  <a:cubicBezTo>
                    <a:pt x="1103081" y="201788"/>
                    <a:pt x="1077040" y="216649"/>
                    <a:pt x="1049567" y="228920"/>
                  </a:cubicBezTo>
                  <a:cubicBezTo>
                    <a:pt x="1034842" y="235533"/>
                    <a:pt x="1019367" y="241941"/>
                    <a:pt x="1017390" y="260824"/>
                  </a:cubicBezTo>
                  <a:cubicBezTo>
                    <a:pt x="1015345" y="280662"/>
                    <a:pt x="1030343" y="289592"/>
                    <a:pt x="1043704" y="299750"/>
                  </a:cubicBezTo>
                  <a:cubicBezTo>
                    <a:pt x="1075335" y="323882"/>
                    <a:pt x="1110784" y="341743"/>
                    <a:pt x="1143984" y="363285"/>
                  </a:cubicBezTo>
                  <a:cubicBezTo>
                    <a:pt x="1192862" y="395053"/>
                    <a:pt x="1193817" y="416459"/>
                    <a:pt x="1147801" y="452726"/>
                  </a:cubicBezTo>
                  <a:cubicBezTo>
                    <a:pt x="1115011" y="478562"/>
                    <a:pt x="1076903" y="495673"/>
                    <a:pt x="1041455" y="517283"/>
                  </a:cubicBezTo>
                  <a:cubicBezTo>
                    <a:pt x="1025775" y="526827"/>
                    <a:pt x="1006415" y="534462"/>
                    <a:pt x="1010164" y="558049"/>
                  </a:cubicBezTo>
                  <a:cubicBezTo>
                    <a:pt x="1013709" y="580205"/>
                    <a:pt x="1033479" y="582591"/>
                    <a:pt x="1050521" y="587568"/>
                  </a:cubicBezTo>
                  <a:cubicBezTo>
                    <a:pt x="1072541" y="594112"/>
                    <a:pt x="1094355" y="601543"/>
                    <a:pt x="1116715" y="606860"/>
                  </a:cubicBezTo>
                  <a:cubicBezTo>
                    <a:pt x="1147188" y="614086"/>
                    <a:pt x="1167843" y="634469"/>
                    <a:pt x="1187954" y="656216"/>
                  </a:cubicBezTo>
                  <a:cubicBezTo>
                    <a:pt x="1192521" y="661397"/>
                    <a:pt x="1193817" y="665555"/>
                    <a:pt x="1187545" y="670464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C52A249-4941-4B6C-958F-511D02E3FAD6}"/>
                </a:ext>
              </a:extLst>
            </p:cNvPr>
            <p:cNvSpPr/>
            <p:nvPr/>
          </p:nvSpPr>
          <p:spPr>
            <a:xfrm>
              <a:off x="6505659" y="162676"/>
              <a:ext cx="414506" cy="779017"/>
            </a:xfrm>
            <a:custGeom>
              <a:avLst/>
              <a:gdLst>
                <a:gd name="connsiteX0" fmla="*/ 3456 w 414506"/>
                <a:gd name="connsiteY0" fmla="*/ 730023 h 779017"/>
                <a:gd name="connsiteX1" fmla="*/ 349833 w 414506"/>
                <a:gd name="connsiteY1" fmla="*/ 19136 h 779017"/>
                <a:gd name="connsiteX2" fmla="*/ 395371 w 414506"/>
                <a:gd name="connsiteY2" fmla="*/ 3456 h 779017"/>
                <a:gd name="connsiteX3" fmla="*/ 395371 w 414506"/>
                <a:gd name="connsiteY3" fmla="*/ 3456 h 779017"/>
                <a:gd name="connsiteX4" fmla="*/ 411051 w 414506"/>
                <a:gd name="connsiteY4" fmla="*/ 48995 h 779017"/>
                <a:gd name="connsiteX5" fmla="*/ 64674 w 414506"/>
                <a:gd name="connsiteY5" fmla="*/ 759881 h 779017"/>
                <a:gd name="connsiteX6" fmla="*/ 19136 w 414506"/>
                <a:gd name="connsiteY6" fmla="*/ 775561 h 779017"/>
                <a:gd name="connsiteX7" fmla="*/ 19136 w 414506"/>
                <a:gd name="connsiteY7" fmla="*/ 775561 h 779017"/>
                <a:gd name="connsiteX8" fmla="*/ 3456 w 414506"/>
                <a:gd name="connsiteY8" fmla="*/ 730023 h 7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06" h="779017">
                  <a:moveTo>
                    <a:pt x="3456" y="730023"/>
                  </a:moveTo>
                  <a:lnTo>
                    <a:pt x="349833" y="19136"/>
                  </a:lnTo>
                  <a:cubicBezTo>
                    <a:pt x="358082" y="2229"/>
                    <a:pt x="378465" y="-4792"/>
                    <a:pt x="395371" y="3456"/>
                  </a:cubicBezTo>
                  <a:lnTo>
                    <a:pt x="395371" y="3456"/>
                  </a:lnTo>
                  <a:cubicBezTo>
                    <a:pt x="412278" y="11705"/>
                    <a:pt x="419299" y="32088"/>
                    <a:pt x="411051" y="48995"/>
                  </a:cubicBezTo>
                  <a:lnTo>
                    <a:pt x="64674" y="759881"/>
                  </a:lnTo>
                  <a:cubicBezTo>
                    <a:pt x="56425" y="776788"/>
                    <a:pt x="36042" y="783809"/>
                    <a:pt x="19136" y="775561"/>
                  </a:cubicBezTo>
                  <a:lnTo>
                    <a:pt x="19136" y="775561"/>
                  </a:lnTo>
                  <a:cubicBezTo>
                    <a:pt x="2229" y="767380"/>
                    <a:pt x="-4792" y="746929"/>
                    <a:pt x="3456" y="730023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6E5C0F8-7FA5-4B7F-B6AA-B6D58AC979E5}"/>
                </a:ext>
              </a:extLst>
            </p:cNvPr>
            <p:cNvSpPr/>
            <p:nvPr/>
          </p:nvSpPr>
          <p:spPr>
            <a:xfrm>
              <a:off x="7326485" y="2358715"/>
              <a:ext cx="858954" cy="68170"/>
            </a:xfrm>
            <a:custGeom>
              <a:avLst/>
              <a:gdLst>
                <a:gd name="connsiteX0" fmla="*/ 34085 w 858954"/>
                <a:gd name="connsiteY0" fmla="*/ 0 h 68170"/>
                <a:gd name="connsiteX1" fmla="*/ 824869 w 858954"/>
                <a:gd name="connsiteY1" fmla="*/ 0 h 68170"/>
                <a:gd name="connsiteX2" fmla="*/ 858954 w 858954"/>
                <a:gd name="connsiteY2" fmla="*/ 34085 h 68170"/>
                <a:gd name="connsiteX3" fmla="*/ 858954 w 858954"/>
                <a:gd name="connsiteY3" fmla="*/ 34085 h 68170"/>
                <a:gd name="connsiteX4" fmla="*/ 824869 w 858954"/>
                <a:gd name="connsiteY4" fmla="*/ 68171 h 68170"/>
                <a:gd name="connsiteX5" fmla="*/ 34085 w 858954"/>
                <a:gd name="connsiteY5" fmla="*/ 68171 h 68170"/>
                <a:gd name="connsiteX6" fmla="*/ 0 w 858954"/>
                <a:gd name="connsiteY6" fmla="*/ 34085 h 68170"/>
                <a:gd name="connsiteX7" fmla="*/ 0 w 858954"/>
                <a:gd name="connsiteY7" fmla="*/ 34085 h 68170"/>
                <a:gd name="connsiteX8" fmla="*/ 34085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34085" y="0"/>
                  </a:moveTo>
                  <a:lnTo>
                    <a:pt x="824869" y="0"/>
                  </a:lnTo>
                  <a:cubicBezTo>
                    <a:pt x="843684" y="0"/>
                    <a:pt x="858954" y="15270"/>
                    <a:pt x="858954" y="34085"/>
                  </a:cubicBezTo>
                  <a:lnTo>
                    <a:pt x="858954" y="34085"/>
                  </a:lnTo>
                  <a:cubicBezTo>
                    <a:pt x="858954" y="52901"/>
                    <a:pt x="843684" y="68171"/>
                    <a:pt x="824869" y="68171"/>
                  </a:cubicBezTo>
                  <a:lnTo>
                    <a:pt x="34085" y="68171"/>
                  </a:lnTo>
                  <a:cubicBezTo>
                    <a:pt x="15270" y="68171"/>
                    <a:pt x="0" y="52901"/>
                    <a:pt x="0" y="34085"/>
                  </a:cubicBez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33A5454-CCEC-45D4-907C-0208C1045B15}"/>
                </a:ext>
              </a:extLst>
            </p:cNvPr>
            <p:cNvSpPr/>
            <p:nvPr/>
          </p:nvSpPr>
          <p:spPr>
            <a:xfrm>
              <a:off x="7243746" y="3201261"/>
              <a:ext cx="779017" cy="414506"/>
            </a:xfrm>
            <a:custGeom>
              <a:avLst/>
              <a:gdLst>
                <a:gd name="connsiteX0" fmla="*/ 48995 w 779017"/>
                <a:gd name="connsiteY0" fmla="*/ 3456 h 414506"/>
                <a:gd name="connsiteX1" fmla="*/ 759882 w 779017"/>
                <a:gd name="connsiteY1" fmla="*/ 349833 h 414506"/>
                <a:gd name="connsiteX2" fmla="*/ 775561 w 779017"/>
                <a:gd name="connsiteY2" fmla="*/ 395371 h 414506"/>
                <a:gd name="connsiteX3" fmla="*/ 775561 w 779017"/>
                <a:gd name="connsiteY3" fmla="*/ 395371 h 414506"/>
                <a:gd name="connsiteX4" fmla="*/ 730023 w 779017"/>
                <a:gd name="connsiteY4" fmla="*/ 411051 h 414506"/>
                <a:gd name="connsiteX5" fmla="*/ 19136 w 779017"/>
                <a:gd name="connsiteY5" fmla="*/ 64674 h 414506"/>
                <a:gd name="connsiteX6" fmla="*/ 3456 w 779017"/>
                <a:gd name="connsiteY6" fmla="*/ 19136 h 414506"/>
                <a:gd name="connsiteX7" fmla="*/ 3456 w 779017"/>
                <a:gd name="connsiteY7" fmla="*/ 19136 h 414506"/>
                <a:gd name="connsiteX8" fmla="*/ 48995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48995" y="3456"/>
                  </a:moveTo>
                  <a:lnTo>
                    <a:pt x="759882" y="349833"/>
                  </a:lnTo>
                  <a:cubicBezTo>
                    <a:pt x="776788" y="358082"/>
                    <a:pt x="783810" y="378465"/>
                    <a:pt x="775561" y="395371"/>
                  </a:cubicBezTo>
                  <a:lnTo>
                    <a:pt x="775561" y="395371"/>
                  </a:lnTo>
                  <a:cubicBezTo>
                    <a:pt x="767312" y="412278"/>
                    <a:pt x="746929" y="419299"/>
                    <a:pt x="730023" y="411051"/>
                  </a:cubicBez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637" y="2229"/>
                    <a:pt x="32088" y="-4792"/>
                    <a:pt x="48995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23B9FC3-1741-462F-8B4D-4E9ED181EB49}"/>
                </a:ext>
              </a:extLst>
            </p:cNvPr>
            <p:cNvSpPr/>
            <p:nvPr/>
          </p:nvSpPr>
          <p:spPr>
            <a:xfrm>
              <a:off x="6711647" y="3795482"/>
              <a:ext cx="585529" cy="666243"/>
            </a:xfrm>
            <a:custGeom>
              <a:avLst/>
              <a:gdLst>
                <a:gd name="connsiteX0" fmla="*/ 59858 w 585529"/>
                <a:gd name="connsiteY0" fmla="*/ 11798 h 666243"/>
                <a:gd name="connsiteX1" fmla="*/ 577208 w 585529"/>
                <a:gd name="connsiteY1" fmla="*/ 609862 h 666243"/>
                <a:gd name="connsiteX2" fmla="*/ 573731 w 585529"/>
                <a:gd name="connsiteY2" fmla="*/ 657923 h 666243"/>
                <a:gd name="connsiteX3" fmla="*/ 573731 w 585529"/>
                <a:gd name="connsiteY3" fmla="*/ 657923 h 666243"/>
                <a:gd name="connsiteX4" fmla="*/ 525671 w 585529"/>
                <a:gd name="connsiteY4" fmla="*/ 654446 h 666243"/>
                <a:gd name="connsiteX5" fmla="*/ 8321 w 585529"/>
                <a:gd name="connsiteY5" fmla="*/ 56382 h 666243"/>
                <a:gd name="connsiteX6" fmla="*/ 11798 w 585529"/>
                <a:gd name="connsiteY6" fmla="*/ 8321 h 666243"/>
                <a:gd name="connsiteX7" fmla="*/ 11798 w 585529"/>
                <a:gd name="connsiteY7" fmla="*/ 8321 h 666243"/>
                <a:gd name="connsiteX8" fmla="*/ 59858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9858" y="11798"/>
                  </a:move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484" y="670262"/>
                    <a:pt x="537941" y="668693"/>
                    <a:pt x="525671" y="654446"/>
                  </a:cubicBez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5977" y="-4018"/>
                    <a:pt x="47520" y="-2450"/>
                    <a:pt x="59858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9E56EE1-3381-4A9C-8DB1-C8224CA57B4A}"/>
                </a:ext>
              </a:extLst>
            </p:cNvPr>
            <p:cNvSpPr/>
            <p:nvPr/>
          </p:nvSpPr>
          <p:spPr>
            <a:xfrm>
              <a:off x="7099880" y="888263"/>
              <a:ext cx="666243" cy="585529"/>
            </a:xfrm>
            <a:custGeom>
              <a:avLst/>
              <a:gdLst>
                <a:gd name="connsiteX0" fmla="*/ 11798 w 666243"/>
                <a:gd name="connsiteY0" fmla="*/ 525671 h 585529"/>
                <a:gd name="connsiteX1" fmla="*/ 609862 w 666243"/>
                <a:gd name="connsiteY1" fmla="*/ 8321 h 585529"/>
                <a:gd name="connsiteX2" fmla="*/ 657923 w 666243"/>
                <a:gd name="connsiteY2" fmla="*/ 11798 h 585529"/>
                <a:gd name="connsiteX3" fmla="*/ 657923 w 666243"/>
                <a:gd name="connsiteY3" fmla="*/ 11798 h 585529"/>
                <a:gd name="connsiteX4" fmla="*/ 654446 w 666243"/>
                <a:gd name="connsiteY4" fmla="*/ 59858 h 585529"/>
                <a:gd name="connsiteX5" fmla="*/ 56382 w 666243"/>
                <a:gd name="connsiteY5" fmla="*/ 577208 h 585529"/>
                <a:gd name="connsiteX6" fmla="*/ 8321 w 666243"/>
                <a:gd name="connsiteY6" fmla="*/ 573731 h 585529"/>
                <a:gd name="connsiteX7" fmla="*/ 8321 w 666243"/>
                <a:gd name="connsiteY7" fmla="*/ 573731 h 585529"/>
                <a:gd name="connsiteX8" fmla="*/ 11798 w 666243"/>
                <a:gd name="connsiteY8" fmla="*/ 525671 h 58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243" h="585529">
                  <a:moveTo>
                    <a:pt x="11798" y="525671"/>
                  </a:moveTo>
                  <a:lnTo>
                    <a:pt x="609862" y="8321"/>
                  </a:lnTo>
                  <a:cubicBezTo>
                    <a:pt x="624110" y="-4018"/>
                    <a:pt x="645651" y="-2450"/>
                    <a:pt x="657923" y="11798"/>
                  </a:cubicBezTo>
                  <a:lnTo>
                    <a:pt x="657923" y="11798"/>
                  </a:lnTo>
                  <a:cubicBezTo>
                    <a:pt x="670262" y="26046"/>
                    <a:pt x="668693" y="47588"/>
                    <a:pt x="654446" y="59858"/>
                  </a:cubicBezTo>
                  <a:lnTo>
                    <a:pt x="56382" y="577208"/>
                  </a:lnTo>
                  <a:cubicBezTo>
                    <a:pt x="42134" y="589547"/>
                    <a:pt x="20592" y="587979"/>
                    <a:pt x="8321" y="573731"/>
                  </a:cubicBezTo>
                  <a:lnTo>
                    <a:pt x="8321" y="573731"/>
                  </a:lnTo>
                  <a:cubicBezTo>
                    <a:pt x="-4018" y="559552"/>
                    <a:pt x="-2450" y="538010"/>
                    <a:pt x="11798" y="52567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F2A7C6-0C44-4935-82F1-57AA8FE2A36C}"/>
              </a:ext>
            </a:extLst>
          </p:cNvPr>
          <p:cNvGrpSpPr/>
          <p:nvPr/>
        </p:nvGrpSpPr>
        <p:grpSpPr>
          <a:xfrm>
            <a:off x="9580161" y="1477315"/>
            <a:ext cx="1751344" cy="5369799"/>
            <a:chOff x="10233304" y="1498370"/>
            <a:chExt cx="1751344" cy="536979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92AC972-E6B3-402E-A00D-CE73AF05CFF5}"/>
                </a:ext>
              </a:extLst>
            </p:cNvPr>
            <p:cNvGrpSpPr/>
            <p:nvPr/>
          </p:nvGrpSpPr>
          <p:grpSpPr>
            <a:xfrm>
              <a:off x="10233304" y="1498370"/>
              <a:ext cx="1628972" cy="5369799"/>
              <a:chOff x="6868736" y="821255"/>
              <a:chExt cx="1831874" cy="6038653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BBE961A-07DC-49FC-83F6-B74B77050D9B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5DD9C09B-E5C3-45D5-818D-ADEC255F3FFD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20C41EF-C251-4054-B4FD-54227F3C4B04}"/>
                </a:ext>
              </a:extLst>
            </p:cNvPr>
            <p:cNvSpPr/>
            <p:nvPr/>
          </p:nvSpPr>
          <p:spPr>
            <a:xfrm>
              <a:off x="11017531" y="1498370"/>
              <a:ext cx="929673" cy="5369799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15F8B3A-4D03-4B9A-868E-2555B6998443}"/>
                </a:ext>
              </a:extLst>
            </p:cNvPr>
            <p:cNvGrpSpPr/>
            <p:nvPr/>
          </p:nvGrpSpPr>
          <p:grpSpPr>
            <a:xfrm>
              <a:off x="10355367" y="1554580"/>
              <a:ext cx="1629281" cy="3086393"/>
              <a:chOff x="7006002" y="884466"/>
              <a:chExt cx="1832222" cy="3470829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F01953F8-DDD7-45E7-997A-6D2898081E7C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E273B01-4B25-444D-86FE-5EFBC87894E5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DFF3921-C287-43C9-8288-623B540A615D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4E5387B-3F0D-472E-AD8C-D2A67C9CD7FE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DFC1984-8D1D-490A-B352-9E3BB972980C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B7989110-F410-400D-B20E-FDF30B5106A1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E4CEAFD2-3030-4B47-AA6A-7D0578ADEE78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39C49AA2-4802-4B7C-BE99-CED7E1767CD3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A75C9BDF-F034-4289-A133-9A05C281F073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A5C95317-AA05-4F80-A19E-88008CCCD5FF}"/>
              </a:ext>
            </a:extLst>
          </p:cNvPr>
          <p:cNvGrpSpPr/>
          <p:nvPr/>
        </p:nvGrpSpPr>
        <p:grpSpPr>
          <a:xfrm>
            <a:off x="4908391" y="2011841"/>
            <a:ext cx="1244027" cy="1012627"/>
            <a:chOff x="9502529" y="3129030"/>
            <a:chExt cx="793210" cy="645666"/>
          </a:xfrm>
          <a:solidFill>
            <a:schemeClr val="accent3"/>
          </a:solidFill>
        </p:grpSpPr>
        <p:sp>
          <p:nvSpPr>
            <p:cNvPr id="71" name="Rounded Rectangle 3">
              <a:extLst>
                <a:ext uri="{FF2B5EF4-FFF2-40B4-BE49-F238E27FC236}">
                  <a16:creationId xmlns:a16="http://schemas.microsoft.com/office/drawing/2014/main" id="{174F30D4-C4D8-4452-9901-5E7C628FBE64}"/>
                </a:ext>
              </a:extLst>
            </p:cNvPr>
            <p:cNvSpPr/>
            <p:nvPr/>
          </p:nvSpPr>
          <p:spPr>
            <a:xfrm>
              <a:off x="9502529" y="3129030"/>
              <a:ext cx="793210" cy="645666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grpSp>
          <p:nvGrpSpPr>
            <p:cNvPr id="72" name="Group 60">
              <a:extLst>
                <a:ext uri="{FF2B5EF4-FFF2-40B4-BE49-F238E27FC236}">
                  <a16:creationId xmlns:a16="http://schemas.microsoft.com/office/drawing/2014/main" id="{A4309C21-8F88-42B2-98A6-532C42EBA55D}"/>
                </a:ext>
              </a:extLst>
            </p:cNvPr>
            <p:cNvGrpSpPr/>
            <p:nvPr/>
          </p:nvGrpSpPr>
          <p:grpSpPr>
            <a:xfrm>
              <a:off x="9621630" y="3204437"/>
              <a:ext cx="555009" cy="323462"/>
              <a:chOff x="5351423" y="5375787"/>
              <a:chExt cx="555009" cy="323462"/>
            </a:xfrm>
            <a:grpFill/>
          </p:grpSpPr>
          <p:sp>
            <p:nvSpPr>
              <p:cNvPr id="73" name="Rectangle 61">
                <a:extLst>
                  <a:ext uri="{FF2B5EF4-FFF2-40B4-BE49-F238E27FC236}">
                    <a16:creationId xmlns:a16="http://schemas.microsoft.com/office/drawing/2014/main" id="{81ED7709-C477-4C19-8C36-76F4AC74AFE3}"/>
                  </a:ext>
                </a:extLst>
              </p:cNvPr>
              <p:cNvSpPr/>
              <p:nvPr/>
            </p:nvSpPr>
            <p:spPr>
              <a:xfrm>
                <a:off x="5354515" y="5375787"/>
                <a:ext cx="551917" cy="638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62">
                <a:extLst>
                  <a:ext uri="{FF2B5EF4-FFF2-40B4-BE49-F238E27FC236}">
                    <a16:creationId xmlns:a16="http://schemas.microsoft.com/office/drawing/2014/main" id="{7F3D6041-BF55-4A8A-980A-D5221D6DA0A6}"/>
                  </a:ext>
                </a:extLst>
              </p:cNvPr>
              <p:cNvSpPr/>
              <p:nvPr/>
            </p:nvSpPr>
            <p:spPr>
              <a:xfrm>
                <a:off x="5351783" y="5470356"/>
                <a:ext cx="139623" cy="972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7226AF8E-EDB4-4692-AD6C-1EA2FB658022}"/>
                  </a:ext>
                </a:extLst>
              </p:cNvPr>
              <p:cNvSpPr/>
              <p:nvPr/>
            </p:nvSpPr>
            <p:spPr>
              <a:xfrm>
                <a:off x="5675254" y="5470356"/>
                <a:ext cx="219438" cy="2288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64">
                <a:extLst>
                  <a:ext uri="{FF2B5EF4-FFF2-40B4-BE49-F238E27FC236}">
                    <a16:creationId xmlns:a16="http://schemas.microsoft.com/office/drawing/2014/main" id="{5F8881C6-6A11-440F-8D3A-0A817EAE6DC3}"/>
                  </a:ext>
                </a:extLst>
              </p:cNvPr>
              <p:cNvSpPr/>
              <p:nvPr/>
            </p:nvSpPr>
            <p:spPr>
              <a:xfrm>
                <a:off x="5524642" y="5470356"/>
                <a:ext cx="117377" cy="1340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65">
                <a:extLst>
                  <a:ext uri="{FF2B5EF4-FFF2-40B4-BE49-F238E27FC236}">
                    <a16:creationId xmlns:a16="http://schemas.microsoft.com/office/drawing/2014/main" id="{9AF07998-D6FF-4B39-B964-5DF752579FF1}"/>
                  </a:ext>
                </a:extLst>
              </p:cNvPr>
              <p:cNvSpPr/>
              <p:nvPr/>
            </p:nvSpPr>
            <p:spPr>
              <a:xfrm>
                <a:off x="5351423" y="5582710"/>
                <a:ext cx="139623" cy="116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66">
                <a:extLst>
                  <a:ext uri="{FF2B5EF4-FFF2-40B4-BE49-F238E27FC236}">
                    <a16:creationId xmlns:a16="http://schemas.microsoft.com/office/drawing/2014/main" id="{86AD37CE-E589-4C23-8927-EB9D567355B1}"/>
                  </a:ext>
                </a:extLst>
              </p:cNvPr>
              <p:cNvSpPr/>
              <p:nvPr/>
            </p:nvSpPr>
            <p:spPr>
              <a:xfrm>
                <a:off x="5522505" y="5617217"/>
                <a:ext cx="117377" cy="820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44742CD-53F4-48A3-B69A-8141CF226812}"/>
              </a:ext>
            </a:extLst>
          </p:cNvPr>
          <p:cNvSpPr txBox="1"/>
          <p:nvPr/>
        </p:nvSpPr>
        <p:spPr>
          <a:xfrm>
            <a:off x="649524" y="2102338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0" name="그룹 9">
            <a:extLst>
              <a:ext uri="{FF2B5EF4-FFF2-40B4-BE49-F238E27FC236}">
                <a16:creationId xmlns:a16="http://schemas.microsoft.com/office/drawing/2014/main" id="{CD6466AE-1D2B-4EA0-9872-06DAE81684E9}"/>
              </a:ext>
            </a:extLst>
          </p:cNvPr>
          <p:cNvGrpSpPr/>
          <p:nvPr/>
        </p:nvGrpSpPr>
        <p:grpSpPr>
          <a:xfrm>
            <a:off x="3057764" y="2016966"/>
            <a:ext cx="1629356" cy="995710"/>
            <a:chOff x="7607030" y="2007692"/>
            <a:chExt cx="1629356" cy="995710"/>
          </a:xfrm>
        </p:grpSpPr>
        <p:sp>
          <p:nvSpPr>
            <p:cNvPr id="81" name="Right Arrow 1">
              <a:extLst>
                <a:ext uri="{FF2B5EF4-FFF2-40B4-BE49-F238E27FC236}">
                  <a16:creationId xmlns:a16="http://schemas.microsoft.com/office/drawing/2014/main" id="{FA70AF2D-E34C-4D4A-BC2B-65B33F6F16A6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2" name="Right Arrow 1">
              <a:extLst>
                <a:ext uri="{FF2B5EF4-FFF2-40B4-BE49-F238E27FC236}">
                  <a16:creationId xmlns:a16="http://schemas.microsoft.com/office/drawing/2014/main" id="{545998BA-673D-4041-8B7D-DD6F151DD7E4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5FA0B68-9665-4F3D-BD32-B26B713EA2C7}"/>
              </a:ext>
            </a:extLst>
          </p:cNvPr>
          <p:cNvSpPr txBox="1"/>
          <p:nvPr/>
        </p:nvSpPr>
        <p:spPr>
          <a:xfrm>
            <a:off x="649523" y="3973200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C2DDCC-BBA4-408E-BF19-B111AFEAFE4B}"/>
              </a:ext>
            </a:extLst>
          </p:cNvPr>
          <p:cNvSpPr txBox="1"/>
          <p:nvPr/>
        </p:nvSpPr>
        <p:spPr>
          <a:xfrm>
            <a:off x="1944337" y="3888462"/>
            <a:ext cx="4296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61D4395-A5D5-4545-BAAC-725883B47776}"/>
              </a:ext>
            </a:extLst>
          </p:cNvPr>
          <p:cNvSpPr txBox="1"/>
          <p:nvPr/>
        </p:nvSpPr>
        <p:spPr>
          <a:xfrm>
            <a:off x="649523" y="4832117"/>
            <a:ext cx="4036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C03175A-9CA6-4F04-A898-94E2CAF75F3D}"/>
              </a:ext>
            </a:extLst>
          </p:cNvPr>
          <p:cNvSpPr txBox="1"/>
          <p:nvPr/>
        </p:nvSpPr>
        <p:spPr>
          <a:xfrm>
            <a:off x="649524" y="3575947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자유형: 도형 86">
            <a:extLst>
              <a:ext uri="{FF2B5EF4-FFF2-40B4-BE49-F238E27FC236}">
                <a16:creationId xmlns:a16="http://schemas.microsoft.com/office/drawing/2014/main" id="{5AA017C3-1D3F-4B48-9BBA-F168BFD12E07}"/>
              </a:ext>
            </a:extLst>
          </p:cNvPr>
          <p:cNvSpPr/>
          <p:nvPr/>
        </p:nvSpPr>
        <p:spPr>
          <a:xfrm>
            <a:off x="4645450" y="5085387"/>
            <a:ext cx="1547354" cy="1095768"/>
          </a:xfrm>
          <a:custGeom>
            <a:avLst/>
            <a:gdLst>
              <a:gd name="connsiteX0" fmla="*/ 1893300 w 3532575"/>
              <a:gd name="connsiteY0" fmla="*/ 252008 h 2501615"/>
              <a:gd name="connsiteX1" fmla="*/ 2104853 w 3532575"/>
              <a:gd name="connsiteY1" fmla="*/ 283336 h 2501615"/>
              <a:gd name="connsiteX2" fmla="*/ 2261112 w 3532575"/>
              <a:gd name="connsiteY2" fmla="*/ 326876 h 2501615"/>
              <a:gd name="connsiteX3" fmla="*/ 2373045 w 3532575"/>
              <a:gd name="connsiteY3" fmla="*/ 353888 h 2501615"/>
              <a:gd name="connsiteX4" fmla="*/ 2539587 w 3532575"/>
              <a:gd name="connsiteY4" fmla="*/ 368384 h 2501615"/>
              <a:gd name="connsiteX5" fmla="*/ 2559237 w 3532575"/>
              <a:gd name="connsiteY5" fmla="*/ 380671 h 2501615"/>
              <a:gd name="connsiteX6" fmla="*/ 2644513 w 3532575"/>
              <a:gd name="connsiteY6" fmla="*/ 557190 h 2501615"/>
              <a:gd name="connsiteX7" fmla="*/ 2717375 w 3532575"/>
              <a:gd name="connsiteY7" fmla="*/ 709844 h 2501615"/>
              <a:gd name="connsiteX8" fmla="*/ 2834335 w 3532575"/>
              <a:gd name="connsiteY8" fmla="*/ 955341 h 2501615"/>
              <a:gd name="connsiteX9" fmla="*/ 2947639 w 3532575"/>
              <a:gd name="connsiteY9" fmla="*/ 1191494 h 2501615"/>
              <a:gd name="connsiteX10" fmla="*/ 3018342 w 3532575"/>
              <a:gd name="connsiteY10" fmla="*/ 1341686 h 2501615"/>
              <a:gd name="connsiteX11" fmla="*/ 3018114 w 3532575"/>
              <a:gd name="connsiteY11" fmla="*/ 1364154 h 2501615"/>
              <a:gd name="connsiteX12" fmla="*/ 2953655 w 3532575"/>
              <a:gd name="connsiteY12" fmla="*/ 1507542 h 2501615"/>
              <a:gd name="connsiteX13" fmla="*/ 2957032 w 3532575"/>
              <a:gd name="connsiteY13" fmla="*/ 1533716 h 2501615"/>
              <a:gd name="connsiteX14" fmla="*/ 3021871 w 3532575"/>
              <a:gd name="connsiteY14" fmla="*/ 1768296 h 2501615"/>
              <a:gd name="connsiteX15" fmla="*/ 2896051 w 3532575"/>
              <a:gd name="connsiteY15" fmla="*/ 1932426 h 2501615"/>
              <a:gd name="connsiteX16" fmla="*/ 2813415 w 3532575"/>
              <a:gd name="connsiteY16" fmla="*/ 1954259 h 2501615"/>
              <a:gd name="connsiteX17" fmla="*/ 2772212 w 3532575"/>
              <a:gd name="connsiteY17" fmla="*/ 1960250 h 2501615"/>
              <a:gd name="connsiteX18" fmla="*/ 2764900 w 3532575"/>
              <a:gd name="connsiteY18" fmla="*/ 1969694 h 2501615"/>
              <a:gd name="connsiteX19" fmla="*/ 2751953 w 3532575"/>
              <a:gd name="connsiteY19" fmla="*/ 2058347 h 2501615"/>
              <a:gd name="connsiteX20" fmla="*/ 2712475 w 3532575"/>
              <a:gd name="connsiteY20" fmla="*/ 2133849 h 2501615"/>
              <a:gd name="connsiteX21" fmla="*/ 2532656 w 3532575"/>
              <a:gd name="connsiteY21" fmla="*/ 2209605 h 2501615"/>
              <a:gd name="connsiteX22" fmla="*/ 2500947 w 3532575"/>
              <a:gd name="connsiteY22" fmla="*/ 2209478 h 2501615"/>
              <a:gd name="connsiteX23" fmla="*/ 2483024 w 3532575"/>
              <a:gd name="connsiteY23" fmla="*/ 2223213 h 2501615"/>
              <a:gd name="connsiteX24" fmla="*/ 2398027 w 3532575"/>
              <a:gd name="connsiteY24" fmla="*/ 2368937 h 2501615"/>
              <a:gd name="connsiteX25" fmla="*/ 2270683 w 3532575"/>
              <a:gd name="connsiteY25" fmla="*/ 2415040 h 2501615"/>
              <a:gd name="connsiteX26" fmla="*/ 2113662 w 3532575"/>
              <a:gd name="connsiteY26" fmla="*/ 2365078 h 2501615"/>
              <a:gd name="connsiteX27" fmla="*/ 2101019 w 3532575"/>
              <a:gd name="connsiteY27" fmla="*/ 2357639 h 2501615"/>
              <a:gd name="connsiteX28" fmla="*/ 2035114 w 3532575"/>
              <a:gd name="connsiteY28" fmla="*/ 2439387 h 2501615"/>
              <a:gd name="connsiteX29" fmla="*/ 1937677 w 3532575"/>
              <a:gd name="connsiteY29" fmla="*/ 2495214 h 2501615"/>
              <a:gd name="connsiteX30" fmla="*/ 1786647 w 3532575"/>
              <a:gd name="connsiteY30" fmla="*/ 2477366 h 2501615"/>
              <a:gd name="connsiteX31" fmla="*/ 1698197 w 3532575"/>
              <a:gd name="connsiteY31" fmla="*/ 2426058 h 2501615"/>
              <a:gd name="connsiteX32" fmla="*/ 1675120 w 3532575"/>
              <a:gd name="connsiteY32" fmla="*/ 2430070 h 2501615"/>
              <a:gd name="connsiteX33" fmla="*/ 1633637 w 3532575"/>
              <a:gd name="connsiteY33" fmla="*/ 2477722 h 2501615"/>
              <a:gd name="connsiteX34" fmla="*/ 1580375 w 3532575"/>
              <a:gd name="connsiteY34" fmla="*/ 2500875 h 2501615"/>
              <a:gd name="connsiteX35" fmla="*/ 1460368 w 3532575"/>
              <a:gd name="connsiteY35" fmla="*/ 2456853 h 2501615"/>
              <a:gd name="connsiteX36" fmla="*/ 1406395 w 3532575"/>
              <a:gd name="connsiteY36" fmla="*/ 2370739 h 2501615"/>
              <a:gd name="connsiteX37" fmla="*/ 1407562 w 3532575"/>
              <a:gd name="connsiteY37" fmla="*/ 2313338 h 2501615"/>
              <a:gd name="connsiteX38" fmla="*/ 1406166 w 3532575"/>
              <a:gd name="connsiteY38" fmla="*/ 2302498 h 2501615"/>
              <a:gd name="connsiteX39" fmla="*/ 1388928 w 3532575"/>
              <a:gd name="connsiteY39" fmla="*/ 2323239 h 2501615"/>
              <a:gd name="connsiteX40" fmla="*/ 1277147 w 3532575"/>
              <a:gd name="connsiteY40" fmla="*/ 2375867 h 2501615"/>
              <a:gd name="connsiteX41" fmla="*/ 1098547 w 3532575"/>
              <a:gd name="connsiteY41" fmla="*/ 2243777 h 2501615"/>
              <a:gd name="connsiteX42" fmla="*/ 1095780 w 3532575"/>
              <a:gd name="connsiteY42" fmla="*/ 2150757 h 2501615"/>
              <a:gd name="connsiteX43" fmla="*/ 1099283 w 3532575"/>
              <a:gd name="connsiteY43" fmla="*/ 2132808 h 2501615"/>
              <a:gd name="connsiteX44" fmla="*/ 1087199 w 3532575"/>
              <a:gd name="connsiteY44" fmla="*/ 2141212 h 2501615"/>
              <a:gd name="connsiteX45" fmla="*/ 948406 w 3532575"/>
              <a:gd name="connsiteY45" fmla="*/ 2165203 h 2501615"/>
              <a:gd name="connsiteX46" fmla="*/ 807633 w 3532575"/>
              <a:gd name="connsiteY46" fmla="*/ 2037123 h 2501615"/>
              <a:gd name="connsiteX47" fmla="*/ 809892 w 3532575"/>
              <a:gd name="connsiteY47" fmla="*/ 1925393 h 2501615"/>
              <a:gd name="connsiteX48" fmla="*/ 812964 w 3532575"/>
              <a:gd name="connsiteY48" fmla="*/ 1913487 h 2501615"/>
              <a:gd name="connsiteX49" fmla="*/ 779580 w 3532575"/>
              <a:gd name="connsiteY49" fmla="*/ 1936767 h 2501615"/>
              <a:gd name="connsiteX50" fmla="*/ 676507 w 3532575"/>
              <a:gd name="connsiteY50" fmla="*/ 1957940 h 2501615"/>
              <a:gd name="connsiteX51" fmla="*/ 559547 w 3532575"/>
              <a:gd name="connsiteY51" fmla="*/ 1900590 h 2501615"/>
              <a:gd name="connsiteX52" fmla="*/ 505192 w 3532575"/>
              <a:gd name="connsiteY52" fmla="*/ 1756973 h 2501615"/>
              <a:gd name="connsiteX53" fmla="*/ 555180 w 3532575"/>
              <a:gd name="connsiteY53" fmla="*/ 1649991 h 2501615"/>
              <a:gd name="connsiteX54" fmla="*/ 641472 w 3532575"/>
              <a:gd name="connsiteY54" fmla="*/ 1547070 h 2501615"/>
              <a:gd name="connsiteX55" fmla="*/ 639162 w 3532575"/>
              <a:gd name="connsiteY55" fmla="*/ 1526253 h 2501615"/>
              <a:gd name="connsiteX56" fmla="*/ 520349 w 3532575"/>
              <a:gd name="connsiteY56" fmla="*/ 1382712 h 2501615"/>
              <a:gd name="connsiteX57" fmla="*/ 517378 w 3532575"/>
              <a:gd name="connsiteY57" fmla="*/ 1357020 h 2501615"/>
              <a:gd name="connsiteX58" fmla="*/ 575592 w 3532575"/>
              <a:gd name="connsiteY58" fmla="*/ 1242320 h 2501615"/>
              <a:gd name="connsiteX59" fmla="*/ 739112 w 3532575"/>
              <a:gd name="connsiteY59" fmla="*/ 1434604 h 2501615"/>
              <a:gd name="connsiteX60" fmla="*/ 974402 w 3532575"/>
              <a:gd name="connsiteY60" fmla="*/ 1461489 h 2501615"/>
              <a:gd name="connsiteX61" fmla="*/ 996134 w 3532575"/>
              <a:gd name="connsiteY61" fmla="*/ 1696094 h 2501615"/>
              <a:gd name="connsiteX62" fmla="*/ 1210810 w 3532575"/>
              <a:gd name="connsiteY62" fmla="*/ 1719933 h 2501615"/>
              <a:gd name="connsiteX63" fmla="*/ 1267906 w 3532575"/>
              <a:gd name="connsiteY63" fmla="*/ 1928110 h 2501615"/>
              <a:gd name="connsiteX64" fmla="*/ 1283469 w 3532575"/>
              <a:gd name="connsiteY64" fmla="*/ 1918742 h 2501615"/>
              <a:gd name="connsiteX65" fmla="*/ 1394640 w 3532575"/>
              <a:gd name="connsiteY65" fmla="*/ 1900488 h 2501615"/>
              <a:gd name="connsiteX66" fmla="*/ 1522440 w 3532575"/>
              <a:gd name="connsiteY66" fmla="*/ 1988278 h 2501615"/>
              <a:gd name="connsiteX67" fmla="*/ 1543842 w 3532575"/>
              <a:gd name="connsiteY67" fmla="*/ 2128467 h 2501615"/>
              <a:gd name="connsiteX68" fmla="*/ 1542496 w 3532575"/>
              <a:gd name="connsiteY68" fmla="*/ 2140171 h 2501615"/>
              <a:gd name="connsiteX69" fmla="*/ 1548513 w 3532575"/>
              <a:gd name="connsiteY69" fmla="*/ 2139409 h 2501615"/>
              <a:gd name="connsiteX70" fmla="*/ 1662325 w 3532575"/>
              <a:gd name="connsiteY70" fmla="*/ 2132275 h 2501615"/>
              <a:gd name="connsiteX71" fmla="*/ 1769206 w 3532575"/>
              <a:gd name="connsiteY71" fmla="*/ 2248169 h 2501615"/>
              <a:gd name="connsiteX72" fmla="*/ 1762808 w 3532575"/>
              <a:gd name="connsiteY72" fmla="*/ 2321894 h 2501615"/>
              <a:gd name="connsiteX73" fmla="*/ 1766312 w 3532575"/>
              <a:gd name="connsiteY73" fmla="*/ 2336466 h 2501615"/>
              <a:gd name="connsiteX74" fmla="*/ 1839301 w 3532575"/>
              <a:gd name="connsiteY74" fmla="*/ 2373024 h 2501615"/>
              <a:gd name="connsiteX75" fmla="*/ 1978906 w 3532575"/>
              <a:gd name="connsiteY75" fmla="*/ 2311764 h 2501615"/>
              <a:gd name="connsiteX76" fmla="*/ 1970020 w 3532575"/>
              <a:gd name="connsiteY76" fmla="*/ 2274775 h 2501615"/>
              <a:gd name="connsiteX77" fmla="*/ 1753923 w 3532575"/>
              <a:gd name="connsiteY77" fmla="*/ 2113158 h 2501615"/>
              <a:gd name="connsiteX78" fmla="*/ 1666387 w 3532575"/>
              <a:gd name="connsiteY78" fmla="*/ 2046390 h 2501615"/>
              <a:gd name="connsiteX79" fmla="*/ 1664711 w 3532575"/>
              <a:gd name="connsiteY79" fmla="*/ 1967105 h 2501615"/>
              <a:gd name="connsiteX80" fmla="*/ 1739985 w 3532575"/>
              <a:gd name="connsiteY80" fmla="*/ 1958016 h 2501615"/>
              <a:gd name="connsiteX81" fmla="*/ 1909751 w 3532575"/>
              <a:gd name="connsiteY81" fmla="*/ 2077946 h 2501615"/>
              <a:gd name="connsiteX82" fmla="*/ 2034758 w 3532575"/>
              <a:gd name="connsiteY82" fmla="*/ 2164238 h 2501615"/>
              <a:gd name="connsiteX83" fmla="*/ 2120339 w 3532575"/>
              <a:gd name="connsiteY83" fmla="*/ 2225295 h 2501615"/>
              <a:gd name="connsiteX84" fmla="*/ 2201528 w 3532575"/>
              <a:gd name="connsiteY84" fmla="*/ 2281502 h 2501615"/>
              <a:gd name="connsiteX85" fmla="*/ 2332299 w 3532575"/>
              <a:gd name="connsiteY85" fmla="*/ 2257816 h 2501615"/>
              <a:gd name="connsiteX86" fmla="*/ 2358727 w 3532575"/>
              <a:gd name="connsiteY86" fmla="*/ 2181933 h 2501615"/>
              <a:gd name="connsiteX87" fmla="*/ 2326612 w 3532575"/>
              <a:gd name="connsiteY87" fmla="*/ 2118414 h 2501615"/>
              <a:gd name="connsiteX88" fmla="*/ 2134962 w 3532575"/>
              <a:gd name="connsiteY88" fmla="*/ 1979291 h 2501615"/>
              <a:gd name="connsiteX89" fmla="*/ 1825795 w 3532575"/>
              <a:gd name="connsiteY89" fmla="*/ 1754866 h 2501615"/>
              <a:gd name="connsiteX90" fmla="*/ 1804850 w 3532575"/>
              <a:gd name="connsiteY90" fmla="*/ 1688199 h 2501615"/>
              <a:gd name="connsiteX91" fmla="*/ 1856488 w 3532575"/>
              <a:gd name="connsiteY91" fmla="*/ 1649204 h 2501615"/>
              <a:gd name="connsiteX92" fmla="*/ 1913000 w 3532575"/>
              <a:gd name="connsiteY92" fmla="*/ 1666137 h 2501615"/>
              <a:gd name="connsiteX93" fmla="*/ 2109372 w 3532575"/>
              <a:gd name="connsiteY93" fmla="*/ 1806758 h 2501615"/>
              <a:gd name="connsiteX94" fmla="*/ 2319757 w 3532575"/>
              <a:gd name="connsiteY94" fmla="*/ 1955884 h 2501615"/>
              <a:gd name="connsiteX95" fmla="*/ 2483430 w 3532575"/>
              <a:gd name="connsiteY95" fmla="*/ 2070888 h 2501615"/>
              <a:gd name="connsiteX96" fmla="*/ 2629788 w 3532575"/>
              <a:gd name="connsiteY96" fmla="*/ 2030066 h 2501615"/>
              <a:gd name="connsiteX97" fmla="*/ 2598079 w 3532575"/>
              <a:gd name="connsiteY97" fmla="*/ 1902138 h 2501615"/>
              <a:gd name="connsiteX98" fmla="*/ 2449512 w 3532575"/>
              <a:gd name="connsiteY98" fmla="*/ 1796730 h 2501615"/>
              <a:gd name="connsiteX99" fmla="*/ 2254461 w 3532575"/>
              <a:gd name="connsiteY99" fmla="*/ 1655855 h 2501615"/>
              <a:gd name="connsiteX100" fmla="*/ 2124554 w 3532575"/>
              <a:gd name="connsiteY100" fmla="*/ 1563394 h 2501615"/>
              <a:gd name="connsiteX101" fmla="*/ 1971112 w 3532575"/>
              <a:gd name="connsiteY101" fmla="*/ 1453442 h 2501615"/>
              <a:gd name="connsiteX102" fmla="*/ 1935443 w 3532575"/>
              <a:gd name="connsiteY102" fmla="*/ 1393350 h 2501615"/>
              <a:gd name="connsiteX103" fmla="*/ 1998378 w 3532575"/>
              <a:gd name="connsiteY103" fmla="*/ 1334552 h 2501615"/>
              <a:gd name="connsiteX104" fmla="*/ 2057937 w 3532575"/>
              <a:gd name="connsiteY104" fmla="*/ 1360041 h 2501615"/>
              <a:gd name="connsiteX105" fmla="*/ 2196908 w 3532575"/>
              <a:gd name="connsiteY105" fmla="*/ 1459585 h 2501615"/>
              <a:gd name="connsiteX106" fmla="*/ 2399855 w 3532575"/>
              <a:gd name="connsiteY106" fmla="*/ 1604979 h 2501615"/>
              <a:gd name="connsiteX107" fmla="*/ 2574241 w 3532575"/>
              <a:gd name="connsiteY107" fmla="*/ 1728844 h 2501615"/>
              <a:gd name="connsiteX108" fmla="*/ 2692978 w 3532575"/>
              <a:gd name="connsiteY108" fmla="*/ 1814831 h 2501615"/>
              <a:gd name="connsiteX109" fmla="*/ 2837990 w 3532575"/>
              <a:gd name="connsiteY109" fmla="*/ 1817878 h 2501615"/>
              <a:gd name="connsiteX110" fmla="*/ 2891152 w 3532575"/>
              <a:gd name="connsiteY110" fmla="*/ 1762635 h 2501615"/>
              <a:gd name="connsiteX111" fmla="*/ 2901916 w 3532575"/>
              <a:gd name="connsiteY111" fmla="*/ 1692870 h 2501615"/>
              <a:gd name="connsiteX112" fmla="*/ 2849592 w 3532575"/>
              <a:gd name="connsiteY112" fmla="*/ 1609879 h 2501615"/>
              <a:gd name="connsiteX113" fmla="*/ 2733750 w 3532575"/>
              <a:gd name="connsiteY113" fmla="*/ 1509472 h 2501615"/>
              <a:gd name="connsiteX114" fmla="*/ 2568224 w 3532575"/>
              <a:gd name="connsiteY114" fmla="*/ 1365500 h 2501615"/>
              <a:gd name="connsiteX115" fmla="*/ 2425547 w 3532575"/>
              <a:gd name="connsiteY115" fmla="*/ 1240010 h 2501615"/>
              <a:gd name="connsiteX116" fmla="*/ 2329481 w 3532575"/>
              <a:gd name="connsiteY116" fmla="*/ 1157551 h 2501615"/>
              <a:gd name="connsiteX117" fmla="*/ 2175938 w 3532575"/>
              <a:gd name="connsiteY117" fmla="*/ 1023506 h 2501615"/>
              <a:gd name="connsiteX118" fmla="*/ 2047300 w 3532575"/>
              <a:gd name="connsiteY118" fmla="*/ 910786 h 2501615"/>
              <a:gd name="connsiteX119" fmla="*/ 1965730 w 3532575"/>
              <a:gd name="connsiteY119" fmla="*/ 838660 h 2501615"/>
              <a:gd name="connsiteX120" fmla="*/ 1900992 w 3532575"/>
              <a:gd name="connsiteY120" fmla="*/ 772653 h 2501615"/>
              <a:gd name="connsiteX121" fmla="*/ 1856818 w 3532575"/>
              <a:gd name="connsiteY121" fmla="*/ 746580 h 2501615"/>
              <a:gd name="connsiteX122" fmla="*/ 1719675 w 3532575"/>
              <a:gd name="connsiteY122" fmla="*/ 732515 h 2501615"/>
              <a:gd name="connsiteX123" fmla="*/ 1614648 w 3532575"/>
              <a:gd name="connsiteY123" fmla="*/ 794080 h 2501615"/>
              <a:gd name="connsiteX124" fmla="*/ 1596495 w 3532575"/>
              <a:gd name="connsiteY124" fmla="*/ 816878 h 2501615"/>
              <a:gd name="connsiteX125" fmla="*/ 1576287 w 3532575"/>
              <a:gd name="connsiteY125" fmla="*/ 879813 h 2501615"/>
              <a:gd name="connsiteX126" fmla="*/ 1540161 w 3532575"/>
              <a:gd name="connsiteY126" fmla="*/ 988217 h 2501615"/>
              <a:gd name="connsiteX127" fmla="*/ 1451762 w 3532575"/>
              <a:gd name="connsiteY127" fmla="*/ 1106066 h 2501615"/>
              <a:gd name="connsiteX128" fmla="*/ 1329877 w 3532575"/>
              <a:gd name="connsiteY128" fmla="*/ 1182279 h 2501615"/>
              <a:gd name="connsiteX129" fmla="*/ 1179634 w 3532575"/>
              <a:gd name="connsiteY129" fmla="*/ 1196699 h 2501615"/>
              <a:gd name="connsiteX130" fmla="*/ 1062421 w 3532575"/>
              <a:gd name="connsiteY130" fmla="*/ 1122872 h 2501615"/>
              <a:gd name="connsiteX131" fmla="*/ 1059577 w 3532575"/>
              <a:gd name="connsiteY131" fmla="*/ 1047548 h 2501615"/>
              <a:gd name="connsiteX132" fmla="*/ 1105782 w 3532575"/>
              <a:gd name="connsiteY132" fmla="*/ 927237 h 2501615"/>
              <a:gd name="connsiteX133" fmla="*/ 1121370 w 3532575"/>
              <a:gd name="connsiteY133" fmla="*/ 813273 h 2501615"/>
              <a:gd name="connsiteX134" fmla="*/ 1134673 w 3532575"/>
              <a:gd name="connsiteY134" fmla="*/ 682299 h 2501615"/>
              <a:gd name="connsiteX135" fmla="*/ 1141858 w 3532575"/>
              <a:gd name="connsiteY135" fmla="*/ 659501 h 2501615"/>
              <a:gd name="connsiteX136" fmla="*/ 1211292 w 3532575"/>
              <a:gd name="connsiteY136" fmla="*/ 534367 h 2501615"/>
              <a:gd name="connsiteX137" fmla="*/ 1201848 w 3532575"/>
              <a:gd name="connsiteY137" fmla="*/ 516951 h 2501615"/>
              <a:gd name="connsiteX138" fmla="*/ 970848 w 3532575"/>
              <a:gd name="connsiteY138" fmla="*/ 517459 h 2501615"/>
              <a:gd name="connsiteX139" fmla="*/ 940688 w 3532575"/>
              <a:gd name="connsiteY139" fmla="*/ 517459 h 2501615"/>
              <a:gd name="connsiteX140" fmla="*/ 947517 w 3532575"/>
              <a:gd name="connsiteY140" fmla="*/ 502607 h 2501615"/>
              <a:gd name="connsiteX141" fmla="*/ 1012814 w 3532575"/>
              <a:gd name="connsiteY141" fmla="*/ 372090 h 2501615"/>
              <a:gd name="connsiteX142" fmla="*/ 1032362 w 3532575"/>
              <a:gd name="connsiteY142" fmla="*/ 360361 h 2501615"/>
              <a:gd name="connsiteX143" fmla="*/ 1463922 w 3532575"/>
              <a:gd name="connsiteY143" fmla="*/ 360615 h 2501615"/>
              <a:gd name="connsiteX144" fmla="*/ 1487761 w 3532575"/>
              <a:gd name="connsiteY144" fmla="*/ 353710 h 2501615"/>
              <a:gd name="connsiteX145" fmla="*/ 1703173 w 3532575"/>
              <a:gd name="connsiteY145" fmla="*/ 271023 h 2501615"/>
              <a:gd name="connsiteX146" fmla="*/ 1893300 w 3532575"/>
              <a:gd name="connsiteY146" fmla="*/ 252008 h 2501615"/>
              <a:gd name="connsiteX147" fmla="*/ 596485 w 3532575"/>
              <a:gd name="connsiteY147" fmla="*/ 1460 h 2501615"/>
              <a:gd name="connsiteX148" fmla="*/ 663711 w 3532575"/>
              <a:gd name="connsiteY148" fmla="*/ 23497 h 2501615"/>
              <a:gd name="connsiteX149" fmla="*/ 796056 w 3532575"/>
              <a:gd name="connsiteY149" fmla="*/ 86864 h 2501615"/>
              <a:gd name="connsiteX150" fmla="*/ 857519 w 3532575"/>
              <a:gd name="connsiteY150" fmla="*/ 116440 h 2501615"/>
              <a:gd name="connsiteX151" fmla="*/ 889456 w 3532575"/>
              <a:gd name="connsiteY151" fmla="*/ 223016 h 2501615"/>
              <a:gd name="connsiteX152" fmla="*/ 811720 w 3532575"/>
              <a:gd name="connsiteY152" fmla="*/ 384734 h 2501615"/>
              <a:gd name="connsiteX153" fmla="*/ 718091 w 3532575"/>
              <a:gd name="connsiteY153" fmla="*/ 582324 h 2501615"/>
              <a:gd name="connsiteX154" fmla="*/ 575515 w 3532575"/>
              <a:gd name="connsiteY154" fmla="*/ 879052 h 2501615"/>
              <a:gd name="connsiteX155" fmla="*/ 480567 w 3532575"/>
              <a:gd name="connsiteY155" fmla="*/ 1078166 h 2501615"/>
              <a:gd name="connsiteX156" fmla="*/ 377545 w 3532575"/>
              <a:gd name="connsiteY156" fmla="*/ 1296827 h 2501615"/>
              <a:gd name="connsiteX157" fmla="*/ 314736 w 3532575"/>
              <a:gd name="connsiteY157" fmla="*/ 1346485 h 2501615"/>
              <a:gd name="connsiteX158" fmla="*/ 268176 w 3532575"/>
              <a:gd name="connsiteY158" fmla="*/ 1338513 h 2501615"/>
              <a:gd name="connsiteX159" fmla="*/ 104757 w 3532575"/>
              <a:gd name="connsiteY159" fmla="*/ 1261285 h 2501615"/>
              <a:gd name="connsiteX160" fmla="*/ 32987 w 3532575"/>
              <a:gd name="connsiteY160" fmla="*/ 1224524 h 2501615"/>
              <a:gd name="connsiteX161" fmla="*/ 7523 w 3532575"/>
              <a:gd name="connsiteY161" fmla="*/ 1129677 h 2501615"/>
              <a:gd name="connsiteX162" fmla="*/ 75358 w 3532575"/>
              <a:gd name="connsiteY162" fmla="*/ 986923 h 2501615"/>
              <a:gd name="connsiteX163" fmla="*/ 149134 w 3532575"/>
              <a:gd name="connsiteY163" fmla="*/ 834345 h 2501615"/>
              <a:gd name="connsiteX164" fmla="*/ 231643 w 3532575"/>
              <a:gd name="connsiteY164" fmla="*/ 662523 h 2501615"/>
              <a:gd name="connsiteX165" fmla="*/ 280488 w 3532575"/>
              <a:gd name="connsiteY165" fmla="*/ 557165 h 2501615"/>
              <a:gd name="connsiteX166" fmla="*/ 356346 w 3532575"/>
              <a:gd name="connsiteY166" fmla="*/ 400296 h 2501615"/>
              <a:gd name="connsiteX167" fmla="*/ 467873 w 3532575"/>
              <a:gd name="connsiteY167" fmla="*/ 167240 h 2501615"/>
              <a:gd name="connsiteX168" fmla="*/ 525553 w 3532575"/>
              <a:gd name="connsiteY168" fmla="*/ 44492 h 2501615"/>
              <a:gd name="connsiteX169" fmla="*/ 596485 w 3532575"/>
              <a:gd name="connsiteY169" fmla="*/ 1460 h 2501615"/>
              <a:gd name="connsiteX170" fmla="*/ 2936925 w 3532575"/>
              <a:gd name="connsiteY170" fmla="*/ 38 h 2501615"/>
              <a:gd name="connsiteX171" fmla="*/ 3009508 w 3532575"/>
              <a:gd name="connsiteY171" fmla="*/ 50052 h 2501615"/>
              <a:gd name="connsiteX172" fmla="*/ 3117582 w 3532575"/>
              <a:gd name="connsiteY172" fmla="*/ 278005 h 2501615"/>
              <a:gd name="connsiteX173" fmla="*/ 3212760 w 3532575"/>
              <a:gd name="connsiteY173" fmla="*/ 478109 h 2501615"/>
              <a:gd name="connsiteX174" fmla="*/ 3310069 w 3532575"/>
              <a:gd name="connsiteY174" fmla="*/ 680827 h 2501615"/>
              <a:gd name="connsiteX175" fmla="*/ 3421546 w 3532575"/>
              <a:gd name="connsiteY175" fmla="*/ 914416 h 2501615"/>
              <a:gd name="connsiteX176" fmla="*/ 3526319 w 3532575"/>
              <a:gd name="connsiteY176" fmla="*/ 1134982 h 2501615"/>
              <a:gd name="connsiteX177" fmla="*/ 3511188 w 3532575"/>
              <a:gd name="connsiteY177" fmla="*/ 1212896 h 2501615"/>
              <a:gd name="connsiteX178" fmla="*/ 3452543 w 3532575"/>
              <a:gd name="connsiteY178" fmla="*/ 1249378 h 2501615"/>
              <a:gd name="connsiteX179" fmla="*/ 3314918 w 3532575"/>
              <a:gd name="connsiteY179" fmla="*/ 1315690 h 2501615"/>
              <a:gd name="connsiteX180" fmla="*/ 3242564 w 3532575"/>
              <a:gd name="connsiteY180" fmla="*/ 1344961 h 2501615"/>
              <a:gd name="connsiteX181" fmla="*/ 3161680 w 3532575"/>
              <a:gd name="connsiteY181" fmla="*/ 1310561 h 2501615"/>
              <a:gd name="connsiteX182" fmla="*/ 3102146 w 3532575"/>
              <a:gd name="connsiteY182" fmla="*/ 1186011 h 2501615"/>
              <a:gd name="connsiteX183" fmla="*/ 2979754 w 3532575"/>
              <a:gd name="connsiteY183" fmla="*/ 929852 h 2501615"/>
              <a:gd name="connsiteX184" fmla="*/ 2892548 w 3532575"/>
              <a:gd name="connsiteY184" fmla="*/ 745514 h 2501615"/>
              <a:gd name="connsiteX185" fmla="*/ 2814380 w 3532575"/>
              <a:gd name="connsiteY185" fmla="*/ 583974 h 2501615"/>
              <a:gd name="connsiteX186" fmla="*/ 2752587 w 3532575"/>
              <a:gd name="connsiteY186" fmla="*/ 451299 h 2501615"/>
              <a:gd name="connsiteX187" fmla="*/ 2655963 w 3532575"/>
              <a:gd name="connsiteY187" fmla="*/ 252389 h 2501615"/>
              <a:gd name="connsiteX188" fmla="*/ 2635120 w 3532575"/>
              <a:gd name="connsiteY188" fmla="*/ 204864 h 2501615"/>
              <a:gd name="connsiteX189" fmla="*/ 2676781 w 3532575"/>
              <a:gd name="connsiteY189" fmla="*/ 114663 h 2501615"/>
              <a:gd name="connsiteX190" fmla="*/ 2782951 w 3532575"/>
              <a:gd name="connsiteY190" fmla="*/ 64319 h 2501615"/>
              <a:gd name="connsiteX191" fmla="*/ 2907527 w 3532575"/>
              <a:gd name="connsiteY191" fmla="*/ 5878 h 2501615"/>
              <a:gd name="connsiteX192" fmla="*/ 2936925 w 3532575"/>
              <a:gd name="connsiteY192" fmla="*/ 38 h 25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532575" h="2501615">
                <a:moveTo>
                  <a:pt x="1893300" y="252008"/>
                </a:moveTo>
                <a:cubicBezTo>
                  <a:pt x="1964917" y="254369"/>
                  <a:pt x="2035545" y="265083"/>
                  <a:pt x="2104853" y="283336"/>
                </a:cubicBezTo>
                <a:cubicBezTo>
                  <a:pt x="2157126" y="297096"/>
                  <a:pt x="2208890" y="312836"/>
                  <a:pt x="2261112" y="326876"/>
                </a:cubicBezTo>
                <a:cubicBezTo>
                  <a:pt x="2298203" y="336853"/>
                  <a:pt x="2335218" y="348607"/>
                  <a:pt x="2373045" y="353888"/>
                </a:cubicBezTo>
                <a:cubicBezTo>
                  <a:pt x="2428187" y="361555"/>
                  <a:pt x="2483988" y="364525"/>
                  <a:pt x="2539587" y="368384"/>
                </a:cubicBezTo>
                <a:cubicBezTo>
                  <a:pt x="2549666" y="369095"/>
                  <a:pt x="2555276" y="372471"/>
                  <a:pt x="2559237" y="380671"/>
                </a:cubicBezTo>
                <a:cubicBezTo>
                  <a:pt x="2587671" y="439494"/>
                  <a:pt x="2616206" y="498291"/>
                  <a:pt x="2644513" y="557190"/>
                </a:cubicBezTo>
                <a:cubicBezTo>
                  <a:pt x="2668936" y="608016"/>
                  <a:pt x="2693130" y="658943"/>
                  <a:pt x="2717375" y="709844"/>
                </a:cubicBezTo>
                <a:cubicBezTo>
                  <a:pt x="2756370" y="791668"/>
                  <a:pt x="2795238" y="873568"/>
                  <a:pt x="2834335" y="955341"/>
                </a:cubicBezTo>
                <a:cubicBezTo>
                  <a:pt x="2871984" y="1034118"/>
                  <a:pt x="2909964" y="1112717"/>
                  <a:pt x="2947639" y="1191494"/>
                </a:cubicBezTo>
                <a:cubicBezTo>
                  <a:pt x="2971503" y="1241406"/>
                  <a:pt x="2995367" y="1291343"/>
                  <a:pt x="3018342" y="1341686"/>
                </a:cubicBezTo>
                <a:cubicBezTo>
                  <a:pt x="3021186" y="1347931"/>
                  <a:pt x="3020881" y="1357706"/>
                  <a:pt x="3018114" y="1364154"/>
                </a:cubicBezTo>
                <a:cubicBezTo>
                  <a:pt x="2997246" y="1412212"/>
                  <a:pt x="2975565" y="1459941"/>
                  <a:pt x="2953655" y="1507542"/>
                </a:cubicBezTo>
                <a:cubicBezTo>
                  <a:pt x="2949035" y="1517596"/>
                  <a:pt x="2949543" y="1524679"/>
                  <a:pt x="2957032" y="1533716"/>
                </a:cubicBezTo>
                <a:cubicBezTo>
                  <a:pt x="3013544" y="1602136"/>
                  <a:pt x="3041623" y="1680430"/>
                  <a:pt x="3021871" y="1768296"/>
                </a:cubicBezTo>
                <a:cubicBezTo>
                  <a:pt x="3005649" y="1840472"/>
                  <a:pt x="2965410" y="1899879"/>
                  <a:pt x="2896051" y="1932426"/>
                </a:cubicBezTo>
                <a:cubicBezTo>
                  <a:pt x="2870664" y="1944332"/>
                  <a:pt x="2841240" y="1947912"/>
                  <a:pt x="2813415" y="1954259"/>
                </a:cubicBezTo>
                <a:cubicBezTo>
                  <a:pt x="2799935" y="1957331"/>
                  <a:pt x="2785794" y="1957559"/>
                  <a:pt x="2772212" y="1960250"/>
                </a:cubicBezTo>
                <a:cubicBezTo>
                  <a:pt x="2769191" y="1960859"/>
                  <a:pt x="2765433" y="1966115"/>
                  <a:pt x="2764900" y="1969694"/>
                </a:cubicBezTo>
                <a:cubicBezTo>
                  <a:pt x="2760381" y="1999220"/>
                  <a:pt x="2758350" y="2029253"/>
                  <a:pt x="2751953" y="2058347"/>
                </a:cubicBezTo>
                <a:cubicBezTo>
                  <a:pt x="2745758" y="2086527"/>
                  <a:pt x="2731059" y="2111458"/>
                  <a:pt x="2712475" y="2133849"/>
                </a:cubicBezTo>
                <a:cubicBezTo>
                  <a:pt x="2665661" y="2190260"/>
                  <a:pt x="2601888" y="2206483"/>
                  <a:pt x="2532656" y="2209605"/>
                </a:cubicBezTo>
                <a:cubicBezTo>
                  <a:pt x="2522095" y="2210088"/>
                  <a:pt x="2511483" y="2210138"/>
                  <a:pt x="2500947" y="2209478"/>
                </a:cubicBezTo>
                <a:cubicBezTo>
                  <a:pt x="2490513" y="2208818"/>
                  <a:pt x="2485613" y="2213693"/>
                  <a:pt x="2483024" y="2223213"/>
                </a:cubicBezTo>
                <a:cubicBezTo>
                  <a:pt x="2467791" y="2279395"/>
                  <a:pt x="2441033" y="2329129"/>
                  <a:pt x="2398027" y="2368937"/>
                </a:cubicBezTo>
                <a:cubicBezTo>
                  <a:pt x="2362281" y="2402016"/>
                  <a:pt x="2319554" y="2415827"/>
                  <a:pt x="2270683" y="2415040"/>
                </a:cubicBezTo>
                <a:cubicBezTo>
                  <a:pt x="2212927" y="2414126"/>
                  <a:pt x="2162406" y="2393004"/>
                  <a:pt x="2113662" y="2365078"/>
                </a:cubicBezTo>
                <a:cubicBezTo>
                  <a:pt x="2108559" y="2362158"/>
                  <a:pt x="2103507" y="2359112"/>
                  <a:pt x="2101019" y="2357639"/>
                </a:cubicBezTo>
                <a:cubicBezTo>
                  <a:pt x="2078805" y="2385540"/>
                  <a:pt x="2058978" y="2414355"/>
                  <a:pt x="2035114" y="2439387"/>
                </a:cubicBezTo>
                <a:cubicBezTo>
                  <a:pt x="2008685" y="2467135"/>
                  <a:pt x="1975758" y="2485566"/>
                  <a:pt x="1937677" y="2495214"/>
                </a:cubicBezTo>
                <a:cubicBezTo>
                  <a:pt x="1884643" y="2508644"/>
                  <a:pt x="1834477" y="2500113"/>
                  <a:pt x="1786647" y="2477366"/>
                </a:cubicBezTo>
                <a:cubicBezTo>
                  <a:pt x="1755954" y="2462769"/>
                  <a:pt x="1726784" y="2444591"/>
                  <a:pt x="1698197" y="2426058"/>
                </a:cubicBezTo>
                <a:cubicBezTo>
                  <a:pt x="1686951" y="2418772"/>
                  <a:pt x="1681696" y="2422504"/>
                  <a:pt x="1675120" y="2430070"/>
                </a:cubicBezTo>
                <a:cubicBezTo>
                  <a:pt x="1661335" y="2445987"/>
                  <a:pt x="1648184" y="2462540"/>
                  <a:pt x="1633637" y="2477722"/>
                </a:cubicBezTo>
                <a:cubicBezTo>
                  <a:pt x="1619395" y="2492599"/>
                  <a:pt x="1600964" y="2499352"/>
                  <a:pt x="1580375" y="2500875"/>
                </a:cubicBezTo>
                <a:cubicBezTo>
                  <a:pt x="1533636" y="2504353"/>
                  <a:pt x="1495098" y="2486176"/>
                  <a:pt x="1460368" y="2456853"/>
                </a:cubicBezTo>
                <a:cubicBezTo>
                  <a:pt x="1433077" y="2433827"/>
                  <a:pt x="1412970" y="2405698"/>
                  <a:pt x="1406395" y="2370739"/>
                </a:cubicBezTo>
                <a:cubicBezTo>
                  <a:pt x="1402917" y="2352333"/>
                  <a:pt x="1406852" y="2332506"/>
                  <a:pt x="1407562" y="2313338"/>
                </a:cubicBezTo>
                <a:cubicBezTo>
                  <a:pt x="1407689" y="2310190"/>
                  <a:pt x="1408400" y="2307067"/>
                  <a:pt x="1406166" y="2302498"/>
                </a:cubicBezTo>
                <a:cubicBezTo>
                  <a:pt x="1400403" y="2309403"/>
                  <a:pt x="1394234" y="2316004"/>
                  <a:pt x="1388928" y="2323239"/>
                </a:cubicBezTo>
                <a:cubicBezTo>
                  <a:pt x="1361154" y="2361067"/>
                  <a:pt x="1323403" y="2376553"/>
                  <a:pt x="1277147" y="2375867"/>
                </a:cubicBezTo>
                <a:cubicBezTo>
                  <a:pt x="1197532" y="2374700"/>
                  <a:pt x="1120710" y="2311993"/>
                  <a:pt x="1098547" y="2243777"/>
                </a:cubicBezTo>
                <a:cubicBezTo>
                  <a:pt x="1088620" y="2213210"/>
                  <a:pt x="1082959" y="2182238"/>
                  <a:pt x="1095780" y="2150757"/>
                </a:cubicBezTo>
                <a:cubicBezTo>
                  <a:pt x="1097582" y="2146416"/>
                  <a:pt x="1097684" y="2141389"/>
                  <a:pt x="1099283" y="2132808"/>
                </a:cubicBezTo>
                <a:cubicBezTo>
                  <a:pt x="1092987" y="2137150"/>
                  <a:pt x="1089915" y="2138977"/>
                  <a:pt x="1087199" y="2141212"/>
                </a:cubicBezTo>
                <a:cubicBezTo>
                  <a:pt x="1045462" y="2175383"/>
                  <a:pt x="998317" y="2179267"/>
                  <a:pt x="948406" y="2165203"/>
                </a:cubicBezTo>
                <a:cubicBezTo>
                  <a:pt x="880291" y="2145984"/>
                  <a:pt x="833350" y="2102090"/>
                  <a:pt x="807633" y="2037123"/>
                </a:cubicBezTo>
                <a:cubicBezTo>
                  <a:pt x="793187" y="2000616"/>
                  <a:pt x="791892" y="1962307"/>
                  <a:pt x="809892" y="1925393"/>
                </a:cubicBezTo>
                <a:cubicBezTo>
                  <a:pt x="811187" y="1922753"/>
                  <a:pt x="811441" y="1919605"/>
                  <a:pt x="812964" y="1913487"/>
                </a:cubicBezTo>
                <a:cubicBezTo>
                  <a:pt x="799889" y="1922677"/>
                  <a:pt x="790191" y="1930496"/>
                  <a:pt x="779580" y="1936767"/>
                </a:cubicBezTo>
                <a:cubicBezTo>
                  <a:pt x="747744" y="1955553"/>
                  <a:pt x="713572" y="1962764"/>
                  <a:pt x="676507" y="1957940"/>
                </a:cubicBezTo>
                <a:cubicBezTo>
                  <a:pt x="630835" y="1951974"/>
                  <a:pt x="591738" y="1933213"/>
                  <a:pt x="559547" y="1900590"/>
                </a:cubicBezTo>
                <a:cubicBezTo>
                  <a:pt x="520374" y="1860858"/>
                  <a:pt x="501791" y="1812597"/>
                  <a:pt x="505192" y="1756973"/>
                </a:cubicBezTo>
                <a:cubicBezTo>
                  <a:pt x="507757" y="1715186"/>
                  <a:pt x="527483" y="1680963"/>
                  <a:pt x="555180" y="1649991"/>
                </a:cubicBezTo>
                <a:cubicBezTo>
                  <a:pt x="585010" y="1616657"/>
                  <a:pt x="612556" y="1581242"/>
                  <a:pt x="641472" y="1547070"/>
                </a:cubicBezTo>
                <a:cubicBezTo>
                  <a:pt x="648707" y="1538540"/>
                  <a:pt x="644747" y="1532980"/>
                  <a:pt x="639162" y="1526253"/>
                </a:cubicBezTo>
                <a:cubicBezTo>
                  <a:pt x="599481" y="1478448"/>
                  <a:pt x="560182" y="1430364"/>
                  <a:pt x="520349" y="1382712"/>
                </a:cubicBezTo>
                <a:cubicBezTo>
                  <a:pt x="513215" y="1374182"/>
                  <a:pt x="511819" y="1367505"/>
                  <a:pt x="517378" y="1357020"/>
                </a:cubicBezTo>
                <a:cubicBezTo>
                  <a:pt x="537181" y="1319726"/>
                  <a:pt x="555713" y="1281746"/>
                  <a:pt x="575592" y="1242320"/>
                </a:cubicBezTo>
                <a:cubicBezTo>
                  <a:pt x="630784" y="1307235"/>
                  <a:pt x="684961" y="1370907"/>
                  <a:pt x="739112" y="1434604"/>
                </a:cubicBezTo>
                <a:cubicBezTo>
                  <a:pt x="825962" y="1382204"/>
                  <a:pt x="906796" y="1394847"/>
                  <a:pt x="974402" y="1461489"/>
                </a:cubicBezTo>
                <a:cubicBezTo>
                  <a:pt x="1042745" y="1528867"/>
                  <a:pt x="1051758" y="1609574"/>
                  <a:pt x="996134" y="1696094"/>
                </a:cubicBezTo>
                <a:cubicBezTo>
                  <a:pt x="1076638" y="1649864"/>
                  <a:pt x="1147646" y="1666239"/>
                  <a:pt x="1210810" y="1719933"/>
                </a:cubicBezTo>
                <a:cubicBezTo>
                  <a:pt x="1274431" y="1774008"/>
                  <a:pt x="1299844" y="1842402"/>
                  <a:pt x="1267906" y="1928110"/>
                </a:cubicBezTo>
                <a:cubicBezTo>
                  <a:pt x="1275142" y="1923769"/>
                  <a:pt x="1279407" y="1921433"/>
                  <a:pt x="1283469" y="1918742"/>
                </a:cubicBezTo>
                <a:cubicBezTo>
                  <a:pt x="1317843" y="1896147"/>
                  <a:pt x="1354477" y="1891603"/>
                  <a:pt x="1394640" y="1900488"/>
                </a:cubicBezTo>
                <a:cubicBezTo>
                  <a:pt x="1449579" y="1912623"/>
                  <a:pt x="1492229" y="1942479"/>
                  <a:pt x="1522440" y="1988278"/>
                </a:cubicBezTo>
                <a:cubicBezTo>
                  <a:pt x="1550493" y="2030802"/>
                  <a:pt x="1563949" y="2077565"/>
                  <a:pt x="1543842" y="2128467"/>
                </a:cubicBezTo>
                <a:cubicBezTo>
                  <a:pt x="1542547" y="2131742"/>
                  <a:pt x="1542953" y="2135677"/>
                  <a:pt x="1542496" y="2140171"/>
                </a:cubicBezTo>
                <a:cubicBezTo>
                  <a:pt x="1545441" y="2139841"/>
                  <a:pt x="1547396" y="2140196"/>
                  <a:pt x="1548513" y="2139409"/>
                </a:cubicBezTo>
                <a:cubicBezTo>
                  <a:pt x="1584970" y="2113285"/>
                  <a:pt x="1624523" y="2117144"/>
                  <a:pt x="1662325" y="2132275"/>
                </a:cubicBezTo>
                <a:cubicBezTo>
                  <a:pt x="1715461" y="2153550"/>
                  <a:pt x="1753288" y="2191733"/>
                  <a:pt x="1769206" y="2248169"/>
                </a:cubicBezTo>
                <a:cubicBezTo>
                  <a:pt x="1776238" y="2273074"/>
                  <a:pt x="1776289" y="2298334"/>
                  <a:pt x="1762808" y="2321894"/>
                </a:cubicBezTo>
                <a:cubicBezTo>
                  <a:pt x="1759305" y="2328012"/>
                  <a:pt x="1759153" y="2332836"/>
                  <a:pt x="1766312" y="2336466"/>
                </a:cubicBezTo>
                <a:cubicBezTo>
                  <a:pt x="1790608" y="2348855"/>
                  <a:pt x="1813583" y="2365738"/>
                  <a:pt x="1839301" y="2373024"/>
                </a:cubicBezTo>
                <a:cubicBezTo>
                  <a:pt x="1894950" y="2388815"/>
                  <a:pt x="1952985" y="2369673"/>
                  <a:pt x="1978906" y="2311764"/>
                </a:cubicBezTo>
                <a:cubicBezTo>
                  <a:pt x="1986116" y="2295643"/>
                  <a:pt x="1984009" y="2285285"/>
                  <a:pt x="1970020" y="2274775"/>
                </a:cubicBezTo>
                <a:cubicBezTo>
                  <a:pt x="1898047" y="2220827"/>
                  <a:pt x="1825896" y="2167107"/>
                  <a:pt x="1753923" y="2113158"/>
                </a:cubicBezTo>
                <a:cubicBezTo>
                  <a:pt x="1724550" y="2091148"/>
                  <a:pt x="1695227" y="2069086"/>
                  <a:pt x="1666387" y="2046390"/>
                </a:cubicBezTo>
                <a:cubicBezTo>
                  <a:pt x="1642828" y="2027857"/>
                  <a:pt x="1642472" y="1991832"/>
                  <a:pt x="1664711" y="1967105"/>
                </a:cubicBezTo>
                <a:cubicBezTo>
                  <a:pt x="1687433" y="1941870"/>
                  <a:pt x="1712008" y="1938442"/>
                  <a:pt x="1739985" y="1958016"/>
                </a:cubicBezTo>
                <a:cubicBezTo>
                  <a:pt x="1796751" y="1997722"/>
                  <a:pt x="1853010" y="2038190"/>
                  <a:pt x="1909751" y="2077946"/>
                </a:cubicBezTo>
                <a:cubicBezTo>
                  <a:pt x="1951208" y="2107015"/>
                  <a:pt x="1993250" y="2135271"/>
                  <a:pt x="2034758" y="2164238"/>
                </a:cubicBezTo>
                <a:cubicBezTo>
                  <a:pt x="2063497" y="2184294"/>
                  <a:pt x="2091702" y="2205086"/>
                  <a:pt x="2120339" y="2225295"/>
                </a:cubicBezTo>
                <a:cubicBezTo>
                  <a:pt x="2147224" y="2244284"/>
                  <a:pt x="2173627" y="2264087"/>
                  <a:pt x="2201528" y="2281502"/>
                </a:cubicBezTo>
                <a:cubicBezTo>
                  <a:pt x="2248089" y="2310571"/>
                  <a:pt x="2297670" y="2300644"/>
                  <a:pt x="2332299" y="2257816"/>
                </a:cubicBezTo>
                <a:cubicBezTo>
                  <a:pt x="2350070" y="2235830"/>
                  <a:pt x="2360555" y="2210849"/>
                  <a:pt x="2358727" y="2181933"/>
                </a:cubicBezTo>
                <a:cubicBezTo>
                  <a:pt x="2357102" y="2156266"/>
                  <a:pt x="2347277" y="2133697"/>
                  <a:pt x="2326612" y="2118414"/>
                </a:cubicBezTo>
                <a:cubicBezTo>
                  <a:pt x="2263143" y="2071472"/>
                  <a:pt x="2198862" y="2025623"/>
                  <a:pt x="2134962" y="1979291"/>
                </a:cubicBezTo>
                <a:cubicBezTo>
                  <a:pt x="2031889" y="1904525"/>
                  <a:pt x="1928817" y="1829734"/>
                  <a:pt x="1825795" y="1754866"/>
                </a:cubicBezTo>
                <a:cubicBezTo>
                  <a:pt x="1804799" y="1739608"/>
                  <a:pt x="1796929" y="1713942"/>
                  <a:pt x="1804850" y="1688199"/>
                </a:cubicBezTo>
                <a:cubicBezTo>
                  <a:pt x="1812695" y="1662735"/>
                  <a:pt x="1828282" y="1651768"/>
                  <a:pt x="1856488" y="1649204"/>
                </a:cubicBezTo>
                <a:cubicBezTo>
                  <a:pt x="1877991" y="1647274"/>
                  <a:pt x="1895661" y="1653494"/>
                  <a:pt x="1913000" y="1666137"/>
                </a:cubicBezTo>
                <a:cubicBezTo>
                  <a:pt x="1978068" y="1713535"/>
                  <a:pt x="2043771" y="1760096"/>
                  <a:pt x="2109372" y="1806758"/>
                </a:cubicBezTo>
                <a:cubicBezTo>
                  <a:pt x="2179416" y="1856593"/>
                  <a:pt x="2249663" y="1906124"/>
                  <a:pt x="2319757" y="1955884"/>
                </a:cubicBezTo>
                <a:cubicBezTo>
                  <a:pt x="2374162" y="1994498"/>
                  <a:pt x="2426308" y="2036869"/>
                  <a:pt x="2483430" y="2070888"/>
                </a:cubicBezTo>
                <a:cubicBezTo>
                  <a:pt x="2536337" y="2102394"/>
                  <a:pt x="2600390" y="2092138"/>
                  <a:pt x="2629788" y="2030066"/>
                </a:cubicBezTo>
                <a:cubicBezTo>
                  <a:pt x="2650505" y="1986298"/>
                  <a:pt x="2646341" y="1935802"/>
                  <a:pt x="2598079" y="1902138"/>
                </a:cubicBezTo>
                <a:cubicBezTo>
                  <a:pt x="2548269" y="1867408"/>
                  <a:pt x="2498840" y="1832145"/>
                  <a:pt x="2449512" y="1796730"/>
                </a:cubicBezTo>
                <a:cubicBezTo>
                  <a:pt x="2384368" y="1749941"/>
                  <a:pt x="2319580" y="1702670"/>
                  <a:pt x="2254461" y="1655855"/>
                </a:cubicBezTo>
                <a:cubicBezTo>
                  <a:pt x="2211302" y="1624832"/>
                  <a:pt x="2167814" y="1594265"/>
                  <a:pt x="2124554" y="1563394"/>
                </a:cubicBezTo>
                <a:cubicBezTo>
                  <a:pt x="2073322" y="1526836"/>
                  <a:pt x="2021988" y="1490456"/>
                  <a:pt x="1971112" y="1453442"/>
                </a:cubicBezTo>
                <a:cubicBezTo>
                  <a:pt x="1950904" y="1438742"/>
                  <a:pt x="1937931" y="1418940"/>
                  <a:pt x="1935443" y="1393350"/>
                </a:cubicBezTo>
                <a:cubicBezTo>
                  <a:pt x="1931888" y="1356715"/>
                  <a:pt x="1961719" y="1329805"/>
                  <a:pt x="1998378" y="1334552"/>
                </a:cubicBezTo>
                <a:cubicBezTo>
                  <a:pt x="2021074" y="1337472"/>
                  <a:pt x="2039836" y="1346789"/>
                  <a:pt x="2057937" y="1360041"/>
                </a:cubicBezTo>
                <a:cubicBezTo>
                  <a:pt x="2103939" y="1393679"/>
                  <a:pt x="2150576" y="1426404"/>
                  <a:pt x="2196908" y="1459585"/>
                </a:cubicBezTo>
                <a:cubicBezTo>
                  <a:pt x="2264565" y="1508024"/>
                  <a:pt x="2332121" y="1556616"/>
                  <a:pt x="2399855" y="1604979"/>
                </a:cubicBezTo>
                <a:cubicBezTo>
                  <a:pt x="2457890" y="1646411"/>
                  <a:pt x="2516180" y="1687463"/>
                  <a:pt x="2574241" y="1728844"/>
                </a:cubicBezTo>
                <a:cubicBezTo>
                  <a:pt x="2614048" y="1757227"/>
                  <a:pt x="2654897" y="1784316"/>
                  <a:pt x="2692978" y="1814831"/>
                </a:cubicBezTo>
                <a:cubicBezTo>
                  <a:pt x="2730272" y="1844687"/>
                  <a:pt x="2801509" y="1844001"/>
                  <a:pt x="2837990" y="1817878"/>
                </a:cubicBezTo>
                <a:cubicBezTo>
                  <a:pt x="2859366" y="1802594"/>
                  <a:pt x="2877011" y="1784189"/>
                  <a:pt x="2891152" y="1762635"/>
                </a:cubicBezTo>
                <a:cubicBezTo>
                  <a:pt x="2905039" y="1741411"/>
                  <a:pt x="2904658" y="1717394"/>
                  <a:pt x="2901916" y="1692870"/>
                </a:cubicBezTo>
                <a:cubicBezTo>
                  <a:pt x="2897828" y="1656363"/>
                  <a:pt x="2876732" y="1632093"/>
                  <a:pt x="2849592" y="1609879"/>
                </a:cubicBezTo>
                <a:cubicBezTo>
                  <a:pt x="2810064" y="1577535"/>
                  <a:pt x="2772313" y="1543008"/>
                  <a:pt x="2733750" y="1509472"/>
                </a:cubicBezTo>
                <a:cubicBezTo>
                  <a:pt x="2678583" y="1461464"/>
                  <a:pt x="2623264" y="1413634"/>
                  <a:pt x="2568224" y="1365500"/>
                </a:cubicBezTo>
                <a:cubicBezTo>
                  <a:pt x="2520546" y="1323813"/>
                  <a:pt x="2473249" y="1281645"/>
                  <a:pt x="2425547" y="1240010"/>
                </a:cubicBezTo>
                <a:cubicBezTo>
                  <a:pt x="2393761" y="1212261"/>
                  <a:pt x="2361342" y="1185224"/>
                  <a:pt x="2329481" y="1157551"/>
                </a:cubicBezTo>
                <a:cubicBezTo>
                  <a:pt x="2278173" y="1112996"/>
                  <a:pt x="2227068" y="1068238"/>
                  <a:pt x="2175938" y="1023506"/>
                </a:cubicBezTo>
                <a:cubicBezTo>
                  <a:pt x="2133008" y="985958"/>
                  <a:pt x="2090154" y="948385"/>
                  <a:pt x="2047300" y="910786"/>
                </a:cubicBezTo>
                <a:cubicBezTo>
                  <a:pt x="2020008" y="886845"/>
                  <a:pt x="1992184" y="863489"/>
                  <a:pt x="1965730" y="838660"/>
                </a:cubicBezTo>
                <a:cubicBezTo>
                  <a:pt x="1943262" y="817589"/>
                  <a:pt x="1921911" y="795273"/>
                  <a:pt x="1900992" y="772653"/>
                </a:cubicBezTo>
                <a:cubicBezTo>
                  <a:pt x="1888628" y="759299"/>
                  <a:pt x="1873015" y="752648"/>
                  <a:pt x="1856818" y="746580"/>
                </a:cubicBezTo>
                <a:cubicBezTo>
                  <a:pt x="1812365" y="729926"/>
                  <a:pt x="1765703" y="725483"/>
                  <a:pt x="1719675" y="732515"/>
                </a:cubicBezTo>
                <a:cubicBezTo>
                  <a:pt x="1678040" y="738888"/>
                  <a:pt x="1642802" y="761863"/>
                  <a:pt x="1614648" y="794080"/>
                </a:cubicBezTo>
                <a:cubicBezTo>
                  <a:pt x="1608250" y="801391"/>
                  <a:pt x="1602842" y="809541"/>
                  <a:pt x="1596495" y="816878"/>
                </a:cubicBezTo>
                <a:cubicBezTo>
                  <a:pt x="1580781" y="835004"/>
                  <a:pt x="1579917" y="858158"/>
                  <a:pt x="1576287" y="879813"/>
                </a:cubicBezTo>
                <a:cubicBezTo>
                  <a:pt x="1569890" y="918021"/>
                  <a:pt x="1557500" y="953894"/>
                  <a:pt x="1540161" y="988217"/>
                </a:cubicBezTo>
                <a:cubicBezTo>
                  <a:pt x="1517718" y="1032721"/>
                  <a:pt x="1487837" y="1071793"/>
                  <a:pt x="1451762" y="1106066"/>
                </a:cubicBezTo>
                <a:cubicBezTo>
                  <a:pt x="1416346" y="1139704"/>
                  <a:pt x="1376336" y="1167325"/>
                  <a:pt x="1329877" y="1182279"/>
                </a:cubicBezTo>
                <a:cubicBezTo>
                  <a:pt x="1281336" y="1197892"/>
                  <a:pt x="1230434" y="1201928"/>
                  <a:pt x="1179634" y="1196699"/>
                </a:cubicBezTo>
                <a:cubicBezTo>
                  <a:pt x="1129037" y="1191494"/>
                  <a:pt x="1088570" y="1167478"/>
                  <a:pt x="1062421" y="1122872"/>
                </a:cubicBezTo>
                <a:cubicBezTo>
                  <a:pt x="1048305" y="1098779"/>
                  <a:pt x="1048432" y="1073748"/>
                  <a:pt x="1059577" y="1047548"/>
                </a:cubicBezTo>
                <a:cubicBezTo>
                  <a:pt x="1076384" y="1007994"/>
                  <a:pt x="1094688" y="968517"/>
                  <a:pt x="1105782" y="927237"/>
                </a:cubicBezTo>
                <a:cubicBezTo>
                  <a:pt x="1115658" y="890501"/>
                  <a:pt x="1117105" y="851430"/>
                  <a:pt x="1121370" y="813273"/>
                </a:cubicBezTo>
                <a:cubicBezTo>
                  <a:pt x="1126245" y="769657"/>
                  <a:pt x="1129900" y="725915"/>
                  <a:pt x="1134673" y="682299"/>
                </a:cubicBezTo>
                <a:cubicBezTo>
                  <a:pt x="1135536" y="674505"/>
                  <a:pt x="1138100" y="666407"/>
                  <a:pt x="1141858" y="659501"/>
                </a:cubicBezTo>
                <a:cubicBezTo>
                  <a:pt x="1164656" y="617587"/>
                  <a:pt x="1187809" y="575901"/>
                  <a:pt x="1211292" y="534367"/>
                </a:cubicBezTo>
                <a:cubicBezTo>
                  <a:pt x="1219518" y="519845"/>
                  <a:pt x="1218731" y="516976"/>
                  <a:pt x="1201848" y="516951"/>
                </a:cubicBezTo>
                <a:cubicBezTo>
                  <a:pt x="1124848" y="516900"/>
                  <a:pt x="1047848" y="517256"/>
                  <a:pt x="970848" y="517459"/>
                </a:cubicBezTo>
                <a:cubicBezTo>
                  <a:pt x="961582" y="517484"/>
                  <a:pt x="952315" y="517459"/>
                  <a:pt x="940688" y="517459"/>
                </a:cubicBezTo>
                <a:cubicBezTo>
                  <a:pt x="943481" y="511391"/>
                  <a:pt x="945359" y="506923"/>
                  <a:pt x="947517" y="502607"/>
                </a:cubicBezTo>
                <a:cubicBezTo>
                  <a:pt x="969325" y="459119"/>
                  <a:pt x="991437" y="415782"/>
                  <a:pt x="1012814" y="372090"/>
                </a:cubicBezTo>
                <a:cubicBezTo>
                  <a:pt x="1017206" y="363103"/>
                  <a:pt x="1022562" y="360336"/>
                  <a:pt x="1032362" y="360361"/>
                </a:cubicBezTo>
                <a:cubicBezTo>
                  <a:pt x="1176207" y="360793"/>
                  <a:pt x="1320077" y="360920"/>
                  <a:pt x="1463922" y="360615"/>
                </a:cubicBezTo>
                <a:cubicBezTo>
                  <a:pt x="1471919" y="360590"/>
                  <a:pt x="1480830" y="357823"/>
                  <a:pt x="1487761" y="353710"/>
                </a:cubicBezTo>
                <a:cubicBezTo>
                  <a:pt x="1554911" y="313852"/>
                  <a:pt x="1626707" y="286763"/>
                  <a:pt x="1703173" y="271023"/>
                </a:cubicBezTo>
                <a:cubicBezTo>
                  <a:pt x="1765982" y="258076"/>
                  <a:pt x="1829222" y="249901"/>
                  <a:pt x="1893300" y="252008"/>
                </a:cubicBezTo>
                <a:close/>
                <a:moveTo>
                  <a:pt x="596485" y="1460"/>
                </a:moveTo>
                <a:cubicBezTo>
                  <a:pt x="620934" y="-1383"/>
                  <a:pt x="641751" y="13367"/>
                  <a:pt x="663711" y="23497"/>
                </a:cubicBezTo>
                <a:cubicBezTo>
                  <a:pt x="708114" y="43984"/>
                  <a:pt x="751958" y="65691"/>
                  <a:pt x="796056" y="86864"/>
                </a:cubicBezTo>
                <a:cubicBezTo>
                  <a:pt x="816544" y="96714"/>
                  <a:pt x="837285" y="106082"/>
                  <a:pt x="857519" y="116440"/>
                </a:cubicBezTo>
                <a:cubicBezTo>
                  <a:pt x="896285" y="136267"/>
                  <a:pt x="909461" y="182066"/>
                  <a:pt x="889456" y="223016"/>
                </a:cubicBezTo>
                <a:cubicBezTo>
                  <a:pt x="863206" y="276761"/>
                  <a:pt x="837437" y="330735"/>
                  <a:pt x="811720" y="384734"/>
                </a:cubicBezTo>
                <a:cubicBezTo>
                  <a:pt x="780392" y="450538"/>
                  <a:pt x="749546" y="516571"/>
                  <a:pt x="718091" y="582324"/>
                </a:cubicBezTo>
                <a:cubicBezTo>
                  <a:pt x="670744" y="681310"/>
                  <a:pt x="622965" y="780117"/>
                  <a:pt x="575515" y="879052"/>
                </a:cubicBezTo>
                <a:cubicBezTo>
                  <a:pt x="543730" y="945364"/>
                  <a:pt x="512072" y="1011727"/>
                  <a:pt x="480567" y="1078166"/>
                </a:cubicBezTo>
                <a:cubicBezTo>
                  <a:pt x="446014" y="1150977"/>
                  <a:pt x="411208" y="1223635"/>
                  <a:pt x="377545" y="1296827"/>
                </a:cubicBezTo>
                <a:cubicBezTo>
                  <a:pt x="364698" y="1324753"/>
                  <a:pt x="345988" y="1344555"/>
                  <a:pt x="314736" y="1346485"/>
                </a:cubicBezTo>
                <a:cubicBezTo>
                  <a:pt x="299351" y="1347424"/>
                  <a:pt x="282189" y="1344784"/>
                  <a:pt x="268176" y="1338513"/>
                </a:cubicBezTo>
                <a:cubicBezTo>
                  <a:pt x="213186" y="1313938"/>
                  <a:pt x="159035" y="1287459"/>
                  <a:pt x="104757" y="1261285"/>
                </a:cubicBezTo>
                <a:cubicBezTo>
                  <a:pt x="80537" y="1249607"/>
                  <a:pt x="56013" y="1238284"/>
                  <a:pt x="32987" y="1224524"/>
                </a:cubicBezTo>
                <a:cubicBezTo>
                  <a:pt x="1557" y="1205737"/>
                  <a:pt x="-8496" y="1162350"/>
                  <a:pt x="7523" y="1129677"/>
                </a:cubicBezTo>
                <a:cubicBezTo>
                  <a:pt x="30727" y="1082380"/>
                  <a:pt x="52586" y="1034423"/>
                  <a:pt x="75358" y="986923"/>
                </a:cubicBezTo>
                <a:cubicBezTo>
                  <a:pt x="99755" y="935971"/>
                  <a:pt x="124584" y="885221"/>
                  <a:pt x="149134" y="834345"/>
                </a:cubicBezTo>
                <a:cubicBezTo>
                  <a:pt x="176730" y="777122"/>
                  <a:pt x="204377" y="719898"/>
                  <a:pt x="231643" y="662523"/>
                </a:cubicBezTo>
                <a:cubicBezTo>
                  <a:pt x="248246" y="627564"/>
                  <a:pt x="263809" y="592098"/>
                  <a:pt x="280488" y="557165"/>
                </a:cubicBezTo>
                <a:cubicBezTo>
                  <a:pt x="305495" y="504740"/>
                  <a:pt x="331187" y="452645"/>
                  <a:pt x="356346" y="400296"/>
                </a:cubicBezTo>
                <a:cubicBezTo>
                  <a:pt x="393640" y="322662"/>
                  <a:pt x="430807" y="245002"/>
                  <a:pt x="467873" y="167240"/>
                </a:cubicBezTo>
                <a:cubicBezTo>
                  <a:pt x="487320" y="126417"/>
                  <a:pt x="506589" y="85518"/>
                  <a:pt x="525553" y="44492"/>
                </a:cubicBezTo>
                <a:cubicBezTo>
                  <a:pt x="539211" y="14814"/>
                  <a:pt x="561959" y="293"/>
                  <a:pt x="596485" y="1460"/>
                </a:cubicBezTo>
                <a:close/>
                <a:moveTo>
                  <a:pt x="2936925" y="38"/>
                </a:moveTo>
                <a:cubicBezTo>
                  <a:pt x="2973813" y="-1002"/>
                  <a:pt x="2994986" y="19206"/>
                  <a:pt x="3009508" y="50052"/>
                </a:cubicBezTo>
                <a:cubicBezTo>
                  <a:pt x="3045329" y="126138"/>
                  <a:pt x="3081506" y="202046"/>
                  <a:pt x="3117582" y="278005"/>
                </a:cubicBezTo>
                <a:cubicBezTo>
                  <a:pt x="3149266" y="344723"/>
                  <a:pt x="3180898" y="411467"/>
                  <a:pt x="3212760" y="478109"/>
                </a:cubicBezTo>
                <a:cubicBezTo>
                  <a:pt x="3245078" y="545741"/>
                  <a:pt x="3277700" y="613220"/>
                  <a:pt x="3310069" y="680827"/>
                </a:cubicBezTo>
                <a:cubicBezTo>
                  <a:pt x="3347313" y="758639"/>
                  <a:pt x="3384429" y="836528"/>
                  <a:pt x="3421546" y="914416"/>
                </a:cubicBezTo>
                <a:cubicBezTo>
                  <a:pt x="3456555" y="987913"/>
                  <a:pt x="3491742" y="1061308"/>
                  <a:pt x="3526319" y="1134982"/>
                </a:cubicBezTo>
                <a:cubicBezTo>
                  <a:pt x="3537160" y="1158085"/>
                  <a:pt x="3535002" y="1192916"/>
                  <a:pt x="3511188" y="1212896"/>
                </a:cubicBezTo>
                <a:cubicBezTo>
                  <a:pt x="3493697" y="1227570"/>
                  <a:pt x="3473057" y="1238994"/>
                  <a:pt x="3452543" y="1249378"/>
                </a:cubicBezTo>
                <a:cubicBezTo>
                  <a:pt x="3407125" y="1272379"/>
                  <a:pt x="3361123" y="1294288"/>
                  <a:pt x="3314918" y="1315690"/>
                </a:cubicBezTo>
                <a:cubicBezTo>
                  <a:pt x="3291333" y="1326606"/>
                  <a:pt x="3267063" y="1336203"/>
                  <a:pt x="3242564" y="1344961"/>
                </a:cubicBezTo>
                <a:cubicBezTo>
                  <a:pt x="3214968" y="1354812"/>
                  <a:pt x="3174932" y="1338386"/>
                  <a:pt x="3161680" y="1310561"/>
                </a:cubicBezTo>
                <a:cubicBezTo>
                  <a:pt x="3141878" y="1269028"/>
                  <a:pt x="3122000" y="1227519"/>
                  <a:pt x="3102146" y="1186011"/>
                </a:cubicBezTo>
                <a:cubicBezTo>
                  <a:pt x="3061349" y="1100633"/>
                  <a:pt x="3020424" y="1015306"/>
                  <a:pt x="2979754" y="929852"/>
                </a:cubicBezTo>
                <a:cubicBezTo>
                  <a:pt x="2950533" y="868465"/>
                  <a:pt x="2921870" y="806850"/>
                  <a:pt x="2892548" y="745514"/>
                </a:cubicBezTo>
                <a:cubicBezTo>
                  <a:pt x="2866754" y="691540"/>
                  <a:pt x="2840098" y="637973"/>
                  <a:pt x="2814380" y="583974"/>
                </a:cubicBezTo>
                <a:cubicBezTo>
                  <a:pt x="2793410" y="539927"/>
                  <a:pt x="2773684" y="495296"/>
                  <a:pt x="2752587" y="451299"/>
                </a:cubicBezTo>
                <a:cubicBezTo>
                  <a:pt x="2720726" y="384835"/>
                  <a:pt x="2688052" y="318752"/>
                  <a:pt x="2655963" y="252389"/>
                </a:cubicBezTo>
                <a:cubicBezTo>
                  <a:pt x="2648448" y="236827"/>
                  <a:pt x="2640680" y="221188"/>
                  <a:pt x="2635120" y="204864"/>
                </a:cubicBezTo>
                <a:cubicBezTo>
                  <a:pt x="2623975" y="172165"/>
                  <a:pt x="2644919" y="129184"/>
                  <a:pt x="2676781" y="114663"/>
                </a:cubicBezTo>
                <a:cubicBezTo>
                  <a:pt x="2712399" y="98389"/>
                  <a:pt x="2747561" y="81075"/>
                  <a:pt x="2782951" y="64319"/>
                </a:cubicBezTo>
                <a:cubicBezTo>
                  <a:pt x="2824408" y="44669"/>
                  <a:pt x="2865713" y="24740"/>
                  <a:pt x="2907527" y="5878"/>
                </a:cubicBezTo>
                <a:cubicBezTo>
                  <a:pt x="2916412" y="1866"/>
                  <a:pt x="2927075" y="1866"/>
                  <a:pt x="2936925" y="38"/>
                </a:cubicBezTo>
                <a:close/>
              </a:path>
            </a:pathLst>
          </a:custGeom>
          <a:solidFill>
            <a:schemeClr val="accent2"/>
          </a:solidFill>
          <a:ln w="253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8" name="Rounded Rectangle 2">
            <a:extLst>
              <a:ext uri="{FF2B5EF4-FFF2-40B4-BE49-F238E27FC236}">
                <a16:creationId xmlns:a16="http://schemas.microsoft.com/office/drawing/2014/main" id="{19BD3DC2-5A8B-4974-847A-E9C62A3CF9A0}"/>
              </a:ext>
            </a:extLst>
          </p:cNvPr>
          <p:cNvSpPr>
            <a:spLocks noChangeAspect="1"/>
          </p:cNvSpPr>
          <p:nvPr/>
        </p:nvSpPr>
        <p:spPr>
          <a:xfrm>
            <a:off x="2019529" y="1936524"/>
            <a:ext cx="628591" cy="112920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69">
            <a:extLst>
              <a:ext uri="{FF2B5EF4-FFF2-40B4-BE49-F238E27FC236}">
                <a16:creationId xmlns:a16="http://schemas.microsoft.com/office/drawing/2014/main" id="{F382A460-B6CD-48DE-8F43-605C82337936}"/>
              </a:ext>
            </a:extLst>
          </p:cNvPr>
          <p:cNvSpPr/>
          <p:nvPr/>
        </p:nvSpPr>
        <p:spPr>
          <a:xfrm>
            <a:off x="5880231" y="3277481"/>
            <a:ext cx="1720306" cy="1361439"/>
          </a:xfrm>
          <a:custGeom>
            <a:avLst/>
            <a:gdLst>
              <a:gd name="connsiteX0" fmla="*/ 331498 w 1704172"/>
              <a:gd name="connsiteY0" fmla="*/ 1293160 h 1349993"/>
              <a:gd name="connsiteX1" fmla="*/ 426748 w 1704172"/>
              <a:gd name="connsiteY1" fmla="*/ 1065798 h 1349993"/>
              <a:gd name="connsiteX2" fmla="*/ 420747 w 1704172"/>
              <a:gd name="connsiteY2" fmla="*/ 865107 h 1349993"/>
              <a:gd name="connsiteX3" fmla="*/ 286254 w 1704172"/>
              <a:gd name="connsiteY3" fmla="*/ 825197 h 1349993"/>
              <a:gd name="connsiteX4" fmla="*/ 222437 w 1704172"/>
              <a:gd name="connsiteY4" fmla="*/ 857106 h 1349993"/>
              <a:gd name="connsiteX5" fmla="*/ 68036 w 1704172"/>
              <a:gd name="connsiteY5" fmla="*/ 848247 h 1349993"/>
              <a:gd name="connsiteX6" fmla="*/ 8315 w 1704172"/>
              <a:gd name="connsiteY6" fmla="*/ 660605 h 1349993"/>
              <a:gd name="connsiteX7" fmla="*/ 35556 w 1704172"/>
              <a:gd name="connsiteY7" fmla="*/ 600216 h 1349993"/>
              <a:gd name="connsiteX8" fmla="*/ 262632 w 1704172"/>
              <a:gd name="connsiteY8" fmla="*/ 531827 h 1349993"/>
              <a:gd name="connsiteX9" fmla="*/ 395316 w 1704172"/>
              <a:gd name="connsiteY9" fmla="*/ 469629 h 1349993"/>
              <a:gd name="connsiteX10" fmla="*/ 349595 w 1704172"/>
              <a:gd name="connsiteY10" fmla="*/ 140540 h 1349993"/>
              <a:gd name="connsiteX11" fmla="*/ 329117 w 1704172"/>
              <a:gd name="connsiteY11" fmla="*/ 87676 h 1349993"/>
              <a:gd name="connsiteX12" fmla="*/ 589340 w 1704172"/>
              <a:gd name="connsiteY12" fmla="*/ 2523 h 1349993"/>
              <a:gd name="connsiteX13" fmla="*/ 781745 w 1704172"/>
              <a:gd name="connsiteY13" fmla="*/ 37194 h 1349993"/>
              <a:gd name="connsiteX14" fmla="*/ 817273 w 1704172"/>
              <a:gd name="connsiteY14" fmla="*/ 149684 h 1349993"/>
              <a:gd name="connsiteX15" fmla="*/ 798223 w 1704172"/>
              <a:gd name="connsiteY15" fmla="*/ 187879 h 1349993"/>
              <a:gd name="connsiteX16" fmla="*/ 955004 w 1704172"/>
              <a:gd name="connsiteY16" fmla="*/ 446007 h 1349993"/>
              <a:gd name="connsiteX17" fmla="*/ 1124168 w 1704172"/>
              <a:gd name="connsiteY17" fmla="*/ 381713 h 1349993"/>
              <a:gd name="connsiteX18" fmla="*/ 1128550 w 1704172"/>
              <a:gd name="connsiteY18" fmla="*/ 253983 h 1349993"/>
              <a:gd name="connsiteX19" fmla="*/ 1081401 w 1704172"/>
              <a:gd name="connsiteY19" fmla="*/ 182831 h 1349993"/>
              <a:gd name="connsiteX20" fmla="*/ 1109405 w 1704172"/>
              <a:gd name="connsiteY20" fmla="*/ 83485 h 1349993"/>
              <a:gd name="connsiteX21" fmla="*/ 1404394 w 1704172"/>
              <a:gd name="connsiteY21" fmla="*/ 30812 h 1349993"/>
              <a:gd name="connsiteX22" fmla="*/ 1610896 w 1704172"/>
              <a:gd name="connsiteY22" fmla="*/ 82437 h 1349993"/>
              <a:gd name="connsiteX23" fmla="*/ 1633089 w 1704172"/>
              <a:gd name="connsiteY23" fmla="*/ 105488 h 1349993"/>
              <a:gd name="connsiteX24" fmla="*/ 1690525 w 1704172"/>
              <a:gd name="connsiteY24" fmla="*/ 383142 h 1349993"/>
              <a:gd name="connsiteX25" fmla="*/ 1651187 w 1704172"/>
              <a:gd name="connsiteY25" fmla="*/ 508586 h 1349993"/>
              <a:gd name="connsiteX26" fmla="*/ 1547555 w 1704172"/>
              <a:gd name="connsiteY26" fmla="*/ 546686 h 1349993"/>
              <a:gd name="connsiteX27" fmla="*/ 1442875 w 1704172"/>
              <a:gd name="connsiteY27" fmla="*/ 514777 h 1349993"/>
              <a:gd name="connsiteX28" fmla="*/ 1348673 w 1704172"/>
              <a:gd name="connsiteY28" fmla="*/ 534494 h 1349993"/>
              <a:gd name="connsiteX29" fmla="*/ 1374295 w 1704172"/>
              <a:gd name="connsiteY29" fmla="*/ 840342 h 1349993"/>
              <a:gd name="connsiteX30" fmla="*/ 1452019 w 1704172"/>
              <a:gd name="connsiteY30" fmla="*/ 838437 h 1349993"/>
              <a:gd name="connsiteX31" fmla="*/ 1543459 w 1704172"/>
              <a:gd name="connsiteY31" fmla="*/ 787478 h 1349993"/>
              <a:gd name="connsiteX32" fmla="*/ 1660903 w 1704172"/>
              <a:gd name="connsiteY32" fmla="*/ 824911 h 1349993"/>
              <a:gd name="connsiteX33" fmla="*/ 1649377 w 1704172"/>
              <a:gd name="connsiteY33" fmla="*/ 1276682 h 1349993"/>
              <a:gd name="connsiteX34" fmla="*/ 1632613 w 1704172"/>
              <a:gd name="connsiteY34" fmla="*/ 1293255 h 1349993"/>
              <a:gd name="connsiteX35" fmla="*/ 1367437 w 1704172"/>
              <a:gd name="connsiteY35" fmla="*/ 1336499 h 1349993"/>
              <a:gd name="connsiteX36" fmla="*/ 1150934 w 1704172"/>
              <a:gd name="connsiteY36" fmla="*/ 1327926 h 1349993"/>
              <a:gd name="connsiteX37" fmla="*/ 1107214 w 1704172"/>
              <a:gd name="connsiteY37" fmla="*/ 1215150 h 1349993"/>
              <a:gd name="connsiteX38" fmla="*/ 1129026 w 1704172"/>
              <a:gd name="connsiteY38" fmla="*/ 1178479 h 1349993"/>
              <a:gd name="connsiteX39" fmla="*/ 1034443 w 1704172"/>
              <a:gd name="connsiteY39" fmla="*/ 980835 h 1349993"/>
              <a:gd name="connsiteX40" fmla="*/ 858517 w 1704172"/>
              <a:gd name="connsiteY40" fmla="*/ 1045415 h 1349993"/>
              <a:gd name="connsiteX41" fmla="*/ 835370 w 1704172"/>
              <a:gd name="connsiteY41" fmla="*/ 1146761 h 1349993"/>
              <a:gd name="connsiteX42" fmla="*/ 856135 w 1704172"/>
              <a:gd name="connsiteY42" fmla="*/ 1199625 h 1349993"/>
              <a:gd name="connsiteX43" fmla="*/ 485898 w 1704172"/>
              <a:gd name="connsiteY43" fmla="*/ 1330879 h 1349993"/>
              <a:gd name="connsiteX44" fmla="*/ 331498 w 1704172"/>
              <a:gd name="connsiteY44" fmla="*/ 1293160 h 1349993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49595 w 1704172"/>
              <a:gd name="connsiteY10" fmla="*/ 139217 h 1348670"/>
              <a:gd name="connsiteX11" fmla="*/ 322646 w 1704172"/>
              <a:gd name="connsiteY11" fmla="*/ 63707 h 1348670"/>
              <a:gd name="connsiteX12" fmla="*/ 589340 w 1704172"/>
              <a:gd name="connsiteY12" fmla="*/ 1200 h 1348670"/>
              <a:gd name="connsiteX13" fmla="*/ 781745 w 1704172"/>
              <a:gd name="connsiteY13" fmla="*/ 35871 h 1348670"/>
              <a:gd name="connsiteX14" fmla="*/ 817273 w 1704172"/>
              <a:gd name="connsiteY14" fmla="*/ 148361 h 1348670"/>
              <a:gd name="connsiteX15" fmla="*/ 798223 w 1704172"/>
              <a:gd name="connsiteY15" fmla="*/ 186556 h 1348670"/>
              <a:gd name="connsiteX16" fmla="*/ 955004 w 1704172"/>
              <a:gd name="connsiteY16" fmla="*/ 444684 h 1348670"/>
              <a:gd name="connsiteX17" fmla="*/ 1124168 w 1704172"/>
              <a:gd name="connsiteY17" fmla="*/ 380390 h 1348670"/>
              <a:gd name="connsiteX18" fmla="*/ 1128550 w 1704172"/>
              <a:gd name="connsiteY18" fmla="*/ 252660 h 1348670"/>
              <a:gd name="connsiteX19" fmla="*/ 1081401 w 1704172"/>
              <a:gd name="connsiteY19" fmla="*/ 181508 h 1348670"/>
              <a:gd name="connsiteX20" fmla="*/ 1109405 w 1704172"/>
              <a:gd name="connsiteY20" fmla="*/ 82162 h 1348670"/>
              <a:gd name="connsiteX21" fmla="*/ 1404394 w 1704172"/>
              <a:gd name="connsiteY21" fmla="*/ 29489 h 1348670"/>
              <a:gd name="connsiteX22" fmla="*/ 1610896 w 1704172"/>
              <a:gd name="connsiteY22" fmla="*/ 81114 h 1348670"/>
              <a:gd name="connsiteX23" fmla="*/ 1633089 w 1704172"/>
              <a:gd name="connsiteY23" fmla="*/ 104165 h 1348670"/>
              <a:gd name="connsiteX24" fmla="*/ 1690525 w 1704172"/>
              <a:gd name="connsiteY24" fmla="*/ 381819 h 1348670"/>
              <a:gd name="connsiteX25" fmla="*/ 1651187 w 1704172"/>
              <a:gd name="connsiteY25" fmla="*/ 507263 h 1348670"/>
              <a:gd name="connsiteX26" fmla="*/ 1547555 w 1704172"/>
              <a:gd name="connsiteY26" fmla="*/ 545363 h 1348670"/>
              <a:gd name="connsiteX27" fmla="*/ 1442875 w 1704172"/>
              <a:gd name="connsiteY27" fmla="*/ 513454 h 1348670"/>
              <a:gd name="connsiteX28" fmla="*/ 1348673 w 1704172"/>
              <a:gd name="connsiteY28" fmla="*/ 533171 h 1348670"/>
              <a:gd name="connsiteX29" fmla="*/ 1374295 w 1704172"/>
              <a:gd name="connsiteY29" fmla="*/ 839019 h 1348670"/>
              <a:gd name="connsiteX30" fmla="*/ 1452019 w 1704172"/>
              <a:gd name="connsiteY30" fmla="*/ 837114 h 1348670"/>
              <a:gd name="connsiteX31" fmla="*/ 1543459 w 1704172"/>
              <a:gd name="connsiteY31" fmla="*/ 786155 h 1348670"/>
              <a:gd name="connsiteX32" fmla="*/ 1660903 w 1704172"/>
              <a:gd name="connsiteY32" fmla="*/ 823588 h 1348670"/>
              <a:gd name="connsiteX33" fmla="*/ 1649377 w 1704172"/>
              <a:gd name="connsiteY33" fmla="*/ 1275359 h 1348670"/>
              <a:gd name="connsiteX34" fmla="*/ 1632613 w 1704172"/>
              <a:gd name="connsiteY34" fmla="*/ 1291932 h 1348670"/>
              <a:gd name="connsiteX35" fmla="*/ 1367437 w 1704172"/>
              <a:gd name="connsiteY35" fmla="*/ 1335176 h 1348670"/>
              <a:gd name="connsiteX36" fmla="*/ 1150934 w 1704172"/>
              <a:gd name="connsiteY36" fmla="*/ 1326603 h 1348670"/>
              <a:gd name="connsiteX37" fmla="*/ 1107214 w 1704172"/>
              <a:gd name="connsiteY37" fmla="*/ 1213827 h 1348670"/>
              <a:gd name="connsiteX38" fmla="*/ 1129026 w 1704172"/>
              <a:gd name="connsiteY38" fmla="*/ 1177156 h 1348670"/>
              <a:gd name="connsiteX39" fmla="*/ 1034443 w 1704172"/>
              <a:gd name="connsiteY39" fmla="*/ 979512 h 1348670"/>
              <a:gd name="connsiteX40" fmla="*/ 858517 w 1704172"/>
              <a:gd name="connsiteY40" fmla="*/ 1044092 h 1348670"/>
              <a:gd name="connsiteX41" fmla="*/ 835370 w 1704172"/>
              <a:gd name="connsiteY41" fmla="*/ 1145438 h 1348670"/>
              <a:gd name="connsiteX42" fmla="*/ 856135 w 1704172"/>
              <a:gd name="connsiteY42" fmla="*/ 1198302 h 1348670"/>
              <a:gd name="connsiteX43" fmla="*/ 485898 w 1704172"/>
              <a:gd name="connsiteY43" fmla="*/ 1329556 h 1348670"/>
              <a:gd name="connsiteX44" fmla="*/ 331498 w 1704172"/>
              <a:gd name="connsiteY44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49595 w 1704172"/>
              <a:gd name="connsiteY10" fmla="*/ 139217 h 1348670"/>
              <a:gd name="connsiteX11" fmla="*/ 322646 w 1704172"/>
              <a:gd name="connsiteY11" fmla="*/ 63707 h 1348670"/>
              <a:gd name="connsiteX12" fmla="*/ 589340 w 1704172"/>
              <a:gd name="connsiteY12" fmla="*/ 1200 h 1348670"/>
              <a:gd name="connsiteX13" fmla="*/ 781745 w 1704172"/>
              <a:gd name="connsiteY13" fmla="*/ 35871 h 1348670"/>
              <a:gd name="connsiteX14" fmla="*/ 817273 w 1704172"/>
              <a:gd name="connsiteY14" fmla="*/ 148361 h 1348670"/>
              <a:gd name="connsiteX15" fmla="*/ 798223 w 1704172"/>
              <a:gd name="connsiteY15" fmla="*/ 186556 h 1348670"/>
              <a:gd name="connsiteX16" fmla="*/ 955004 w 1704172"/>
              <a:gd name="connsiteY16" fmla="*/ 444684 h 1348670"/>
              <a:gd name="connsiteX17" fmla="*/ 1124168 w 1704172"/>
              <a:gd name="connsiteY17" fmla="*/ 380390 h 1348670"/>
              <a:gd name="connsiteX18" fmla="*/ 1128550 w 1704172"/>
              <a:gd name="connsiteY18" fmla="*/ 252660 h 1348670"/>
              <a:gd name="connsiteX19" fmla="*/ 1081401 w 1704172"/>
              <a:gd name="connsiteY19" fmla="*/ 181508 h 1348670"/>
              <a:gd name="connsiteX20" fmla="*/ 1109405 w 1704172"/>
              <a:gd name="connsiteY20" fmla="*/ 82162 h 1348670"/>
              <a:gd name="connsiteX21" fmla="*/ 1404394 w 1704172"/>
              <a:gd name="connsiteY21" fmla="*/ 29489 h 1348670"/>
              <a:gd name="connsiteX22" fmla="*/ 1610896 w 1704172"/>
              <a:gd name="connsiteY22" fmla="*/ 81114 h 1348670"/>
              <a:gd name="connsiteX23" fmla="*/ 1633089 w 1704172"/>
              <a:gd name="connsiteY23" fmla="*/ 104165 h 1348670"/>
              <a:gd name="connsiteX24" fmla="*/ 1690525 w 1704172"/>
              <a:gd name="connsiteY24" fmla="*/ 381819 h 1348670"/>
              <a:gd name="connsiteX25" fmla="*/ 1651187 w 1704172"/>
              <a:gd name="connsiteY25" fmla="*/ 507263 h 1348670"/>
              <a:gd name="connsiteX26" fmla="*/ 1547555 w 1704172"/>
              <a:gd name="connsiteY26" fmla="*/ 545363 h 1348670"/>
              <a:gd name="connsiteX27" fmla="*/ 1442875 w 1704172"/>
              <a:gd name="connsiteY27" fmla="*/ 513454 h 1348670"/>
              <a:gd name="connsiteX28" fmla="*/ 1348673 w 1704172"/>
              <a:gd name="connsiteY28" fmla="*/ 533171 h 1348670"/>
              <a:gd name="connsiteX29" fmla="*/ 1374295 w 1704172"/>
              <a:gd name="connsiteY29" fmla="*/ 839019 h 1348670"/>
              <a:gd name="connsiteX30" fmla="*/ 1452019 w 1704172"/>
              <a:gd name="connsiteY30" fmla="*/ 837114 h 1348670"/>
              <a:gd name="connsiteX31" fmla="*/ 1543459 w 1704172"/>
              <a:gd name="connsiteY31" fmla="*/ 786155 h 1348670"/>
              <a:gd name="connsiteX32" fmla="*/ 1660903 w 1704172"/>
              <a:gd name="connsiteY32" fmla="*/ 823588 h 1348670"/>
              <a:gd name="connsiteX33" fmla="*/ 1649377 w 1704172"/>
              <a:gd name="connsiteY33" fmla="*/ 1275359 h 1348670"/>
              <a:gd name="connsiteX34" fmla="*/ 1632613 w 1704172"/>
              <a:gd name="connsiteY34" fmla="*/ 1291932 h 1348670"/>
              <a:gd name="connsiteX35" fmla="*/ 1367437 w 1704172"/>
              <a:gd name="connsiteY35" fmla="*/ 1335176 h 1348670"/>
              <a:gd name="connsiteX36" fmla="*/ 1150934 w 1704172"/>
              <a:gd name="connsiteY36" fmla="*/ 1326603 h 1348670"/>
              <a:gd name="connsiteX37" fmla="*/ 1107214 w 1704172"/>
              <a:gd name="connsiteY37" fmla="*/ 1213827 h 1348670"/>
              <a:gd name="connsiteX38" fmla="*/ 1129026 w 1704172"/>
              <a:gd name="connsiteY38" fmla="*/ 1177156 h 1348670"/>
              <a:gd name="connsiteX39" fmla="*/ 1034443 w 1704172"/>
              <a:gd name="connsiteY39" fmla="*/ 979512 h 1348670"/>
              <a:gd name="connsiteX40" fmla="*/ 858517 w 1704172"/>
              <a:gd name="connsiteY40" fmla="*/ 1044092 h 1348670"/>
              <a:gd name="connsiteX41" fmla="*/ 835370 w 1704172"/>
              <a:gd name="connsiteY41" fmla="*/ 1145438 h 1348670"/>
              <a:gd name="connsiteX42" fmla="*/ 856135 w 1704172"/>
              <a:gd name="connsiteY42" fmla="*/ 1198302 h 1348670"/>
              <a:gd name="connsiteX43" fmla="*/ 485898 w 1704172"/>
              <a:gd name="connsiteY43" fmla="*/ 1329556 h 1348670"/>
              <a:gd name="connsiteX44" fmla="*/ 331498 w 1704172"/>
              <a:gd name="connsiteY44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50844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04172" h="1348670">
                <a:moveTo>
                  <a:pt x="331498" y="1291837"/>
                </a:moveTo>
                <a:cubicBezTo>
                  <a:pt x="363311" y="1216113"/>
                  <a:pt x="410256" y="1137974"/>
                  <a:pt x="426748" y="1064475"/>
                </a:cubicBezTo>
                <a:cubicBezTo>
                  <a:pt x="443240" y="990976"/>
                  <a:pt x="470043" y="917364"/>
                  <a:pt x="430452" y="850844"/>
                </a:cubicBezTo>
                <a:cubicBezTo>
                  <a:pt x="405753" y="809345"/>
                  <a:pt x="340333" y="800405"/>
                  <a:pt x="305664" y="801228"/>
                </a:cubicBezTo>
                <a:cubicBezTo>
                  <a:pt x="270995" y="802051"/>
                  <a:pt x="262042" y="848167"/>
                  <a:pt x="222437" y="855783"/>
                </a:cubicBezTo>
                <a:cubicBezTo>
                  <a:pt x="182832" y="863399"/>
                  <a:pt x="115281" y="894168"/>
                  <a:pt x="68036" y="846924"/>
                </a:cubicBezTo>
                <a:cubicBezTo>
                  <a:pt x="16602" y="795489"/>
                  <a:pt x="-16260" y="735482"/>
                  <a:pt x="8315" y="659282"/>
                </a:cubicBezTo>
                <a:cubicBezTo>
                  <a:pt x="15077" y="638422"/>
                  <a:pt x="24507" y="617943"/>
                  <a:pt x="35556" y="598893"/>
                </a:cubicBezTo>
                <a:cubicBezTo>
                  <a:pt x="97945" y="491547"/>
                  <a:pt x="152238" y="475545"/>
                  <a:pt x="262632" y="530504"/>
                </a:cubicBezTo>
                <a:cubicBezTo>
                  <a:pt x="345310" y="571747"/>
                  <a:pt x="372249" y="543278"/>
                  <a:pt x="395316" y="468306"/>
                </a:cubicBezTo>
                <a:cubicBezTo>
                  <a:pt x="418258" y="393740"/>
                  <a:pt x="410006" y="209495"/>
                  <a:pt x="322646" y="63707"/>
                </a:cubicBezTo>
                <a:cubicBezTo>
                  <a:pt x="354983" y="-14144"/>
                  <a:pt x="512823" y="5839"/>
                  <a:pt x="589340" y="1200"/>
                </a:cubicBezTo>
                <a:cubicBezTo>
                  <a:pt x="665857" y="-3439"/>
                  <a:pt x="721547" y="4819"/>
                  <a:pt x="781745" y="35871"/>
                </a:cubicBezTo>
                <a:cubicBezTo>
                  <a:pt x="824988" y="58159"/>
                  <a:pt x="837942" y="103593"/>
                  <a:pt x="817273" y="148361"/>
                </a:cubicBezTo>
                <a:cubicBezTo>
                  <a:pt x="811272" y="161315"/>
                  <a:pt x="804700" y="173888"/>
                  <a:pt x="798223" y="186556"/>
                </a:cubicBezTo>
                <a:cubicBezTo>
                  <a:pt x="733548" y="314858"/>
                  <a:pt x="809082" y="438588"/>
                  <a:pt x="955004" y="444684"/>
                </a:cubicBezTo>
                <a:cubicBezTo>
                  <a:pt x="1021013" y="447446"/>
                  <a:pt x="1075496" y="419823"/>
                  <a:pt x="1124168" y="380390"/>
                </a:cubicBezTo>
                <a:cubicBezTo>
                  <a:pt x="1163221" y="348767"/>
                  <a:pt x="1162935" y="312286"/>
                  <a:pt x="1128550" y="252660"/>
                </a:cubicBezTo>
                <a:cubicBezTo>
                  <a:pt x="1114358" y="228085"/>
                  <a:pt x="1096165" y="205797"/>
                  <a:pt x="1081401" y="181508"/>
                </a:cubicBezTo>
                <a:cubicBezTo>
                  <a:pt x="1053684" y="135978"/>
                  <a:pt x="1060446" y="106165"/>
                  <a:pt x="1109405" y="82162"/>
                </a:cubicBezTo>
                <a:cubicBezTo>
                  <a:pt x="1202274" y="36537"/>
                  <a:pt x="1301905" y="19773"/>
                  <a:pt x="1404394" y="29489"/>
                </a:cubicBezTo>
                <a:cubicBezTo>
                  <a:pt x="1475260" y="36252"/>
                  <a:pt x="1543840" y="56730"/>
                  <a:pt x="1610896" y="81114"/>
                </a:cubicBezTo>
                <a:cubicBezTo>
                  <a:pt x="1622803" y="84448"/>
                  <a:pt x="1629279" y="93592"/>
                  <a:pt x="1633089" y="104165"/>
                </a:cubicBezTo>
                <a:cubicBezTo>
                  <a:pt x="1665950" y="193890"/>
                  <a:pt x="1692906" y="285140"/>
                  <a:pt x="1690525" y="381819"/>
                </a:cubicBezTo>
                <a:cubicBezTo>
                  <a:pt x="1689382" y="426586"/>
                  <a:pt x="1677857" y="469830"/>
                  <a:pt x="1651187" y="507263"/>
                </a:cubicBezTo>
                <a:cubicBezTo>
                  <a:pt x="1624136" y="545172"/>
                  <a:pt x="1592799" y="556793"/>
                  <a:pt x="1547555" y="545363"/>
                </a:cubicBezTo>
                <a:cubicBezTo>
                  <a:pt x="1512217" y="536409"/>
                  <a:pt x="1478308" y="522408"/>
                  <a:pt x="1442875" y="513454"/>
                </a:cubicBezTo>
                <a:cubicBezTo>
                  <a:pt x="1407919" y="504596"/>
                  <a:pt x="1376962" y="511740"/>
                  <a:pt x="1348673" y="533171"/>
                </a:cubicBezTo>
                <a:cubicBezTo>
                  <a:pt x="1247993" y="609466"/>
                  <a:pt x="1262281" y="779487"/>
                  <a:pt x="1374295" y="839019"/>
                </a:cubicBezTo>
                <a:cubicBezTo>
                  <a:pt x="1400679" y="853020"/>
                  <a:pt x="1426397" y="848639"/>
                  <a:pt x="1452019" y="837114"/>
                </a:cubicBezTo>
                <a:cubicBezTo>
                  <a:pt x="1484023" y="822826"/>
                  <a:pt x="1511931" y="801204"/>
                  <a:pt x="1543459" y="786155"/>
                </a:cubicBezTo>
                <a:cubicBezTo>
                  <a:pt x="1590322" y="763866"/>
                  <a:pt x="1640900" y="776725"/>
                  <a:pt x="1660903" y="823588"/>
                </a:cubicBezTo>
                <a:cubicBezTo>
                  <a:pt x="1725292" y="975131"/>
                  <a:pt x="1714814" y="1126388"/>
                  <a:pt x="1649377" y="1275359"/>
                </a:cubicBezTo>
                <a:cubicBezTo>
                  <a:pt x="1646234" y="1282598"/>
                  <a:pt x="1638900" y="1287075"/>
                  <a:pt x="1632613" y="1291932"/>
                </a:cubicBezTo>
                <a:cubicBezTo>
                  <a:pt x="1562795" y="1346225"/>
                  <a:pt x="1450210" y="1335652"/>
                  <a:pt x="1367437" y="1335176"/>
                </a:cubicBezTo>
                <a:cubicBezTo>
                  <a:pt x="1300572" y="1334700"/>
                  <a:pt x="1214656" y="1349273"/>
                  <a:pt x="1150934" y="1326603"/>
                </a:cubicBezTo>
                <a:cubicBezTo>
                  <a:pt x="1090164" y="1304982"/>
                  <a:pt x="1077115" y="1271073"/>
                  <a:pt x="1107214" y="1213827"/>
                </a:cubicBezTo>
                <a:cubicBezTo>
                  <a:pt x="1113882" y="1201254"/>
                  <a:pt x="1121026" y="1188872"/>
                  <a:pt x="1129026" y="1177156"/>
                </a:cubicBezTo>
                <a:cubicBezTo>
                  <a:pt x="1208465" y="1060665"/>
                  <a:pt x="1120359" y="993895"/>
                  <a:pt x="1034443" y="979512"/>
                </a:cubicBezTo>
                <a:cubicBezTo>
                  <a:pt x="965387" y="967892"/>
                  <a:pt x="906808" y="996372"/>
                  <a:pt x="858517" y="1044092"/>
                </a:cubicBezTo>
                <a:cubicBezTo>
                  <a:pt x="830608" y="1071714"/>
                  <a:pt x="824226" y="1107719"/>
                  <a:pt x="835370" y="1145438"/>
                </a:cubicBezTo>
                <a:cubicBezTo>
                  <a:pt x="840704" y="1163535"/>
                  <a:pt x="848610" y="1180871"/>
                  <a:pt x="856135" y="1198302"/>
                </a:cubicBezTo>
                <a:cubicBezTo>
                  <a:pt x="952433" y="1419282"/>
                  <a:pt x="580386" y="1332223"/>
                  <a:pt x="485898" y="1329556"/>
                </a:cubicBezTo>
                <a:cubicBezTo>
                  <a:pt x="431606" y="1327937"/>
                  <a:pt x="381409" y="1310506"/>
                  <a:pt x="331498" y="1291837"/>
                </a:cubicBezTo>
                <a:close/>
              </a:path>
            </a:pathLst>
          </a:custGeom>
          <a:solidFill>
            <a:schemeClr val="accent3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162">
            <a:extLst>
              <a:ext uri="{FF2B5EF4-FFF2-40B4-BE49-F238E27FC236}">
                <a16:creationId xmlns:a16="http://schemas.microsoft.com/office/drawing/2014/main" id="{EDED8EE5-6B99-4254-BBB5-5FEBA3696501}"/>
              </a:ext>
            </a:extLst>
          </p:cNvPr>
          <p:cNvSpPr/>
          <p:nvPr/>
        </p:nvSpPr>
        <p:spPr>
          <a:xfrm>
            <a:off x="6066692" y="1728589"/>
            <a:ext cx="1727783" cy="1994448"/>
          </a:xfrm>
          <a:custGeom>
            <a:avLst/>
            <a:gdLst>
              <a:gd name="connsiteX0" fmla="*/ 109808 w 1711578"/>
              <a:gd name="connsiteY0" fmla="*/ 365466 h 1970062"/>
              <a:gd name="connsiteX1" fmla="*/ 406987 w 1711578"/>
              <a:gd name="connsiteY1" fmla="*/ 439380 h 1970062"/>
              <a:gd name="connsiteX2" fmla="*/ 566246 w 1711578"/>
              <a:gd name="connsiteY2" fmla="*/ 397375 h 1970062"/>
              <a:gd name="connsiteX3" fmla="*/ 605585 w 1711578"/>
              <a:gd name="connsiteY3" fmla="*/ 288028 h 1970062"/>
              <a:gd name="connsiteX4" fmla="*/ 589963 w 1711578"/>
              <a:gd name="connsiteY4" fmla="*/ 253548 h 1970062"/>
              <a:gd name="connsiteX5" fmla="*/ 621205 w 1711578"/>
              <a:gd name="connsiteY5" fmla="*/ 66762 h 1970062"/>
              <a:gd name="connsiteX6" fmla="*/ 813515 w 1711578"/>
              <a:gd name="connsiteY6" fmla="*/ 12851 h 1970062"/>
              <a:gd name="connsiteX7" fmla="*/ 922480 w 1711578"/>
              <a:gd name="connsiteY7" fmla="*/ 200493 h 1970062"/>
              <a:gd name="connsiteX8" fmla="*/ 883714 w 1711578"/>
              <a:gd name="connsiteY8" fmla="*/ 321747 h 1970062"/>
              <a:gd name="connsiteX9" fmla="*/ 918004 w 1711578"/>
              <a:gd name="connsiteY9" fmla="*/ 434618 h 1970062"/>
              <a:gd name="connsiteX10" fmla="*/ 1221470 w 1711578"/>
              <a:gd name="connsiteY10" fmla="*/ 453668 h 1970062"/>
              <a:gd name="connsiteX11" fmla="*/ 1337295 w 1711578"/>
              <a:gd name="connsiteY11" fmla="*/ 394041 h 1970062"/>
              <a:gd name="connsiteX12" fmla="*/ 1286718 w 1711578"/>
              <a:gd name="connsiteY12" fmla="*/ 620641 h 1970062"/>
              <a:gd name="connsiteX13" fmla="*/ 1281764 w 1711578"/>
              <a:gd name="connsiteY13" fmla="*/ 781042 h 1970062"/>
              <a:gd name="connsiteX14" fmla="*/ 1429973 w 1711578"/>
              <a:gd name="connsiteY14" fmla="*/ 866767 h 1970062"/>
              <a:gd name="connsiteX15" fmla="*/ 1473978 w 1711578"/>
              <a:gd name="connsiteY15" fmla="*/ 849146 h 1970062"/>
              <a:gd name="connsiteX16" fmla="*/ 1696768 w 1711578"/>
              <a:gd name="connsiteY16" fmla="*/ 946587 h 1970062"/>
              <a:gd name="connsiteX17" fmla="*/ 1674575 w 1711578"/>
              <a:gd name="connsiteY17" fmla="*/ 1081746 h 1970062"/>
              <a:gd name="connsiteX18" fmla="*/ 1519413 w 1711578"/>
              <a:gd name="connsiteY18" fmla="*/ 1149564 h 1970062"/>
              <a:gd name="connsiteX19" fmla="*/ 1421972 w 1711578"/>
              <a:gd name="connsiteY19" fmla="*/ 1112322 h 1970062"/>
              <a:gd name="connsiteX20" fmla="*/ 1310339 w 1711578"/>
              <a:gd name="connsiteY20" fmla="*/ 1166043 h 1970062"/>
              <a:gd name="connsiteX21" fmla="*/ 1324531 w 1711578"/>
              <a:gd name="connsiteY21" fmla="*/ 1411978 h 1970062"/>
              <a:gd name="connsiteX22" fmla="*/ 1393206 w 1711578"/>
              <a:gd name="connsiteY22" fmla="*/ 1566855 h 1970062"/>
              <a:gd name="connsiteX23" fmla="*/ 1283383 w 1711578"/>
              <a:gd name="connsiteY23" fmla="*/ 1532660 h 1970062"/>
              <a:gd name="connsiteX24" fmla="*/ 1174799 w 1711578"/>
              <a:gd name="connsiteY24" fmla="*/ 1512372 h 1970062"/>
              <a:gd name="connsiteX25" fmla="*/ 913813 w 1711578"/>
              <a:gd name="connsiteY25" fmla="*/ 1553805 h 1970062"/>
              <a:gd name="connsiteX26" fmla="*/ 884096 w 1711578"/>
              <a:gd name="connsiteY26" fmla="*/ 1691632 h 1970062"/>
              <a:gd name="connsiteX27" fmla="*/ 873332 w 1711578"/>
              <a:gd name="connsiteY27" fmla="*/ 1879084 h 1970062"/>
              <a:gd name="connsiteX28" fmla="*/ 723694 w 1711578"/>
              <a:gd name="connsiteY28" fmla="*/ 1966333 h 1970062"/>
              <a:gd name="connsiteX29" fmla="*/ 547006 w 1711578"/>
              <a:gd name="connsiteY29" fmla="*/ 1815933 h 1970062"/>
              <a:gd name="connsiteX30" fmla="*/ 577867 w 1711578"/>
              <a:gd name="connsiteY30" fmla="*/ 1747544 h 1970062"/>
              <a:gd name="connsiteX31" fmla="*/ 525955 w 1711578"/>
              <a:gd name="connsiteY31" fmla="*/ 1602669 h 1970062"/>
              <a:gd name="connsiteX32" fmla="*/ 311642 w 1711578"/>
              <a:gd name="connsiteY32" fmla="*/ 1550186 h 1970062"/>
              <a:gd name="connsiteX33" fmla="*/ 218298 w 1711578"/>
              <a:gd name="connsiteY33" fmla="*/ 1567902 h 1970062"/>
              <a:gd name="connsiteX34" fmla="*/ 129335 w 1711578"/>
              <a:gd name="connsiteY34" fmla="*/ 1584190 h 1970062"/>
              <a:gd name="connsiteX35" fmla="*/ 16462 w 1711578"/>
              <a:gd name="connsiteY35" fmla="*/ 1299678 h 1970062"/>
              <a:gd name="connsiteX36" fmla="*/ 29322 w 1711578"/>
              <a:gd name="connsiteY36" fmla="*/ 1187950 h 1970062"/>
              <a:gd name="connsiteX37" fmla="*/ 150384 w 1711578"/>
              <a:gd name="connsiteY37" fmla="*/ 1141754 h 1970062"/>
              <a:gd name="connsiteX38" fmla="*/ 225537 w 1711578"/>
              <a:gd name="connsiteY38" fmla="*/ 1182426 h 1970062"/>
              <a:gd name="connsiteX39" fmla="*/ 389652 w 1711578"/>
              <a:gd name="connsiteY39" fmla="*/ 1142992 h 1970062"/>
              <a:gd name="connsiteX40" fmla="*/ 348314 w 1711578"/>
              <a:gd name="connsiteY40" fmla="*/ 841335 h 1970062"/>
              <a:gd name="connsiteX41" fmla="*/ 238014 w 1711578"/>
              <a:gd name="connsiteY41" fmla="*/ 847622 h 1970062"/>
              <a:gd name="connsiteX42" fmla="*/ 119238 w 1711578"/>
              <a:gd name="connsiteY42" fmla="*/ 878959 h 1970062"/>
              <a:gd name="connsiteX43" fmla="*/ 51896 w 1711578"/>
              <a:gd name="connsiteY43" fmla="*/ 832191 h 1970062"/>
              <a:gd name="connsiteX44" fmla="*/ 7414 w 1711578"/>
              <a:gd name="connsiteY44" fmla="*/ 601686 h 1970062"/>
              <a:gd name="connsiteX45" fmla="*/ 109808 w 1711578"/>
              <a:gd name="connsiteY45" fmla="*/ 365466 h 1970062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13813 w 1711578"/>
              <a:gd name="connsiteY25" fmla="*/ 1553805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13813 w 1711578"/>
              <a:gd name="connsiteY25" fmla="*/ 1553805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1564 w 1711578"/>
              <a:gd name="connsiteY24" fmla="*/ 1522078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5263 w 1711578"/>
              <a:gd name="connsiteY22" fmla="*/ 1599206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44968 w 1711578"/>
              <a:gd name="connsiteY22" fmla="*/ 1625087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2323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218298 w 1711578"/>
              <a:gd name="connsiteY31" fmla="*/ 1567902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2908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3555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3555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77867 w 1711578"/>
              <a:gd name="connsiteY29" fmla="*/ 1747544 h 1975742"/>
              <a:gd name="connsiteX30" fmla="*/ 593892 w 1711578"/>
              <a:gd name="connsiteY30" fmla="*/ 1570319 h 1975742"/>
              <a:gd name="connsiteX31" fmla="*/ 370347 w 1711578"/>
              <a:gd name="connsiteY31" fmla="*/ 1535550 h 1975742"/>
              <a:gd name="connsiteX32" fmla="*/ 129335 w 1711578"/>
              <a:gd name="connsiteY32" fmla="*/ 1584190 h 1975742"/>
              <a:gd name="connsiteX33" fmla="*/ 16462 w 1711578"/>
              <a:gd name="connsiteY33" fmla="*/ 1299678 h 1975742"/>
              <a:gd name="connsiteX34" fmla="*/ 29322 w 1711578"/>
              <a:gd name="connsiteY34" fmla="*/ 1187950 h 1975742"/>
              <a:gd name="connsiteX35" fmla="*/ 150384 w 1711578"/>
              <a:gd name="connsiteY35" fmla="*/ 1141754 h 1975742"/>
              <a:gd name="connsiteX36" fmla="*/ 225537 w 1711578"/>
              <a:gd name="connsiteY36" fmla="*/ 1182426 h 1975742"/>
              <a:gd name="connsiteX37" fmla="*/ 389652 w 1711578"/>
              <a:gd name="connsiteY37" fmla="*/ 1142992 h 1975742"/>
              <a:gd name="connsiteX38" fmla="*/ 348314 w 1711578"/>
              <a:gd name="connsiteY38" fmla="*/ 841335 h 1975742"/>
              <a:gd name="connsiteX39" fmla="*/ 238014 w 1711578"/>
              <a:gd name="connsiteY39" fmla="*/ 847622 h 1975742"/>
              <a:gd name="connsiteX40" fmla="*/ 119238 w 1711578"/>
              <a:gd name="connsiteY40" fmla="*/ 878959 h 1975742"/>
              <a:gd name="connsiteX41" fmla="*/ 51896 w 1711578"/>
              <a:gd name="connsiteY41" fmla="*/ 832191 h 1975742"/>
              <a:gd name="connsiteX42" fmla="*/ 7414 w 1711578"/>
              <a:gd name="connsiteY42" fmla="*/ 601686 h 1975742"/>
              <a:gd name="connsiteX43" fmla="*/ 109808 w 1711578"/>
              <a:gd name="connsiteY43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77867 w 1711578"/>
              <a:gd name="connsiteY29" fmla="*/ 1747545 h 1975742"/>
              <a:gd name="connsiteX30" fmla="*/ 593892 w 1711578"/>
              <a:gd name="connsiteY30" fmla="*/ 1570319 h 1975742"/>
              <a:gd name="connsiteX31" fmla="*/ 370347 w 1711578"/>
              <a:gd name="connsiteY31" fmla="*/ 1535550 h 1975742"/>
              <a:gd name="connsiteX32" fmla="*/ 129335 w 1711578"/>
              <a:gd name="connsiteY32" fmla="*/ 1584190 h 1975742"/>
              <a:gd name="connsiteX33" fmla="*/ 16462 w 1711578"/>
              <a:gd name="connsiteY33" fmla="*/ 1299678 h 1975742"/>
              <a:gd name="connsiteX34" fmla="*/ 29322 w 1711578"/>
              <a:gd name="connsiteY34" fmla="*/ 1187950 h 1975742"/>
              <a:gd name="connsiteX35" fmla="*/ 150384 w 1711578"/>
              <a:gd name="connsiteY35" fmla="*/ 1141754 h 1975742"/>
              <a:gd name="connsiteX36" fmla="*/ 225537 w 1711578"/>
              <a:gd name="connsiteY36" fmla="*/ 1182426 h 1975742"/>
              <a:gd name="connsiteX37" fmla="*/ 389652 w 1711578"/>
              <a:gd name="connsiteY37" fmla="*/ 1142992 h 1975742"/>
              <a:gd name="connsiteX38" fmla="*/ 348314 w 1711578"/>
              <a:gd name="connsiteY38" fmla="*/ 841335 h 1975742"/>
              <a:gd name="connsiteX39" fmla="*/ 238014 w 1711578"/>
              <a:gd name="connsiteY39" fmla="*/ 847622 h 1975742"/>
              <a:gd name="connsiteX40" fmla="*/ 119238 w 1711578"/>
              <a:gd name="connsiteY40" fmla="*/ 878959 h 1975742"/>
              <a:gd name="connsiteX41" fmla="*/ 51896 w 1711578"/>
              <a:gd name="connsiteY41" fmla="*/ 832191 h 1975742"/>
              <a:gd name="connsiteX42" fmla="*/ 7414 w 1711578"/>
              <a:gd name="connsiteY42" fmla="*/ 601686 h 1975742"/>
              <a:gd name="connsiteX43" fmla="*/ 109808 w 1711578"/>
              <a:gd name="connsiteY43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578" h="1975742">
                <a:moveTo>
                  <a:pt x="109808" y="365466"/>
                </a:moveTo>
                <a:cubicBezTo>
                  <a:pt x="207058" y="397470"/>
                  <a:pt x="301260" y="441476"/>
                  <a:pt x="406987" y="439380"/>
                </a:cubicBezTo>
                <a:cubicBezTo>
                  <a:pt x="463471" y="438237"/>
                  <a:pt x="516525" y="423188"/>
                  <a:pt x="566246" y="397375"/>
                </a:cubicBezTo>
                <a:cubicBezTo>
                  <a:pt x="617776" y="370610"/>
                  <a:pt x="627396" y="341463"/>
                  <a:pt x="605585" y="288028"/>
                </a:cubicBezTo>
                <a:cubicBezTo>
                  <a:pt x="600822" y="276312"/>
                  <a:pt x="595202" y="264978"/>
                  <a:pt x="589963" y="253548"/>
                </a:cubicBezTo>
                <a:cubicBezTo>
                  <a:pt x="549862" y="166870"/>
                  <a:pt x="555959" y="130485"/>
                  <a:pt x="621205" y="66762"/>
                </a:cubicBezTo>
                <a:cubicBezTo>
                  <a:pt x="685784" y="3612"/>
                  <a:pt x="754365" y="-15629"/>
                  <a:pt x="813515" y="12851"/>
                </a:cubicBezTo>
                <a:cubicBezTo>
                  <a:pt x="890667" y="49998"/>
                  <a:pt x="930292" y="119721"/>
                  <a:pt x="922480" y="200493"/>
                </a:cubicBezTo>
                <a:cubicBezTo>
                  <a:pt x="918290" y="244023"/>
                  <a:pt x="900574" y="282504"/>
                  <a:pt x="883714" y="321747"/>
                </a:cubicBezTo>
                <a:cubicBezTo>
                  <a:pt x="860949" y="374610"/>
                  <a:pt x="869141" y="403947"/>
                  <a:pt x="918004" y="434618"/>
                </a:cubicBezTo>
                <a:cubicBezTo>
                  <a:pt x="1015255" y="495673"/>
                  <a:pt x="1117267" y="501198"/>
                  <a:pt x="1221470" y="453668"/>
                </a:cubicBezTo>
                <a:cubicBezTo>
                  <a:pt x="1260238" y="436047"/>
                  <a:pt x="1297290" y="414806"/>
                  <a:pt x="1337295" y="394041"/>
                </a:cubicBezTo>
                <a:cubicBezTo>
                  <a:pt x="1319960" y="470718"/>
                  <a:pt x="1301290" y="545298"/>
                  <a:pt x="1286718" y="620641"/>
                </a:cubicBezTo>
                <a:cubicBezTo>
                  <a:pt x="1276430" y="673410"/>
                  <a:pt x="1271858" y="727035"/>
                  <a:pt x="1281764" y="781042"/>
                </a:cubicBezTo>
                <a:cubicBezTo>
                  <a:pt x="1298147" y="870768"/>
                  <a:pt x="1346629" y="899343"/>
                  <a:pt x="1429973" y="866767"/>
                </a:cubicBezTo>
                <a:cubicBezTo>
                  <a:pt x="1444737" y="861052"/>
                  <a:pt x="1459024" y="854289"/>
                  <a:pt x="1473978" y="849146"/>
                </a:cubicBezTo>
                <a:cubicBezTo>
                  <a:pt x="1575420" y="814856"/>
                  <a:pt x="1637046" y="843907"/>
                  <a:pt x="1696768" y="946587"/>
                </a:cubicBezTo>
                <a:cubicBezTo>
                  <a:pt x="1725248" y="995450"/>
                  <a:pt x="1709817" y="1041170"/>
                  <a:pt x="1674575" y="1081746"/>
                </a:cubicBezTo>
                <a:cubicBezTo>
                  <a:pt x="1633522" y="1128990"/>
                  <a:pt x="1588278" y="1168710"/>
                  <a:pt x="1519413" y="1149564"/>
                </a:cubicBezTo>
                <a:cubicBezTo>
                  <a:pt x="1486075" y="1140325"/>
                  <a:pt x="1454548" y="1124609"/>
                  <a:pt x="1421972" y="1112322"/>
                </a:cubicBezTo>
                <a:cubicBezTo>
                  <a:pt x="1360916" y="1089271"/>
                  <a:pt x="1330723" y="1103368"/>
                  <a:pt x="1310339" y="1166043"/>
                </a:cubicBezTo>
                <a:cubicBezTo>
                  <a:pt x="1283192" y="1249577"/>
                  <a:pt x="1304250" y="1337088"/>
                  <a:pt x="1324531" y="1411978"/>
                </a:cubicBezTo>
                <a:cubicBezTo>
                  <a:pt x="1344813" y="1486868"/>
                  <a:pt x="1395213" y="1529488"/>
                  <a:pt x="1432028" y="1615381"/>
                </a:cubicBezTo>
                <a:cubicBezTo>
                  <a:pt x="1381497" y="1584813"/>
                  <a:pt x="1335784" y="1578508"/>
                  <a:pt x="1254268" y="1577951"/>
                </a:cubicBezTo>
                <a:cubicBezTo>
                  <a:pt x="1172752" y="1577394"/>
                  <a:pt x="1004624" y="1593089"/>
                  <a:pt x="942929" y="1612036"/>
                </a:cubicBezTo>
                <a:cubicBezTo>
                  <a:pt x="881234" y="1630983"/>
                  <a:pt x="870159" y="1671185"/>
                  <a:pt x="884096" y="1691632"/>
                </a:cubicBezTo>
                <a:cubicBezTo>
                  <a:pt x="1009113" y="1875038"/>
                  <a:pt x="972831" y="1875594"/>
                  <a:pt x="908918" y="1937316"/>
                </a:cubicBezTo>
                <a:cubicBezTo>
                  <a:pt x="866341" y="1978369"/>
                  <a:pt x="777542" y="1983867"/>
                  <a:pt x="723694" y="1966333"/>
                </a:cubicBezTo>
                <a:cubicBezTo>
                  <a:pt x="669846" y="1948799"/>
                  <a:pt x="573633" y="1919930"/>
                  <a:pt x="585826" y="1832109"/>
                </a:cubicBezTo>
                <a:cubicBezTo>
                  <a:pt x="564192" y="1766107"/>
                  <a:pt x="700976" y="1642391"/>
                  <a:pt x="593892" y="1570319"/>
                </a:cubicBezTo>
                <a:cubicBezTo>
                  <a:pt x="543207" y="1536206"/>
                  <a:pt x="447785" y="1533701"/>
                  <a:pt x="370347" y="1535550"/>
                </a:cubicBezTo>
                <a:cubicBezTo>
                  <a:pt x="273511" y="1537862"/>
                  <a:pt x="233463" y="1534255"/>
                  <a:pt x="129335" y="1584190"/>
                </a:cubicBezTo>
                <a:cubicBezTo>
                  <a:pt x="78470" y="1494655"/>
                  <a:pt x="31417" y="1403787"/>
                  <a:pt x="16462" y="1299678"/>
                </a:cubicBezTo>
                <a:cubicBezTo>
                  <a:pt x="10843" y="1260531"/>
                  <a:pt x="16178" y="1223478"/>
                  <a:pt x="29322" y="1187950"/>
                </a:cubicBezTo>
                <a:cubicBezTo>
                  <a:pt x="51229" y="1128895"/>
                  <a:pt x="93711" y="1113560"/>
                  <a:pt x="150384" y="1141754"/>
                </a:cubicBezTo>
                <a:cubicBezTo>
                  <a:pt x="175817" y="1154422"/>
                  <a:pt x="199534" y="1170615"/>
                  <a:pt x="225537" y="1182426"/>
                </a:cubicBezTo>
                <a:cubicBezTo>
                  <a:pt x="291831" y="1212620"/>
                  <a:pt x="344599" y="1200047"/>
                  <a:pt x="389652" y="1142992"/>
                </a:cubicBezTo>
                <a:cubicBezTo>
                  <a:pt x="464900" y="1047837"/>
                  <a:pt x="446993" y="916678"/>
                  <a:pt x="348314" y="841335"/>
                </a:cubicBezTo>
                <a:cubicBezTo>
                  <a:pt x="310405" y="824381"/>
                  <a:pt x="273828" y="833334"/>
                  <a:pt x="238014" y="847622"/>
                </a:cubicBezTo>
                <a:cubicBezTo>
                  <a:pt x="199629" y="862957"/>
                  <a:pt x="161148" y="877054"/>
                  <a:pt x="119238" y="878959"/>
                </a:cubicBezTo>
                <a:cubicBezTo>
                  <a:pt x="87995" y="875911"/>
                  <a:pt x="68470" y="856671"/>
                  <a:pt x="51896" y="832191"/>
                </a:cubicBezTo>
                <a:cubicBezTo>
                  <a:pt x="4176" y="761611"/>
                  <a:pt x="-10588" y="683220"/>
                  <a:pt x="7414" y="601686"/>
                </a:cubicBezTo>
                <a:cubicBezTo>
                  <a:pt x="26178" y="517009"/>
                  <a:pt x="57992" y="436523"/>
                  <a:pt x="109808" y="365466"/>
                </a:cubicBez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164">
            <a:extLst>
              <a:ext uri="{FF2B5EF4-FFF2-40B4-BE49-F238E27FC236}">
                <a16:creationId xmlns:a16="http://schemas.microsoft.com/office/drawing/2014/main" id="{1EE4B24F-1CAD-4072-A6E6-DB80BFED9914}"/>
              </a:ext>
            </a:extLst>
          </p:cNvPr>
          <p:cNvSpPr/>
          <p:nvPr/>
        </p:nvSpPr>
        <p:spPr>
          <a:xfrm>
            <a:off x="4511050" y="4496722"/>
            <a:ext cx="2029306" cy="1420861"/>
          </a:xfrm>
          <a:custGeom>
            <a:avLst/>
            <a:gdLst>
              <a:gd name="connsiteX0" fmla="*/ 1286921 w 2010273"/>
              <a:gd name="connsiteY0" fmla="*/ 1347077 h 1407535"/>
              <a:gd name="connsiteX1" fmla="*/ 1181955 w 2010273"/>
              <a:gd name="connsiteY1" fmla="*/ 1314978 h 1407535"/>
              <a:gd name="connsiteX2" fmla="*/ 1151094 w 2010273"/>
              <a:gd name="connsiteY2" fmla="*/ 1284403 h 1407535"/>
              <a:gd name="connsiteX3" fmla="*/ 1197005 w 2010273"/>
              <a:gd name="connsiteY3" fmla="*/ 1148195 h 1407535"/>
              <a:gd name="connsiteX4" fmla="*/ 1117471 w 2010273"/>
              <a:gd name="connsiteY4" fmla="*/ 971792 h 1407535"/>
              <a:gd name="connsiteX5" fmla="*/ 911731 w 2010273"/>
              <a:gd name="connsiteY5" fmla="*/ 985794 h 1407535"/>
              <a:gd name="connsiteX6" fmla="*/ 813814 w 2010273"/>
              <a:gd name="connsiteY6" fmla="*/ 1136289 h 1407535"/>
              <a:gd name="connsiteX7" fmla="*/ 864868 w 2010273"/>
              <a:gd name="connsiteY7" fmla="*/ 1225634 h 1407535"/>
              <a:gd name="connsiteX8" fmla="*/ 885823 w 2010273"/>
              <a:gd name="connsiteY8" fmla="*/ 1322598 h 1407535"/>
              <a:gd name="connsiteX9" fmla="*/ 827435 w 2010273"/>
              <a:gd name="connsiteY9" fmla="*/ 1371366 h 1407535"/>
              <a:gd name="connsiteX10" fmla="*/ 430337 w 2010273"/>
              <a:gd name="connsiteY10" fmla="*/ 1345458 h 1407535"/>
              <a:gd name="connsiteX11" fmla="*/ 409763 w 2010273"/>
              <a:gd name="connsiteY11" fmla="*/ 1327837 h 1407535"/>
              <a:gd name="connsiteX12" fmla="*/ 407477 w 2010273"/>
              <a:gd name="connsiteY12" fmla="*/ 1276021 h 1407535"/>
              <a:gd name="connsiteX13" fmla="*/ 417860 w 2010273"/>
              <a:gd name="connsiteY13" fmla="*/ 889496 h 1407535"/>
              <a:gd name="connsiteX14" fmla="*/ 328325 w 2010273"/>
              <a:gd name="connsiteY14" fmla="*/ 802819 h 1407535"/>
              <a:gd name="connsiteX15" fmla="*/ 275270 w 2010273"/>
              <a:gd name="connsiteY15" fmla="*/ 826155 h 1407535"/>
              <a:gd name="connsiteX16" fmla="*/ 36669 w 2010273"/>
              <a:gd name="connsiteY16" fmla="*/ 777292 h 1407535"/>
              <a:gd name="connsiteX17" fmla="*/ 188117 w 2010273"/>
              <a:gd name="connsiteY17" fmla="*/ 477159 h 1407535"/>
              <a:gd name="connsiteX18" fmla="*/ 332897 w 2010273"/>
              <a:gd name="connsiteY18" fmla="*/ 538119 h 1407535"/>
              <a:gd name="connsiteX19" fmla="*/ 405668 w 2010273"/>
              <a:gd name="connsiteY19" fmla="*/ 494113 h 1407535"/>
              <a:gd name="connsiteX20" fmla="*/ 445387 w 2010273"/>
              <a:gd name="connsiteY20" fmla="*/ 310567 h 1407535"/>
              <a:gd name="connsiteX21" fmla="*/ 383760 w 2010273"/>
              <a:gd name="connsiteY21" fmla="*/ 127972 h 1407535"/>
              <a:gd name="connsiteX22" fmla="*/ 380045 w 2010273"/>
              <a:gd name="connsiteY22" fmla="*/ 105874 h 1407535"/>
              <a:gd name="connsiteX23" fmla="*/ 400143 w 2010273"/>
              <a:gd name="connsiteY23" fmla="*/ 89301 h 1407535"/>
              <a:gd name="connsiteX24" fmla="*/ 725136 w 2010273"/>
              <a:gd name="connsiteY24" fmla="*/ 52 h 1407535"/>
              <a:gd name="connsiteX25" fmla="*/ 853057 w 2010273"/>
              <a:gd name="connsiteY25" fmla="*/ 67298 h 1407535"/>
              <a:gd name="connsiteX26" fmla="*/ 810194 w 2010273"/>
              <a:gd name="connsiteY26" fmla="*/ 250273 h 1407535"/>
              <a:gd name="connsiteX27" fmla="*/ 960689 w 2010273"/>
              <a:gd name="connsiteY27" fmla="*/ 411817 h 1407535"/>
              <a:gd name="connsiteX28" fmla="*/ 1118519 w 2010273"/>
              <a:gd name="connsiteY28" fmla="*/ 411341 h 1407535"/>
              <a:gd name="connsiteX29" fmla="*/ 1207577 w 2010273"/>
              <a:gd name="connsiteY29" fmla="*/ 289517 h 1407535"/>
              <a:gd name="connsiteX30" fmla="*/ 1138426 w 2010273"/>
              <a:gd name="connsiteY30" fmla="*/ 140069 h 1407535"/>
              <a:gd name="connsiteX31" fmla="*/ 1127377 w 2010273"/>
              <a:gd name="connsiteY31" fmla="*/ 90158 h 1407535"/>
              <a:gd name="connsiteX32" fmla="*/ 1206244 w 2010273"/>
              <a:gd name="connsiteY32" fmla="*/ 31008 h 1407535"/>
              <a:gd name="connsiteX33" fmla="*/ 1665825 w 2010273"/>
              <a:gd name="connsiteY33" fmla="*/ 70441 h 1407535"/>
              <a:gd name="connsiteX34" fmla="*/ 1684304 w 2010273"/>
              <a:gd name="connsiteY34" fmla="*/ 84253 h 1407535"/>
              <a:gd name="connsiteX35" fmla="*/ 1683827 w 2010273"/>
              <a:gd name="connsiteY35" fmla="*/ 110161 h 1407535"/>
              <a:gd name="connsiteX36" fmla="*/ 1628011 w 2010273"/>
              <a:gd name="connsiteY36" fmla="*/ 439630 h 1407535"/>
              <a:gd name="connsiteX37" fmla="*/ 1672493 w 2010273"/>
              <a:gd name="connsiteY37" fmla="*/ 501067 h 1407535"/>
              <a:gd name="connsiteX38" fmla="*/ 1714308 w 2010273"/>
              <a:gd name="connsiteY38" fmla="*/ 493447 h 1407535"/>
              <a:gd name="connsiteX39" fmla="*/ 1854516 w 2010273"/>
              <a:gd name="connsiteY39" fmla="*/ 437440 h 1407535"/>
              <a:gd name="connsiteX40" fmla="*/ 1999772 w 2010273"/>
              <a:gd name="connsiteY40" fmla="*/ 599555 h 1407535"/>
              <a:gd name="connsiteX41" fmla="*/ 1984341 w 2010273"/>
              <a:gd name="connsiteY41" fmla="*/ 801009 h 1407535"/>
              <a:gd name="connsiteX42" fmla="*/ 1811939 w 2010273"/>
              <a:gd name="connsiteY42" fmla="*/ 879400 h 1407535"/>
              <a:gd name="connsiteX43" fmla="*/ 1728023 w 2010273"/>
              <a:gd name="connsiteY43" fmla="*/ 829108 h 1407535"/>
              <a:gd name="connsiteX44" fmla="*/ 1636107 w 2010273"/>
              <a:gd name="connsiteY44" fmla="*/ 828441 h 1407535"/>
              <a:gd name="connsiteX45" fmla="*/ 1611723 w 2010273"/>
              <a:gd name="connsiteY45" fmla="*/ 874637 h 1407535"/>
              <a:gd name="connsiteX46" fmla="*/ 1641441 w 2010273"/>
              <a:gd name="connsiteY46" fmla="*/ 1258400 h 1407535"/>
              <a:gd name="connsiteX47" fmla="*/ 1647156 w 2010273"/>
              <a:gd name="connsiteY47" fmla="*/ 1305643 h 1407535"/>
              <a:gd name="connsiteX48" fmla="*/ 1613152 w 2010273"/>
              <a:gd name="connsiteY48" fmla="*/ 1322408 h 1407535"/>
              <a:gd name="connsiteX49" fmla="*/ 1367883 w 2010273"/>
              <a:gd name="connsiteY49" fmla="*/ 1348792 h 1407535"/>
              <a:gd name="connsiteX50" fmla="*/ 1286921 w 2010273"/>
              <a:gd name="connsiteY50" fmla="*/ 1347077 h 14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10273" h="1407535">
                <a:moveTo>
                  <a:pt x="1286921" y="1347077"/>
                </a:moveTo>
                <a:cubicBezTo>
                  <a:pt x="1249678" y="1343458"/>
                  <a:pt x="1213578" y="1334504"/>
                  <a:pt x="1181955" y="1314978"/>
                </a:cubicBezTo>
                <a:cubicBezTo>
                  <a:pt x="1169477" y="1307263"/>
                  <a:pt x="1157571" y="1297643"/>
                  <a:pt x="1151094" y="1284403"/>
                </a:cubicBezTo>
                <a:cubicBezTo>
                  <a:pt x="1128901" y="1239540"/>
                  <a:pt x="1178050" y="1194487"/>
                  <a:pt x="1197005" y="1148195"/>
                </a:cubicBezTo>
                <a:cubicBezTo>
                  <a:pt x="1224056" y="1082377"/>
                  <a:pt x="1181860" y="1002082"/>
                  <a:pt x="1117471" y="971792"/>
                </a:cubicBezTo>
                <a:cubicBezTo>
                  <a:pt x="1053082" y="941503"/>
                  <a:pt x="975168" y="953409"/>
                  <a:pt x="911731" y="985794"/>
                </a:cubicBezTo>
                <a:cubicBezTo>
                  <a:pt x="854390" y="1015036"/>
                  <a:pt x="800860" y="1073234"/>
                  <a:pt x="813814" y="1136289"/>
                </a:cubicBezTo>
                <a:cubicBezTo>
                  <a:pt x="820767" y="1170103"/>
                  <a:pt x="845342" y="1197059"/>
                  <a:pt x="864868" y="1225634"/>
                </a:cubicBezTo>
                <a:cubicBezTo>
                  <a:pt x="884394" y="1254113"/>
                  <a:pt x="899729" y="1290880"/>
                  <a:pt x="885823" y="1322598"/>
                </a:cubicBezTo>
                <a:cubicBezTo>
                  <a:pt x="875345" y="1346410"/>
                  <a:pt x="851152" y="1360698"/>
                  <a:pt x="827435" y="1371366"/>
                </a:cubicBezTo>
                <a:cubicBezTo>
                  <a:pt x="701419" y="1427659"/>
                  <a:pt x="547971" y="1417658"/>
                  <a:pt x="430337" y="1345458"/>
                </a:cubicBezTo>
                <a:cubicBezTo>
                  <a:pt x="422527" y="1340696"/>
                  <a:pt x="414716" y="1335457"/>
                  <a:pt x="409763" y="1327837"/>
                </a:cubicBezTo>
                <a:cubicBezTo>
                  <a:pt x="400048" y="1312883"/>
                  <a:pt x="403667" y="1293356"/>
                  <a:pt x="407477" y="1276021"/>
                </a:cubicBezTo>
                <a:cubicBezTo>
                  <a:pt x="435481" y="1148767"/>
                  <a:pt x="455483" y="1014369"/>
                  <a:pt x="417860" y="889496"/>
                </a:cubicBezTo>
                <a:cubicBezTo>
                  <a:pt x="404810" y="846157"/>
                  <a:pt x="373283" y="797771"/>
                  <a:pt x="328325" y="802819"/>
                </a:cubicBezTo>
                <a:cubicBezTo>
                  <a:pt x="308989" y="805009"/>
                  <a:pt x="292511" y="817011"/>
                  <a:pt x="275270" y="826155"/>
                </a:cubicBezTo>
                <a:cubicBezTo>
                  <a:pt x="197546" y="867589"/>
                  <a:pt x="91819" y="845872"/>
                  <a:pt x="36669" y="777292"/>
                </a:cubicBezTo>
                <a:cubicBezTo>
                  <a:pt x="-48865" y="670898"/>
                  <a:pt x="20762" y="418580"/>
                  <a:pt x="188117" y="477159"/>
                </a:cubicBezTo>
                <a:cubicBezTo>
                  <a:pt x="238313" y="494685"/>
                  <a:pt x="279938" y="542596"/>
                  <a:pt x="332897" y="538119"/>
                </a:cubicBezTo>
                <a:cubicBezTo>
                  <a:pt x="361948" y="535642"/>
                  <a:pt x="387475" y="516878"/>
                  <a:pt x="405668" y="494113"/>
                </a:cubicBezTo>
                <a:cubicBezTo>
                  <a:pt x="445863" y="443726"/>
                  <a:pt x="455102" y="374289"/>
                  <a:pt x="445387" y="310567"/>
                </a:cubicBezTo>
                <a:cubicBezTo>
                  <a:pt x="435671" y="246844"/>
                  <a:pt x="409192" y="187218"/>
                  <a:pt x="383760" y="127972"/>
                </a:cubicBezTo>
                <a:cubicBezTo>
                  <a:pt x="380712" y="120924"/>
                  <a:pt x="377664" y="113113"/>
                  <a:pt x="380045" y="105874"/>
                </a:cubicBezTo>
                <a:cubicBezTo>
                  <a:pt x="382808" y="97397"/>
                  <a:pt x="391952" y="92920"/>
                  <a:pt x="400143" y="89301"/>
                </a:cubicBezTo>
                <a:cubicBezTo>
                  <a:pt x="504061" y="44248"/>
                  <a:pt x="611884" y="-1758"/>
                  <a:pt x="725136" y="52"/>
                </a:cubicBezTo>
                <a:cubicBezTo>
                  <a:pt x="776571" y="814"/>
                  <a:pt x="836293" y="18721"/>
                  <a:pt x="853057" y="67298"/>
                </a:cubicBezTo>
                <a:cubicBezTo>
                  <a:pt x="873917" y="127687"/>
                  <a:pt x="814862" y="186551"/>
                  <a:pt x="810194" y="250273"/>
                </a:cubicBezTo>
                <a:cubicBezTo>
                  <a:pt x="804384" y="329807"/>
                  <a:pt x="883918" y="390005"/>
                  <a:pt x="960689" y="411817"/>
                </a:cubicBezTo>
                <a:cubicBezTo>
                  <a:pt x="1012220" y="426486"/>
                  <a:pt x="1068703" y="431058"/>
                  <a:pt x="1118519" y="411341"/>
                </a:cubicBezTo>
                <a:cubicBezTo>
                  <a:pt x="1168335" y="391625"/>
                  <a:pt x="1209006" y="343047"/>
                  <a:pt x="1207577" y="289517"/>
                </a:cubicBezTo>
                <a:cubicBezTo>
                  <a:pt x="1206053" y="233986"/>
                  <a:pt x="1163381" y="189694"/>
                  <a:pt x="1138426" y="140069"/>
                </a:cubicBezTo>
                <a:cubicBezTo>
                  <a:pt x="1130615" y="124543"/>
                  <a:pt x="1124329" y="107208"/>
                  <a:pt x="1127377" y="90158"/>
                </a:cubicBezTo>
                <a:cubicBezTo>
                  <a:pt x="1133568" y="55868"/>
                  <a:pt x="1172430" y="39199"/>
                  <a:pt x="1206244" y="31008"/>
                </a:cubicBezTo>
                <a:cubicBezTo>
                  <a:pt x="1358263" y="-5949"/>
                  <a:pt x="1522284" y="8148"/>
                  <a:pt x="1665825" y="70441"/>
                </a:cubicBezTo>
                <a:cubicBezTo>
                  <a:pt x="1673064" y="73585"/>
                  <a:pt x="1680684" y="77299"/>
                  <a:pt x="1684304" y="84253"/>
                </a:cubicBezTo>
                <a:cubicBezTo>
                  <a:pt x="1688400" y="92063"/>
                  <a:pt x="1686209" y="101588"/>
                  <a:pt x="1683827" y="110161"/>
                </a:cubicBezTo>
                <a:cubicBezTo>
                  <a:pt x="1653347" y="218555"/>
                  <a:pt x="1606485" y="329140"/>
                  <a:pt x="1628011" y="439630"/>
                </a:cubicBezTo>
                <a:cubicBezTo>
                  <a:pt x="1633154" y="465919"/>
                  <a:pt x="1646204" y="495447"/>
                  <a:pt x="1672493" y="501067"/>
                </a:cubicBezTo>
                <a:cubicBezTo>
                  <a:pt x="1686590" y="504115"/>
                  <a:pt x="1701163" y="499257"/>
                  <a:pt x="1714308" y="493447"/>
                </a:cubicBezTo>
                <a:cubicBezTo>
                  <a:pt x="1760694" y="472682"/>
                  <a:pt x="1803652" y="436963"/>
                  <a:pt x="1854516" y="437440"/>
                </a:cubicBezTo>
                <a:cubicBezTo>
                  <a:pt x="1933002" y="438202"/>
                  <a:pt x="1982627" y="522974"/>
                  <a:pt x="1999772" y="599555"/>
                </a:cubicBezTo>
                <a:cubicBezTo>
                  <a:pt x="2014821" y="666707"/>
                  <a:pt x="2016917" y="740335"/>
                  <a:pt x="1984341" y="801009"/>
                </a:cubicBezTo>
                <a:cubicBezTo>
                  <a:pt x="1951766" y="861588"/>
                  <a:pt x="1876709" y="902831"/>
                  <a:pt x="1811939" y="879400"/>
                </a:cubicBezTo>
                <a:cubicBezTo>
                  <a:pt x="1781173" y="868255"/>
                  <a:pt x="1756694" y="844824"/>
                  <a:pt x="1728023" y="829108"/>
                </a:cubicBezTo>
                <a:cubicBezTo>
                  <a:pt x="1699353" y="813392"/>
                  <a:pt x="1660586" y="806819"/>
                  <a:pt x="1636107" y="828441"/>
                </a:cubicBezTo>
                <a:cubicBezTo>
                  <a:pt x="1622868" y="840157"/>
                  <a:pt x="1616581" y="857683"/>
                  <a:pt x="1611723" y="874637"/>
                </a:cubicBezTo>
                <a:cubicBezTo>
                  <a:pt x="1575338" y="1000558"/>
                  <a:pt x="1586101" y="1139527"/>
                  <a:pt x="1641441" y="1258400"/>
                </a:cubicBezTo>
                <a:cubicBezTo>
                  <a:pt x="1648394" y="1273449"/>
                  <a:pt x="1656014" y="1291547"/>
                  <a:pt x="1647156" y="1305643"/>
                </a:cubicBezTo>
                <a:cubicBezTo>
                  <a:pt x="1640203" y="1316693"/>
                  <a:pt x="1626011" y="1320026"/>
                  <a:pt x="1613152" y="1322408"/>
                </a:cubicBezTo>
                <a:cubicBezTo>
                  <a:pt x="1532189" y="1337076"/>
                  <a:pt x="1450084" y="1345934"/>
                  <a:pt x="1367883" y="1348792"/>
                </a:cubicBezTo>
                <a:cubicBezTo>
                  <a:pt x="1341023" y="1349459"/>
                  <a:pt x="1313686" y="1349649"/>
                  <a:pt x="1286921" y="1347077"/>
                </a:cubicBezTo>
                <a:close/>
              </a:path>
            </a:pathLst>
          </a:custGeom>
          <a:solidFill>
            <a:schemeClr val="accent5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165">
            <a:extLst>
              <a:ext uri="{FF2B5EF4-FFF2-40B4-BE49-F238E27FC236}">
                <a16:creationId xmlns:a16="http://schemas.microsoft.com/office/drawing/2014/main" id="{30CBADB4-CDD2-4FC7-AE0A-86A642C4A422}"/>
              </a:ext>
            </a:extLst>
          </p:cNvPr>
          <p:cNvSpPr/>
          <p:nvPr/>
        </p:nvSpPr>
        <p:spPr>
          <a:xfrm>
            <a:off x="4794801" y="2937883"/>
            <a:ext cx="1556314" cy="1986483"/>
          </a:xfrm>
          <a:custGeom>
            <a:avLst/>
            <a:gdLst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611280 w 1492019"/>
              <a:gd name="connsiteY30" fmla="*/ 1703882 h 1938264"/>
              <a:gd name="connsiteX31" fmla="*/ 535271 w 1492019"/>
              <a:gd name="connsiteY31" fmla="*/ 1527479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611280 w 1492019"/>
              <a:gd name="connsiteY30" fmla="*/ 1703882 h 1938264"/>
              <a:gd name="connsiteX31" fmla="*/ 503907 w 1492019"/>
              <a:gd name="connsiteY31" fmla="*/ 1511797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564234 w 1492019"/>
              <a:gd name="connsiteY30" fmla="*/ 1606654 h 1938264"/>
              <a:gd name="connsiteX31" fmla="*/ 503907 w 1492019"/>
              <a:gd name="connsiteY31" fmla="*/ 1511797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1552"/>
              <a:gd name="connsiteX1" fmla="*/ 190276 w 1492019"/>
              <a:gd name="connsiteY1" fmla="*/ 403719 h 1931552"/>
              <a:gd name="connsiteX2" fmla="*/ 518697 w 1492019"/>
              <a:gd name="connsiteY2" fmla="*/ 444677 h 1931552"/>
              <a:gd name="connsiteX3" fmla="*/ 585087 w 1492019"/>
              <a:gd name="connsiteY3" fmla="*/ 286086 h 1931552"/>
              <a:gd name="connsiteX4" fmla="*/ 521650 w 1492019"/>
              <a:gd name="connsiteY4" fmla="*/ 169881 h 1931552"/>
              <a:gd name="connsiteX5" fmla="*/ 559464 w 1492019"/>
              <a:gd name="connsiteY5" fmla="*/ 41674 h 1931552"/>
              <a:gd name="connsiteX6" fmla="*/ 918462 w 1492019"/>
              <a:gd name="connsiteY6" fmla="*/ 81774 h 1931552"/>
              <a:gd name="connsiteX7" fmla="*/ 943989 w 1492019"/>
              <a:gd name="connsiteY7" fmla="*/ 246366 h 1931552"/>
              <a:gd name="connsiteX8" fmla="*/ 917604 w 1492019"/>
              <a:gd name="connsiteY8" fmla="*/ 317137 h 1931552"/>
              <a:gd name="connsiteX9" fmla="*/ 966753 w 1492019"/>
              <a:gd name="connsiteY9" fmla="*/ 453535 h 1931552"/>
              <a:gd name="connsiteX10" fmla="*/ 1155063 w 1492019"/>
              <a:gd name="connsiteY10" fmla="*/ 468013 h 1931552"/>
              <a:gd name="connsiteX11" fmla="*/ 1359564 w 1492019"/>
              <a:gd name="connsiteY11" fmla="*/ 381812 h 1931552"/>
              <a:gd name="connsiteX12" fmla="*/ 1395379 w 1492019"/>
              <a:gd name="connsiteY12" fmla="*/ 441438 h 1931552"/>
              <a:gd name="connsiteX13" fmla="*/ 1445480 w 1492019"/>
              <a:gd name="connsiteY13" fmla="*/ 710043 h 1931552"/>
              <a:gd name="connsiteX14" fmla="*/ 1438050 w 1492019"/>
              <a:gd name="connsiteY14" fmla="*/ 771099 h 1931552"/>
              <a:gd name="connsiteX15" fmla="*/ 1293652 w 1492019"/>
              <a:gd name="connsiteY15" fmla="*/ 840822 h 1931552"/>
              <a:gd name="connsiteX16" fmla="*/ 1063623 w 1492019"/>
              <a:gd name="connsiteY16" fmla="*/ 928166 h 1931552"/>
              <a:gd name="connsiteX17" fmla="*/ 1105914 w 1492019"/>
              <a:gd name="connsiteY17" fmla="*/ 1130953 h 1931552"/>
              <a:gd name="connsiteX18" fmla="*/ 1193830 w 1492019"/>
              <a:gd name="connsiteY18" fmla="*/ 1155433 h 1931552"/>
              <a:gd name="connsiteX19" fmla="*/ 1321274 w 1492019"/>
              <a:gd name="connsiteY19" fmla="*/ 1104664 h 1931552"/>
              <a:gd name="connsiteX20" fmla="*/ 1447671 w 1492019"/>
              <a:gd name="connsiteY20" fmla="*/ 1133335 h 1931552"/>
              <a:gd name="connsiteX21" fmla="*/ 1490438 w 1492019"/>
              <a:gd name="connsiteY21" fmla="*/ 1270494 h 1931552"/>
              <a:gd name="connsiteX22" fmla="*/ 1362041 w 1492019"/>
              <a:gd name="connsiteY22" fmla="*/ 1587010 h 1931552"/>
              <a:gd name="connsiteX23" fmla="*/ 1067337 w 1492019"/>
              <a:gd name="connsiteY23" fmla="*/ 1548434 h 1931552"/>
              <a:gd name="connsiteX24" fmla="*/ 917890 w 1492019"/>
              <a:gd name="connsiteY24" fmla="*/ 1588725 h 1931552"/>
              <a:gd name="connsiteX25" fmla="*/ 896745 w 1492019"/>
              <a:gd name="connsiteY25" fmla="*/ 1663496 h 1931552"/>
              <a:gd name="connsiteX26" fmla="*/ 954657 w 1492019"/>
              <a:gd name="connsiteY26" fmla="*/ 1749983 h 1931552"/>
              <a:gd name="connsiteX27" fmla="*/ 952180 w 1492019"/>
              <a:gd name="connsiteY27" fmla="*/ 1842376 h 1931552"/>
              <a:gd name="connsiteX28" fmla="*/ 679003 w 1492019"/>
              <a:gd name="connsiteY28" fmla="*/ 1921147 h 1931552"/>
              <a:gd name="connsiteX29" fmla="*/ 518958 w 1492019"/>
              <a:gd name="connsiteY29" fmla="*/ 1688889 h 1931552"/>
              <a:gd name="connsiteX30" fmla="*/ 564234 w 1492019"/>
              <a:gd name="connsiteY30" fmla="*/ 1606654 h 1931552"/>
              <a:gd name="connsiteX31" fmla="*/ 503907 w 1492019"/>
              <a:gd name="connsiteY31" fmla="*/ 1511797 h 1931552"/>
              <a:gd name="connsiteX32" fmla="*/ 271810 w 1492019"/>
              <a:gd name="connsiteY32" fmla="*/ 1525669 h 1931552"/>
              <a:gd name="connsiteX33" fmla="*/ 113790 w 1492019"/>
              <a:gd name="connsiteY33" fmla="*/ 1586724 h 1931552"/>
              <a:gd name="connsiteX34" fmla="*/ 67594 w 1492019"/>
              <a:gd name="connsiteY34" fmla="*/ 1556244 h 1931552"/>
              <a:gd name="connsiteX35" fmla="*/ 1776 w 1492019"/>
              <a:gd name="connsiteY35" fmla="*/ 1392129 h 1931552"/>
              <a:gd name="connsiteX36" fmla="*/ 1585 w 1492019"/>
              <a:gd name="connsiteY36" fmla="*/ 1297831 h 1931552"/>
              <a:gd name="connsiteX37" fmla="*/ 53687 w 1492019"/>
              <a:gd name="connsiteY37" fmla="*/ 1180769 h 1931552"/>
              <a:gd name="connsiteX38" fmla="*/ 181131 w 1492019"/>
              <a:gd name="connsiteY38" fmla="*/ 1121238 h 1931552"/>
              <a:gd name="connsiteX39" fmla="*/ 250759 w 1492019"/>
              <a:gd name="connsiteY39" fmla="*/ 1149813 h 1931552"/>
              <a:gd name="connsiteX40" fmla="*/ 354868 w 1492019"/>
              <a:gd name="connsiteY40" fmla="*/ 1154861 h 1931552"/>
              <a:gd name="connsiteX41" fmla="*/ 366488 w 1492019"/>
              <a:gd name="connsiteY41" fmla="*/ 1149051 h 1931552"/>
              <a:gd name="connsiteX42" fmla="*/ 446403 w 1492019"/>
              <a:gd name="connsiteY42" fmla="*/ 1074660 h 1931552"/>
              <a:gd name="connsiteX43" fmla="*/ 397635 w 1492019"/>
              <a:gd name="connsiteY43" fmla="*/ 805293 h 1931552"/>
              <a:gd name="connsiteX44" fmla="*/ 223041 w 1492019"/>
              <a:gd name="connsiteY44" fmla="*/ 835869 h 1931552"/>
              <a:gd name="connsiteX45" fmla="*/ 107503 w 1492019"/>
              <a:gd name="connsiteY45" fmla="*/ 788148 h 1931552"/>
              <a:gd name="connsiteX46" fmla="*/ 93787 w 1492019"/>
              <a:gd name="connsiteY46" fmla="*/ 404577 h 1931552"/>
              <a:gd name="connsiteX47" fmla="*/ 120362 w 1492019"/>
              <a:gd name="connsiteY47" fmla="*/ 379812 h 1931552"/>
              <a:gd name="connsiteX0" fmla="*/ 120362 w 1492019"/>
              <a:gd name="connsiteY0" fmla="*/ 379812 h 1931552"/>
              <a:gd name="connsiteX1" fmla="*/ 190276 w 1492019"/>
              <a:gd name="connsiteY1" fmla="*/ 403719 h 1931552"/>
              <a:gd name="connsiteX2" fmla="*/ 518697 w 1492019"/>
              <a:gd name="connsiteY2" fmla="*/ 444677 h 1931552"/>
              <a:gd name="connsiteX3" fmla="*/ 585087 w 1492019"/>
              <a:gd name="connsiteY3" fmla="*/ 286086 h 1931552"/>
              <a:gd name="connsiteX4" fmla="*/ 521650 w 1492019"/>
              <a:gd name="connsiteY4" fmla="*/ 169881 h 1931552"/>
              <a:gd name="connsiteX5" fmla="*/ 559464 w 1492019"/>
              <a:gd name="connsiteY5" fmla="*/ 41674 h 1931552"/>
              <a:gd name="connsiteX6" fmla="*/ 918462 w 1492019"/>
              <a:gd name="connsiteY6" fmla="*/ 81774 h 1931552"/>
              <a:gd name="connsiteX7" fmla="*/ 943989 w 1492019"/>
              <a:gd name="connsiteY7" fmla="*/ 246366 h 1931552"/>
              <a:gd name="connsiteX8" fmla="*/ 917604 w 1492019"/>
              <a:gd name="connsiteY8" fmla="*/ 317137 h 1931552"/>
              <a:gd name="connsiteX9" fmla="*/ 966753 w 1492019"/>
              <a:gd name="connsiteY9" fmla="*/ 453535 h 1931552"/>
              <a:gd name="connsiteX10" fmla="*/ 1155063 w 1492019"/>
              <a:gd name="connsiteY10" fmla="*/ 468013 h 1931552"/>
              <a:gd name="connsiteX11" fmla="*/ 1359564 w 1492019"/>
              <a:gd name="connsiteY11" fmla="*/ 381812 h 1931552"/>
              <a:gd name="connsiteX12" fmla="*/ 1395379 w 1492019"/>
              <a:gd name="connsiteY12" fmla="*/ 441438 h 1931552"/>
              <a:gd name="connsiteX13" fmla="*/ 1445480 w 1492019"/>
              <a:gd name="connsiteY13" fmla="*/ 710043 h 1931552"/>
              <a:gd name="connsiteX14" fmla="*/ 1438050 w 1492019"/>
              <a:gd name="connsiteY14" fmla="*/ 771099 h 1931552"/>
              <a:gd name="connsiteX15" fmla="*/ 1293652 w 1492019"/>
              <a:gd name="connsiteY15" fmla="*/ 840822 h 1931552"/>
              <a:gd name="connsiteX16" fmla="*/ 1063623 w 1492019"/>
              <a:gd name="connsiteY16" fmla="*/ 928166 h 1931552"/>
              <a:gd name="connsiteX17" fmla="*/ 1105914 w 1492019"/>
              <a:gd name="connsiteY17" fmla="*/ 1130953 h 1931552"/>
              <a:gd name="connsiteX18" fmla="*/ 1193830 w 1492019"/>
              <a:gd name="connsiteY18" fmla="*/ 1155433 h 1931552"/>
              <a:gd name="connsiteX19" fmla="*/ 1321274 w 1492019"/>
              <a:gd name="connsiteY19" fmla="*/ 1104664 h 1931552"/>
              <a:gd name="connsiteX20" fmla="*/ 1447671 w 1492019"/>
              <a:gd name="connsiteY20" fmla="*/ 1133335 h 1931552"/>
              <a:gd name="connsiteX21" fmla="*/ 1490438 w 1492019"/>
              <a:gd name="connsiteY21" fmla="*/ 1270494 h 1931552"/>
              <a:gd name="connsiteX22" fmla="*/ 1362041 w 1492019"/>
              <a:gd name="connsiteY22" fmla="*/ 1587010 h 1931552"/>
              <a:gd name="connsiteX23" fmla="*/ 1067337 w 1492019"/>
              <a:gd name="connsiteY23" fmla="*/ 1548434 h 1931552"/>
              <a:gd name="connsiteX24" fmla="*/ 917890 w 1492019"/>
              <a:gd name="connsiteY24" fmla="*/ 1588725 h 1931552"/>
              <a:gd name="connsiteX25" fmla="*/ 896745 w 1492019"/>
              <a:gd name="connsiteY25" fmla="*/ 1663496 h 1931552"/>
              <a:gd name="connsiteX26" fmla="*/ 954657 w 1492019"/>
              <a:gd name="connsiteY26" fmla="*/ 1749983 h 1931552"/>
              <a:gd name="connsiteX27" fmla="*/ 952180 w 1492019"/>
              <a:gd name="connsiteY27" fmla="*/ 1842376 h 1931552"/>
              <a:gd name="connsiteX28" fmla="*/ 679003 w 1492019"/>
              <a:gd name="connsiteY28" fmla="*/ 1921147 h 1931552"/>
              <a:gd name="connsiteX29" fmla="*/ 518958 w 1492019"/>
              <a:gd name="connsiteY29" fmla="*/ 1688889 h 1931552"/>
              <a:gd name="connsiteX30" fmla="*/ 557962 w 1492019"/>
              <a:gd name="connsiteY30" fmla="*/ 1600381 h 1931552"/>
              <a:gd name="connsiteX31" fmla="*/ 503907 w 1492019"/>
              <a:gd name="connsiteY31" fmla="*/ 1511797 h 1931552"/>
              <a:gd name="connsiteX32" fmla="*/ 271810 w 1492019"/>
              <a:gd name="connsiteY32" fmla="*/ 1525669 h 1931552"/>
              <a:gd name="connsiteX33" fmla="*/ 113790 w 1492019"/>
              <a:gd name="connsiteY33" fmla="*/ 1586724 h 1931552"/>
              <a:gd name="connsiteX34" fmla="*/ 67594 w 1492019"/>
              <a:gd name="connsiteY34" fmla="*/ 1556244 h 1931552"/>
              <a:gd name="connsiteX35" fmla="*/ 1776 w 1492019"/>
              <a:gd name="connsiteY35" fmla="*/ 1392129 h 1931552"/>
              <a:gd name="connsiteX36" fmla="*/ 1585 w 1492019"/>
              <a:gd name="connsiteY36" fmla="*/ 1297831 h 1931552"/>
              <a:gd name="connsiteX37" fmla="*/ 53687 w 1492019"/>
              <a:gd name="connsiteY37" fmla="*/ 1180769 h 1931552"/>
              <a:gd name="connsiteX38" fmla="*/ 181131 w 1492019"/>
              <a:gd name="connsiteY38" fmla="*/ 1121238 h 1931552"/>
              <a:gd name="connsiteX39" fmla="*/ 250759 w 1492019"/>
              <a:gd name="connsiteY39" fmla="*/ 1149813 h 1931552"/>
              <a:gd name="connsiteX40" fmla="*/ 354868 w 1492019"/>
              <a:gd name="connsiteY40" fmla="*/ 1154861 h 1931552"/>
              <a:gd name="connsiteX41" fmla="*/ 366488 w 1492019"/>
              <a:gd name="connsiteY41" fmla="*/ 1149051 h 1931552"/>
              <a:gd name="connsiteX42" fmla="*/ 446403 w 1492019"/>
              <a:gd name="connsiteY42" fmla="*/ 1074660 h 1931552"/>
              <a:gd name="connsiteX43" fmla="*/ 397635 w 1492019"/>
              <a:gd name="connsiteY43" fmla="*/ 805293 h 1931552"/>
              <a:gd name="connsiteX44" fmla="*/ 223041 w 1492019"/>
              <a:gd name="connsiteY44" fmla="*/ 835869 h 1931552"/>
              <a:gd name="connsiteX45" fmla="*/ 107503 w 1492019"/>
              <a:gd name="connsiteY45" fmla="*/ 788148 h 1931552"/>
              <a:gd name="connsiteX46" fmla="*/ 93787 w 1492019"/>
              <a:gd name="connsiteY46" fmla="*/ 404577 h 1931552"/>
              <a:gd name="connsiteX47" fmla="*/ 120362 w 1492019"/>
              <a:gd name="connsiteY47" fmla="*/ 379812 h 1931552"/>
              <a:gd name="connsiteX0" fmla="*/ 120362 w 1492019"/>
              <a:gd name="connsiteY0" fmla="*/ 379812 h 1896915"/>
              <a:gd name="connsiteX1" fmla="*/ 190276 w 1492019"/>
              <a:gd name="connsiteY1" fmla="*/ 403719 h 1896915"/>
              <a:gd name="connsiteX2" fmla="*/ 518697 w 1492019"/>
              <a:gd name="connsiteY2" fmla="*/ 444677 h 1896915"/>
              <a:gd name="connsiteX3" fmla="*/ 585087 w 1492019"/>
              <a:gd name="connsiteY3" fmla="*/ 286086 h 1896915"/>
              <a:gd name="connsiteX4" fmla="*/ 521650 w 1492019"/>
              <a:gd name="connsiteY4" fmla="*/ 169881 h 1896915"/>
              <a:gd name="connsiteX5" fmla="*/ 559464 w 1492019"/>
              <a:gd name="connsiteY5" fmla="*/ 41674 h 1896915"/>
              <a:gd name="connsiteX6" fmla="*/ 918462 w 1492019"/>
              <a:gd name="connsiteY6" fmla="*/ 81774 h 1896915"/>
              <a:gd name="connsiteX7" fmla="*/ 943989 w 1492019"/>
              <a:gd name="connsiteY7" fmla="*/ 246366 h 1896915"/>
              <a:gd name="connsiteX8" fmla="*/ 917604 w 1492019"/>
              <a:gd name="connsiteY8" fmla="*/ 317137 h 1896915"/>
              <a:gd name="connsiteX9" fmla="*/ 966753 w 1492019"/>
              <a:gd name="connsiteY9" fmla="*/ 453535 h 1896915"/>
              <a:gd name="connsiteX10" fmla="*/ 1155063 w 1492019"/>
              <a:gd name="connsiteY10" fmla="*/ 468013 h 1896915"/>
              <a:gd name="connsiteX11" fmla="*/ 1359564 w 1492019"/>
              <a:gd name="connsiteY11" fmla="*/ 381812 h 1896915"/>
              <a:gd name="connsiteX12" fmla="*/ 1395379 w 1492019"/>
              <a:gd name="connsiteY12" fmla="*/ 441438 h 1896915"/>
              <a:gd name="connsiteX13" fmla="*/ 1445480 w 1492019"/>
              <a:gd name="connsiteY13" fmla="*/ 710043 h 1896915"/>
              <a:gd name="connsiteX14" fmla="*/ 1438050 w 1492019"/>
              <a:gd name="connsiteY14" fmla="*/ 771099 h 1896915"/>
              <a:gd name="connsiteX15" fmla="*/ 1293652 w 1492019"/>
              <a:gd name="connsiteY15" fmla="*/ 840822 h 1896915"/>
              <a:gd name="connsiteX16" fmla="*/ 1063623 w 1492019"/>
              <a:gd name="connsiteY16" fmla="*/ 928166 h 1896915"/>
              <a:gd name="connsiteX17" fmla="*/ 1105914 w 1492019"/>
              <a:gd name="connsiteY17" fmla="*/ 1130953 h 1896915"/>
              <a:gd name="connsiteX18" fmla="*/ 1193830 w 1492019"/>
              <a:gd name="connsiteY18" fmla="*/ 1155433 h 1896915"/>
              <a:gd name="connsiteX19" fmla="*/ 1321274 w 1492019"/>
              <a:gd name="connsiteY19" fmla="*/ 1104664 h 1896915"/>
              <a:gd name="connsiteX20" fmla="*/ 1447671 w 1492019"/>
              <a:gd name="connsiteY20" fmla="*/ 1133335 h 1896915"/>
              <a:gd name="connsiteX21" fmla="*/ 1490438 w 1492019"/>
              <a:gd name="connsiteY21" fmla="*/ 1270494 h 1896915"/>
              <a:gd name="connsiteX22" fmla="*/ 1362041 w 1492019"/>
              <a:gd name="connsiteY22" fmla="*/ 1587010 h 1896915"/>
              <a:gd name="connsiteX23" fmla="*/ 1067337 w 1492019"/>
              <a:gd name="connsiteY23" fmla="*/ 1548434 h 1896915"/>
              <a:gd name="connsiteX24" fmla="*/ 917890 w 1492019"/>
              <a:gd name="connsiteY24" fmla="*/ 1588725 h 1896915"/>
              <a:gd name="connsiteX25" fmla="*/ 896745 w 1492019"/>
              <a:gd name="connsiteY25" fmla="*/ 1663496 h 1896915"/>
              <a:gd name="connsiteX26" fmla="*/ 954657 w 1492019"/>
              <a:gd name="connsiteY26" fmla="*/ 1749983 h 1896915"/>
              <a:gd name="connsiteX27" fmla="*/ 952180 w 1492019"/>
              <a:gd name="connsiteY27" fmla="*/ 1842376 h 1896915"/>
              <a:gd name="connsiteX28" fmla="*/ 613139 w 1492019"/>
              <a:gd name="connsiteY28" fmla="*/ 1889783 h 1896915"/>
              <a:gd name="connsiteX29" fmla="*/ 518958 w 1492019"/>
              <a:gd name="connsiteY29" fmla="*/ 1688889 h 1896915"/>
              <a:gd name="connsiteX30" fmla="*/ 557962 w 1492019"/>
              <a:gd name="connsiteY30" fmla="*/ 1600381 h 1896915"/>
              <a:gd name="connsiteX31" fmla="*/ 503907 w 1492019"/>
              <a:gd name="connsiteY31" fmla="*/ 1511797 h 1896915"/>
              <a:gd name="connsiteX32" fmla="*/ 271810 w 1492019"/>
              <a:gd name="connsiteY32" fmla="*/ 1525669 h 1896915"/>
              <a:gd name="connsiteX33" fmla="*/ 113790 w 1492019"/>
              <a:gd name="connsiteY33" fmla="*/ 1586724 h 1896915"/>
              <a:gd name="connsiteX34" fmla="*/ 67594 w 1492019"/>
              <a:gd name="connsiteY34" fmla="*/ 1556244 h 1896915"/>
              <a:gd name="connsiteX35" fmla="*/ 1776 w 1492019"/>
              <a:gd name="connsiteY35" fmla="*/ 1392129 h 1896915"/>
              <a:gd name="connsiteX36" fmla="*/ 1585 w 1492019"/>
              <a:gd name="connsiteY36" fmla="*/ 1297831 h 1896915"/>
              <a:gd name="connsiteX37" fmla="*/ 53687 w 1492019"/>
              <a:gd name="connsiteY37" fmla="*/ 1180769 h 1896915"/>
              <a:gd name="connsiteX38" fmla="*/ 181131 w 1492019"/>
              <a:gd name="connsiteY38" fmla="*/ 1121238 h 1896915"/>
              <a:gd name="connsiteX39" fmla="*/ 250759 w 1492019"/>
              <a:gd name="connsiteY39" fmla="*/ 1149813 h 1896915"/>
              <a:gd name="connsiteX40" fmla="*/ 354868 w 1492019"/>
              <a:gd name="connsiteY40" fmla="*/ 1154861 h 1896915"/>
              <a:gd name="connsiteX41" fmla="*/ 366488 w 1492019"/>
              <a:gd name="connsiteY41" fmla="*/ 1149051 h 1896915"/>
              <a:gd name="connsiteX42" fmla="*/ 446403 w 1492019"/>
              <a:gd name="connsiteY42" fmla="*/ 1074660 h 1896915"/>
              <a:gd name="connsiteX43" fmla="*/ 397635 w 1492019"/>
              <a:gd name="connsiteY43" fmla="*/ 805293 h 1896915"/>
              <a:gd name="connsiteX44" fmla="*/ 223041 w 1492019"/>
              <a:gd name="connsiteY44" fmla="*/ 835869 h 1896915"/>
              <a:gd name="connsiteX45" fmla="*/ 107503 w 1492019"/>
              <a:gd name="connsiteY45" fmla="*/ 788148 h 1896915"/>
              <a:gd name="connsiteX46" fmla="*/ 93787 w 1492019"/>
              <a:gd name="connsiteY46" fmla="*/ 404577 h 1896915"/>
              <a:gd name="connsiteX47" fmla="*/ 120362 w 1492019"/>
              <a:gd name="connsiteY47" fmla="*/ 379812 h 1896915"/>
              <a:gd name="connsiteX0" fmla="*/ 120362 w 1492019"/>
              <a:gd name="connsiteY0" fmla="*/ 379812 h 1880128"/>
              <a:gd name="connsiteX1" fmla="*/ 190276 w 1492019"/>
              <a:gd name="connsiteY1" fmla="*/ 403719 h 1880128"/>
              <a:gd name="connsiteX2" fmla="*/ 518697 w 1492019"/>
              <a:gd name="connsiteY2" fmla="*/ 444677 h 1880128"/>
              <a:gd name="connsiteX3" fmla="*/ 585087 w 1492019"/>
              <a:gd name="connsiteY3" fmla="*/ 286086 h 1880128"/>
              <a:gd name="connsiteX4" fmla="*/ 521650 w 1492019"/>
              <a:gd name="connsiteY4" fmla="*/ 169881 h 1880128"/>
              <a:gd name="connsiteX5" fmla="*/ 559464 w 1492019"/>
              <a:gd name="connsiteY5" fmla="*/ 41674 h 1880128"/>
              <a:gd name="connsiteX6" fmla="*/ 918462 w 1492019"/>
              <a:gd name="connsiteY6" fmla="*/ 81774 h 1880128"/>
              <a:gd name="connsiteX7" fmla="*/ 943989 w 1492019"/>
              <a:gd name="connsiteY7" fmla="*/ 246366 h 1880128"/>
              <a:gd name="connsiteX8" fmla="*/ 917604 w 1492019"/>
              <a:gd name="connsiteY8" fmla="*/ 317137 h 1880128"/>
              <a:gd name="connsiteX9" fmla="*/ 966753 w 1492019"/>
              <a:gd name="connsiteY9" fmla="*/ 453535 h 1880128"/>
              <a:gd name="connsiteX10" fmla="*/ 1155063 w 1492019"/>
              <a:gd name="connsiteY10" fmla="*/ 468013 h 1880128"/>
              <a:gd name="connsiteX11" fmla="*/ 1359564 w 1492019"/>
              <a:gd name="connsiteY11" fmla="*/ 381812 h 1880128"/>
              <a:gd name="connsiteX12" fmla="*/ 1395379 w 1492019"/>
              <a:gd name="connsiteY12" fmla="*/ 441438 h 1880128"/>
              <a:gd name="connsiteX13" fmla="*/ 1445480 w 1492019"/>
              <a:gd name="connsiteY13" fmla="*/ 710043 h 1880128"/>
              <a:gd name="connsiteX14" fmla="*/ 1438050 w 1492019"/>
              <a:gd name="connsiteY14" fmla="*/ 771099 h 1880128"/>
              <a:gd name="connsiteX15" fmla="*/ 1293652 w 1492019"/>
              <a:gd name="connsiteY15" fmla="*/ 840822 h 1880128"/>
              <a:gd name="connsiteX16" fmla="*/ 1063623 w 1492019"/>
              <a:gd name="connsiteY16" fmla="*/ 928166 h 1880128"/>
              <a:gd name="connsiteX17" fmla="*/ 1105914 w 1492019"/>
              <a:gd name="connsiteY17" fmla="*/ 1130953 h 1880128"/>
              <a:gd name="connsiteX18" fmla="*/ 1193830 w 1492019"/>
              <a:gd name="connsiteY18" fmla="*/ 1155433 h 1880128"/>
              <a:gd name="connsiteX19" fmla="*/ 1321274 w 1492019"/>
              <a:gd name="connsiteY19" fmla="*/ 1104664 h 1880128"/>
              <a:gd name="connsiteX20" fmla="*/ 1447671 w 1492019"/>
              <a:gd name="connsiteY20" fmla="*/ 1133335 h 1880128"/>
              <a:gd name="connsiteX21" fmla="*/ 1490438 w 1492019"/>
              <a:gd name="connsiteY21" fmla="*/ 1270494 h 1880128"/>
              <a:gd name="connsiteX22" fmla="*/ 1362041 w 1492019"/>
              <a:gd name="connsiteY22" fmla="*/ 1587010 h 1880128"/>
              <a:gd name="connsiteX23" fmla="*/ 1067337 w 1492019"/>
              <a:gd name="connsiteY23" fmla="*/ 1548434 h 1880128"/>
              <a:gd name="connsiteX24" fmla="*/ 917890 w 1492019"/>
              <a:gd name="connsiteY24" fmla="*/ 1588725 h 1880128"/>
              <a:gd name="connsiteX25" fmla="*/ 896745 w 1492019"/>
              <a:gd name="connsiteY25" fmla="*/ 1663496 h 1880128"/>
              <a:gd name="connsiteX26" fmla="*/ 954657 w 1492019"/>
              <a:gd name="connsiteY26" fmla="*/ 1749983 h 1880128"/>
              <a:gd name="connsiteX27" fmla="*/ 952180 w 1492019"/>
              <a:gd name="connsiteY27" fmla="*/ 1842376 h 1880128"/>
              <a:gd name="connsiteX28" fmla="*/ 588048 w 1492019"/>
              <a:gd name="connsiteY28" fmla="*/ 1870965 h 1880128"/>
              <a:gd name="connsiteX29" fmla="*/ 518958 w 1492019"/>
              <a:gd name="connsiteY29" fmla="*/ 1688889 h 1880128"/>
              <a:gd name="connsiteX30" fmla="*/ 557962 w 1492019"/>
              <a:gd name="connsiteY30" fmla="*/ 1600381 h 1880128"/>
              <a:gd name="connsiteX31" fmla="*/ 503907 w 1492019"/>
              <a:gd name="connsiteY31" fmla="*/ 1511797 h 1880128"/>
              <a:gd name="connsiteX32" fmla="*/ 271810 w 1492019"/>
              <a:gd name="connsiteY32" fmla="*/ 1525669 h 1880128"/>
              <a:gd name="connsiteX33" fmla="*/ 113790 w 1492019"/>
              <a:gd name="connsiteY33" fmla="*/ 1586724 h 1880128"/>
              <a:gd name="connsiteX34" fmla="*/ 67594 w 1492019"/>
              <a:gd name="connsiteY34" fmla="*/ 1556244 h 1880128"/>
              <a:gd name="connsiteX35" fmla="*/ 1776 w 1492019"/>
              <a:gd name="connsiteY35" fmla="*/ 1392129 h 1880128"/>
              <a:gd name="connsiteX36" fmla="*/ 1585 w 1492019"/>
              <a:gd name="connsiteY36" fmla="*/ 1297831 h 1880128"/>
              <a:gd name="connsiteX37" fmla="*/ 53687 w 1492019"/>
              <a:gd name="connsiteY37" fmla="*/ 1180769 h 1880128"/>
              <a:gd name="connsiteX38" fmla="*/ 181131 w 1492019"/>
              <a:gd name="connsiteY38" fmla="*/ 1121238 h 1880128"/>
              <a:gd name="connsiteX39" fmla="*/ 250759 w 1492019"/>
              <a:gd name="connsiteY39" fmla="*/ 1149813 h 1880128"/>
              <a:gd name="connsiteX40" fmla="*/ 354868 w 1492019"/>
              <a:gd name="connsiteY40" fmla="*/ 1154861 h 1880128"/>
              <a:gd name="connsiteX41" fmla="*/ 366488 w 1492019"/>
              <a:gd name="connsiteY41" fmla="*/ 1149051 h 1880128"/>
              <a:gd name="connsiteX42" fmla="*/ 446403 w 1492019"/>
              <a:gd name="connsiteY42" fmla="*/ 1074660 h 1880128"/>
              <a:gd name="connsiteX43" fmla="*/ 397635 w 1492019"/>
              <a:gd name="connsiteY43" fmla="*/ 805293 h 1880128"/>
              <a:gd name="connsiteX44" fmla="*/ 223041 w 1492019"/>
              <a:gd name="connsiteY44" fmla="*/ 835869 h 1880128"/>
              <a:gd name="connsiteX45" fmla="*/ 107503 w 1492019"/>
              <a:gd name="connsiteY45" fmla="*/ 788148 h 1880128"/>
              <a:gd name="connsiteX46" fmla="*/ 93787 w 1492019"/>
              <a:gd name="connsiteY46" fmla="*/ 404577 h 1880128"/>
              <a:gd name="connsiteX47" fmla="*/ 120362 w 1492019"/>
              <a:gd name="connsiteY47" fmla="*/ 379812 h 1880128"/>
              <a:gd name="connsiteX0" fmla="*/ 120362 w 1492019"/>
              <a:gd name="connsiteY0" fmla="*/ 379812 h 1899094"/>
              <a:gd name="connsiteX1" fmla="*/ 190276 w 1492019"/>
              <a:gd name="connsiteY1" fmla="*/ 403719 h 1899094"/>
              <a:gd name="connsiteX2" fmla="*/ 518697 w 1492019"/>
              <a:gd name="connsiteY2" fmla="*/ 444677 h 1899094"/>
              <a:gd name="connsiteX3" fmla="*/ 585087 w 1492019"/>
              <a:gd name="connsiteY3" fmla="*/ 286086 h 1899094"/>
              <a:gd name="connsiteX4" fmla="*/ 521650 w 1492019"/>
              <a:gd name="connsiteY4" fmla="*/ 169881 h 1899094"/>
              <a:gd name="connsiteX5" fmla="*/ 559464 w 1492019"/>
              <a:gd name="connsiteY5" fmla="*/ 41674 h 1899094"/>
              <a:gd name="connsiteX6" fmla="*/ 918462 w 1492019"/>
              <a:gd name="connsiteY6" fmla="*/ 81774 h 1899094"/>
              <a:gd name="connsiteX7" fmla="*/ 943989 w 1492019"/>
              <a:gd name="connsiteY7" fmla="*/ 246366 h 1899094"/>
              <a:gd name="connsiteX8" fmla="*/ 917604 w 1492019"/>
              <a:gd name="connsiteY8" fmla="*/ 317137 h 1899094"/>
              <a:gd name="connsiteX9" fmla="*/ 966753 w 1492019"/>
              <a:gd name="connsiteY9" fmla="*/ 453535 h 1899094"/>
              <a:gd name="connsiteX10" fmla="*/ 1155063 w 1492019"/>
              <a:gd name="connsiteY10" fmla="*/ 468013 h 1899094"/>
              <a:gd name="connsiteX11" fmla="*/ 1359564 w 1492019"/>
              <a:gd name="connsiteY11" fmla="*/ 381812 h 1899094"/>
              <a:gd name="connsiteX12" fmla="*/ 1395379 w 1492019"/>
              <a:gd name="connsiteY12" fmla="*/ 441438 h 1899094"/>
              <a:gd name="connsiteX13" fmla="*/ 1445480 w 1492019"/>
              <a:gd name="connsiteY13" fmla="*/ 710043 h 1899094"/>
              <a:gd name="connsiteX14" fmla="*/ 1438050 w 1492019"/>
              <a:gd name="connsiteY14" fmla="*/ 771099 h 1899094"/>
              <a:gd name="connsiteX15" fmla="*/ 1293652 w 1492019"/>
              <a:gd name="connsiteY15" fmla="*/ 840822 h 1899094"/>
              <a:gd name="connsiteX16" fmla="*/ 1063623 w 1492019"/>
              <a:gd name="connsiteY16" fmla="*/ 928166 h 1899094"/>
              <a:gd name="connsiteX17" fmla="*/ 1105914 w 1492019"/>
              <a:gd name="connsiteY17" fmla="*/ 1130953 h 1899094"/>
              <a:gd name="connsiteX18" fmla="*/ 1193830 w 1492019"/>
              <a:gd name="connsiteY18" fmla="*/ 1155433 h 1899094"/>
              <a:gd name="connsiteX19" fmla="*/ 1321274 w 1492019"/>
              <a:gd name="connsiteY19" fmla="*/ 1104664 h 1899094"/>
              <a:gd name="connsiteX20" fmla="*/ 1447671 w 1492019"/>
              <a:gd name="connsiteY20" fmla="*/ 1133335 h 1899094"/>
              <a:gd name="connsiteX21" fmla="*/ 1490438 w 1492019"/>
              <a:gd name="connsiteY21" fmla="*/ 1270494 h 1899094"/>
              <a:gd name="connsiteX22" fmla="*/ 1362041 w 1492019"/>
              <a:gd name="connsiteY22" fmla="*/ 1587010 h 1899094"/>
              <a:gd name="connsiteX23" fmla="*/ 1067337 w 1492019"/>
              <a:gd name="connsiteY23" fmla="*/ 1548434 h 1899094"/>
              <a:gd name="connsiteX24" fmla="*/ 917890 w 1492019"/>
              <a:gd name="connsiteY24" fmla="*/ 1588725 h 1899094"/>
              <a:gd name="connsiteX25" fmla="*/ 896745 w 1492019"/>
              <a:gd name="connsiteY25" fmla="*/ 1663496 h 1899094"/>
              <a:gd name="connsiteX26" fmla="*/ 954657 w 1492019"/>
              <a:gd name="connsiteY26" fmla="*/ 1749983 h 1899094"/>
              <a:gd name="connsiteX27" fmla="*/ 804771 w 1492019"/>
              <a:gd name="connsiteY27" fmla="*/ 1886285 h 1899094"/>
              <a:gd name="connsiteX28" fmla="*/ 588048 w 1492019"/>
              <a:gd name="connsiteY28" fmla="*/ 1870965 h 1899094"/>
              <a:gd name="connsiteX29" fmla="*/ 518958 w 1492019"/>
              <a:gd name="connsiteY29" fmla="*/ 1688889 h 1899094"/>
              <a:gd name="connsiteX30" fmla="*/ 557962 w 1492019"/>
              <a:gd name="connsiteY30" fmla="*/ 1600381 h 1899094"/>
              <a:gd name="connsiteX31" fmla="*/ 503907 w 1492019"/>
              <a:gd name="connsiteY31" fmla="*/ 1511797 h 1899094"/>
              <a:gd name="connsiteX32" fmla="*/ 271810 w 1492019"/>
              <a:gd name="connsiteY32" fmla="*/ 1525669 h 1899094"/>
              <a:gd name="connsiteX33" fmla="*/ 113790 w 1492019"/>
              <a:gd name="connsiteY33" fmla="*/ 1586724 h 1899094"/>
              <a:gd name="connsiteX34" fmla="*/ 67594 w 1492019"/>
              <a:gd name="connsiteY34" fmla="*/ 1556244 h 1899094"/>
              <a:gd name="connsiteX35" fmla="*/ 1776 w 1492019"/>
              <a:gd name="connsiteY35" fmla="*/ 1392129 h 1899094"/>
              <a:gd name="connsiteX36" fmla="*/ 1585 w 1492019"/>
              <a:gd name="connsiteY36" fmla="*/ 1297831 h 1899094"/>
              <a:gd name="connsiteX37" fmla="*/ 53687 w 1492019"/>
              <a:gd name="connsiteY37" fmla="*/ 1180769 h 1899094"/>
              <a:gd name="connsiteX38" fmla="*/ 181131 w 1492019"/>
              <a:gd name="connsiteY38" fmla="*/ 1121238 h 1899094"/>
              <a:gd name="connsiteX39" fmla="*/ 250759 w 1492019"/>
              <a:gd name="connsiteY39" fmla="*/ 1149813 h 1899094"/>
              <a:gd name="connsiteX40" fmla="*/ 354868 w 1492019"/>
              <a:gd name="connsiteY40" fmla="*/ 1154861 h 1899094"/>
              <a:gd name="connsiteX41" fmla="*/ 366488 w 1492019"/>
              <a:gd name="connsiteY41" fmla="*/ 1149051 h 1899094"/>
              <a:gd name="connsiteX42" fmla="*/ 446403 w 1492019"/>
              <a:gd name="connsiteY42" fmla="*/ 1074660 h 1899094"/>
              <a:gd name="connsiteX43" fmla="*/ 397635 w 1492019"/>
              <a:gd name="connsiteY43" fmla="*/ 805293 h 1899094"/>
              <a:gd name="connsiteX44" fmla="*/ 223041 w 1492019"/>
              <a:gd name="connsiteY44" fmla="*/ 835869 h 1899094"/>
              <a:gd name="connsiteX45" fmla="*/ 107503 w 1492019"/>
              <a:gd name="connsiteY45" fmla="*/ 788148 h 1899094"/>
              <a:gd name="connsiteX46" fmla="*/ 93787 w 1492019"/>
              <a:gd name="connsiteY46" fmla="*/ 404577 h 1899094"/>
              <a:gd name="connsiteX47" fmla="*/ 120362 w 1492019"/>
              <a:gd name="connsiteY47" fmla="*/ 379812 h 1899094"/>
              <a:gd name="connsiteX0" fmla="*/ 120362 w 1492019"/>
              <a:gd name="connsiteY0" fmla="*/ 379812 h 1896548"/>
              <a:gd name="connsiteX1" fmla="*/ 190276 w 1492019"/>
              <a:gd name="connsiteY1" fmla="*/ 403719 h 1896548"/>
              <a:gd name="connsiteX2" fmla="*/ 518697 w 1492019"/>
              <a:gd name="connsiteY2" fmla="*/ 444677 h 1896548"/>
              <a:gd name="connsiteX3" fmla="*/ 585087 w 1492019"/>
              <a:gd name="connsiteY3" fmla="*/ 286086 h 1896548"/>
              <a:gd name="connsiteX4" fmla="*/ 521650 w 1492019"/>
              <a:gd name="connsiteY4" fmla="*/ 169881 h 1896548"/>
              <a:gd name="connsiteX5" fmla="*/ 559464 w 1492019"/>
              <a:gd name="connsiteY5" fmla="*/ 41674 h 1896548"/>
              <a:gd name="connsiteX6" fmla="*/ 918462 w 1492019"/>
              <a:gd name="connsiteY6" fmla="*/ 81774 h 1896548"/>
              <a:gd name="connsiteX7" fmla="*/ 943989 w 1492019"/>
              <a:gd name="connsiteY7" fmla="*/ 246366 h 1896548"/>
              <a:gd name="connsiteX8" fmla="*/ 917604 w 1492019"/>
              <a:gd name="connsiteY8" fmla="*/ 317137 h 1896548"/>
              <a:gd name="connsiteX9" fmla="*/ 966753 w 1492019"/>
              <a:gd name="connsiteY9" fmla="*/ 453535 h 1896548"/>
              <a:gd name="connsiteX10" fmla="*/ 1155063 w 1492019"/>
              <a:gd name="connsiteY10" fmla="*/ 468013 h 1896548"/>
              <a:gd name="connsiteX11" fmla="*/ 1359564 w 1492019"/>
              <a:gd name="connsiteY11" fmla="*/ 381812 h 1896548"/>
              <a:gd name="connsiteX12" fmla="*/ 1395379 w 1492019"/>
              <a:gd name="connsiteY12" fmla="*/ 441438 h 1896548"/>
              <a:gd name="connsiteX13" fmla="*/ 1445480 w 1492019"/>
              <a:gd name="connsiteY13" fmla="*/ 710043 h 1896548"/>
              <a:gd name="connsiteX14" fmla="*/ 1438050 w 1492019"/>
              <a:gd name="connsiteY14" fmla="*/ 771099 h 1896548"/>
              <a:gd name="connsiteX15" fmla="*/ 1293652 w 1492019"/>
              <a:gd name="connsiteY15" fmla="*/ 840822 h 1896548"/>
              <a:gd name="connsiteX16" fmla="*/ 1063623 w 1492019"/>
              <a:gd name="connsiteY16" fmla="*/ 928166 h 1896548"/>
              <a:gd name="connsiteX17" fmla="*/ 1105914 w 1492019"/>
              <a:gd name="connsiteY17" fmla="*/ 1130953 h 1896548"/>
              <a:gd name="connsiteX18" fmla="*/ 1193830 w 1492019"/>
              <a:gd name="connsiteY18" fmla="*/ 1155433 h 1896548"/>
              <a:gd name="connsiteX19" fmla="*/ 1321274 w 1492019"/>
              <a:gd name="connsiteY19" fmla="*/ 1104664 h 1896548"/>
              <a:gd name="connsiteX20" fmla="*/ 1447671 w 1492019"/>
              <a:gd name="connsiteY20" fmla="*/ 1133335 h 1896548"/>
              <a:gd name="connsiteX21" fmla="*/ 1490438 w 1492019"/>
              <a:gd name="connsiteY21" fmla="*/ 1270494 h 1896548"/>
              <a:gd name="connsiteX22" fmla="*/ 1362041 w 1492019"/>
              <a:gd name="connsiteY22" fmla="*/ 1587010 h 1896548"/>
              <a:gd name="connsiteX23" fmla="*/ 1067337 w 1492019"/>
              <a:gd name="connsiteY23" fmla="*/ 1548434 h 1896548"/>
              <a:gd name="connsiteX24" fmla="*/ 917890 w 1492019"/>
              <a:gd name="connsiteY24" fmla="*/ 1588725 h 1896548"/>
              <a:gd name="connsiteX25" fmla="*/ 896745 w 1492019"/>
              <a:gd name="connsiteY25" fmla="*/ 1663496 h 1896548"/>
              <a:gd name="connsiteX26" fmla="*/ 954657 w 1492019"/>
              <a:gd name="connsiteY26" fmla="*/ 1749983 h 1896548"/>
              <a:gd name="connsiteX27" fmla="*/ 804771 w 1492019"/>
              <a:gd name="connsiteY27" fmla="*/ 1886285 h 1896548"/>
              <a:gd name="connsiteX28" fmla="*/ 572366 w 1492019"/>
              <a:gd name="connsiteY28" fmla="*/ 1864692 h 1896548"/>
              <a:gd name="connsiteX29" fmla="*/ 518958 w 1492019"/>
              <a:gd name="connsiteY29" fmla="*/ 1688889 h 1896548"/>
              <a:gd name="connsiteX30" fmla="*/ 557962 w 1492019"/>
              <a:gd name="connsiteY30" fmla="*/ 1600381 h 1896548"/>
              <a:gd name="connsiteX31" fmla="*/ 503907 w 1492019"/>
              <a:gd name="connsiteY31" fmla="*/ 1511797 h 1896548"/>
              <a:gd name="connsiteX32" fmla="*/ 271810 w 1492019"/>
              <a:gd name="connsiteY32" fmla="*/ 1525669 h 1896548"/>
              <a:gd name="connsiteX33" fmla="*/ 113790 w 1492019"/>
              <a:gd name="connsiteY33" fmla="*/ 1586724 h 1896548"/>
              <a:gd name="connsiteX34" fmla="*/ 67594 w 1492019"/>
              <a:gd name="connsiteY34" fmla="*/ 1556244 h 1896548"/>
              <a:gd name="connsiteX35" fmla="*/ 1776 w 1492019"/>
              <a:gd name="connsiteY35" fmla="*/ 1392129 h 1896548"/>
              <a:gd name="connsiteX36" fmla="*/ 1585 w 1492019"/>
              <a:gd name="connsiteY36" fmla="*/ 1297831 h 1896548"/>
              <a:gd name="connsiteX37" fmla="*/ 53687 w 1492019"/>
              <a:gd name="connsiteY37" fmla="*/ 1180769 h 1896548"/>
              <a:gd name="connsiteX38" fmla="*/ 181131 w 1492019"/>
              <a:gd name="connsiteY38" fmla="*/ 1121238 h 1896548"/>
              <a:gd name="connsiteX39" fmla="*/ 250759 w 1492019"/>
              <a:gd name="connsiteY39" fmla="*/ 1149813 h 1896548"/>
              <a:gd name="connsiteX40" fmla="*/ 354868 w 1492019"/>
              <a:gd name="connsiteY40" fmla="*/ 1154861 h 1896548"/>
              <a:gd name="connsiteX41" fmla="*/ 366488 w 1492019"/>
              <a:gd name="connsiteY41" fmla="*/ 1149051 h 1896548"/>
              <a:gd name="connsiteX42" fmla="*/ 446403 w 1492019"/>
              <a:gd name="connsiteY42" fmla="*/ 1074660 h 1896548"/>
              <a:gd name="connsiteX43" fmla="*/ 397635 w 1492019"/>
              <a:gd name="connsiteY43" fmla="*/ 805293 h 1896548"/>
              <a:gd name="connsiteX44" fmla="*/ 223041 w 1492019"/>
              <a:gd name="connsiteY44" fmla="*/ 835869 h 1896548"/>
              <a:gd name="connsiteX45" fmla="*/ 107503 w 1492019"/>
              <a:gd name="connsiteY45" fmla="*/ 788148 h 1896548"/>
              <a:gd name="connsiteX46" fmla="*/ 93787 w 1492019"/>
              <a:gd name="connsiteY46" fmla="*/ 404577 h 1896548"/>
              <a:gd name="connsiteX47" fmla="*/ 120362 w 1492019"/>
              <a:gd name="connsiteY47" fmla="*/ 379812 h 1896548"/>
              <a:gd name="connsiteX0" fmla="*/ 120362 w 1492019"/>
              <a:gd name="connsiteY0" fmla="*/ 379812 h 1906550"/>
              <a:gd name="connsiteX1" fmla="*/ 190276 w 1492019"/>
              <a:gd name="connsiteY1" fmla="*/ 403719 h 1906550"/>
              <a:gd name="connsiteX2" fmla="*/ 518697 w 1492019"/>
              <a:gd name="connsiteY2" fmla="*/ 444677 h 1906550"/>
              <a:gd name="connsiteX3" fmla="*/ 585087 w 1492019"/>
              <a:gd name="connsiteY3" fmla="*/ 286086 h 1906550"/>
              <a:gd name="connsiteX4" fmla="*/ 521650 w 1492019"/>
              <a:gd name="connsiteY4" fmla="*/ 169881 h 1906550"/>
              <a:gd name="connsiteX5" fmla="*/ 559464 w 1492019"/>
              <a:gd name="connsiteY5" fmla="*/ 41674 h 1906550"/>
              <a:gd name="connsiteX6" fmla="*/ 918462 w 1492019"/>
              <a:gd name="connsiteY6" fmla="*/ 81774 h 1906550"/>
              <a:gd name="connsiteX7" fmla="*/ 943989 w 1492019"/>
              <a:gd name="connsiteY7" fmla="*/ 246366 h 1906550"/>
              <a:gd name="connsiteX8" fmla="*/ 917604 w 1492019"/>
              <a:gd name="connsiteY8" fmla="*/ 317137 h 1906550"/>
              <a:gd name="connsiteX9" fmla="*/ 966753 w 1492019"/>
              <a:gd name="connsiteY9" fmla="*/ 453535 h 1906550"/>
              <a:gd name="connsiteX10" fmla="*/ 1155063 w 1492019"/>
              <a:gd name="connsiteY10" fmla="*/ 468013 h 1906550"/>
              <a:gd name="connsiteX11" fmla="*/ 1359564 w 1492019"/>
              <a:gd name="connsiteY11" fmla="*/ 381812 h 1906550"/>
              <a:gd name="connsiteX12" fmla="*/ 1395379 w 1492019"/>
              <a:gd name="connsiteY12" fmla="*/ 441438 h 1906550"/>
              <a:gd name="connsiteX13" fmla="*/ 1445480 w 1492019"/>
              <a:gd name="connsiteY13" fmla="*/ 710043 h 1906550"/>
              <a:gd name="connsiteX14" fmla="*/ 1438050 w 1492019"/>
              <a:gd name="connsiteY14" fmla="*/ 771099 h 1906550"/>
              <a:gd name="connsiteX15" fmla="*/ 1293652 w 1492019"/>
              <a:gd name="connsiteY15" fmla="*/ 840822 h 1906550"/>
              <a:gd name="connsiteX16" fmla="*/ 1063623 w 1492019"/>
              <a:gd name="connsiteY16" fmla="*/ 928166 h 1906550"/>
              <a:gd name="connsiteX17" fmla="*/ 1105914 w 1492019"/>
              <a:gd name="connsiteY17" fmla="*/ 1130953 h 1906550"/>
              <a:gd name="connsiteX18" fmla="*/ 1193830 w 1492019"/>
              <a:gd name="connsiteY18" fmla="*/ 1155433 h 1906550"/>
              <a:gd name="connsiteX19" fmla="*/ 1321274 w 1492019"/>
              <a:gd name="connsiteY19" fmla="*/ 1104664 h 1906550"/>
              <a:gd name="connsiteX20" fmla="*/ 1447671 w 1492019"/>
              <a:gd name="connsiteY20" fmla="*/ 1133335 h 1906550"/>
              <a:gd name="connsiteX21" fmla="*/ 1490438 w 1492019"/>
              <a:gd name="connsiteY21" fmla="*/ 1270494 h 1906550"/>
              <a:gd name="connsiteX22" fmla="*/ 1362041 w 1492019"/>
              <a:gd name="connsiteY22" fmla="*/ 1587010 h 1906550"/>
              <a:gd name="connsiteX23" fmla="*/ 1067337 w 1492019"/>
              <a:gd name="connsiteY23" fmla="*/ 1548434 h 1906550"/>
              <a:gd name="connsiteX24" fmla="*/ 917890 w 1492019"/>
              <a:gd name="connsiteY24" fmla="*/ 1588725 h 1906550"/>
              <a:gd name="connsiteX25" fmla="*/ 896745 w 1492019"/>
              <a:gd name="connsiteY25" fmla="*/ 1663496 h 1906550"/>
              <a:gd name="connsiteX26" fmla="*/ 954657 w 1492019"/>
              <a:gd name="connsiteY26" fmla="*/ 1749983 h 1906550"/>
              <a:gd name="connsiteX27" fmla="*/ 804771 w 1492019"/>
              <a:gd name="connsiteY27" fmla="*/ 1898830 h 1906550"/>
              <a:gd name="connsiteX28" fmla="*/ 572366 w 1492019"/>
              <a:gd name="connsiteY28" fmla="*/ 1864692 h 1906550"/>
              <a:gd name="connsiteX29" fmla="*/ 518958 w 1492019"/>
              <a:gd name="connsiteY29" fmla="*/ 1688889 h 1906550"/>
              <a:gd name="connsiteX30" fmla="*/ 557962 w 1492019"/>
              <a:gd name="connsiteY30" fmla="*/ 1600381 h 1906550"/>
              <a:gd name="connsiteX31" fmla="*/ 503907 w 1492019"/>
              <a:gd name="connsiteY31" fmla="*/ 1511797 h 1906550"/>
              <a:gd name="connsiteX32" fmla="*/ 271810 w 1492019"/>
              <a:gd name="connsiteY32" fmla="*/ 1525669 h 1906550"/>
              <a:gd name="connsiteX33" fmla="*/ 113790 w 1492019"/>
              <a:gd name="connsiteY33" fmla="*/ 1586724 h 1906550"/>
              <a:gd name="connsiteX34" fmla="*/ 67594 w 1492019"/>
              <a:gd name="connsiteY34" fmla="*/ 1556244 h 1906550"/>
              <a:gd name="connsiteX35" fmla="*/ 1776 w 1492019"/>
              <a:gd name="connsiteY35" fmla="*/ 1392129 h 1906550"/>
              <a:gd name="connsiteX36" fmla="*/ 1585 w 1492019"/>
              <a:gd name="connsiteY36" fmla="*/ 1297831 h 1906550"/>
              <a:gd name="connsiteX37" fmla="*/ 53687 w 1492019"/>
              <a:gd name="connsiteY37" fmla="*/ 1180769 h 1906550"/>
              <a:gd name="connsiteX38" fmla="*/ 181131 w 1492019"/>
              <a:gd name="connsiteY38" fmla="*/ 1121238 h 1906550"/>
              <a:gd name="connsiteX39" fmla="*/ 250759 w 1492019"/>
              <a:gd name="connsiteY39" fmla="*/ 1149813 h 1906550"/>
              <a:gd name="connsiteX40" fmla="*/ 354868 w 1492019"/>
              <a:gd name="connsiteY40" fmla="*/ 1154861 h 1906550"/>
              <a:gd name="connsiteX41" fmla="*/ 366488 w 1492019"/>
              <a:gd name="connsiteY41" fmla="*/ 1149051 h 1906550"/>
              <a:gd name="connsiteX42" fmla="*/ 446403 w 1492019"/>
              <a:gd name="connsiteY42" fmla="*/ 1074660 h 1906550"/>
              <a:gd name="connsiteX43" fmla="*/ 397635 w 1492019"/>
              <a:gd name="connsiteY43" fmla="*/ 805293 h 1906550"/>
              <a:gd name="connsiteX44" fmla="*/ 223041 w 1492019"/>
              <a:gd name="connsiteY44" fmla="*/ 835869 h 1906550"/>
              <a:gd name="connsiteX45" fmla="*/ 107503 w 1492019"/>
              <a:gd name="connsiteY45" fmla="*/ 788148 h 1906550"/>
              <a:gd name="connsiteX46" fmla="*/ 93787 w 1492019"/>
              <a:gd name="connsiteY46" fmla="*/ 404577 h 1906550"/>
              <a:gd name="connsiteX47" fmla="*/ 120362 w 1492019"/>
              <a:gd name="connsiteY47" fmla="*/ 379812 h 1906550"/>
              <a:gd name="connsiteX0" fmla="*/ 120362 w 1492019"/>
              <a:gd name="connsiteY0" fmla="*/ 379812 h 1912860"/>
              <a:gd name="connsiteX1" fmla="*/ 190276 w 1492019"/>
              <a:gd name="connsiteY1" fmla="*/ 403719 h 1912860"/>
              <a:gd name="connsiteX2" fmla="*/ 518697 w 1492019"/>
              <a:gd name="connsiteY2" fmla="*/ 444677 h 1912860"/>
              <a:gd name="connsiteX3" fmla="*/ 585087 w 1492019"/>
              <a:gd name="connsiteY3" fmla="*/ 286086 h 1912860"/>
              <a:gd name="connsiteX4" fmla="*/ 521650 w 1492019"/>
              <a:gd name="connsiteY4" fmla="*/ 169881 h 1912860"/>
              <a:gd name="connsiteX5" fmla="*/ 559464 w 1492019"/>
              <a:gd name="connsiteY5" fmla="*/ 41674 h 1912860"/>
              <a:gd name="connsiteX6" fmla="*/ 918462 w 1492019"/>
              <a:gd name="connsiteY6" fmla="*/ 81774 h 1912860"/>
              <a:gd name="connsiteX7" fmla="*/ 943989 w 1492019"/>
              <a:gd name="connsiteY7" fmla="*/ 246366 h 1912860"/>
              <a:gd name="connsiteX8" fmla="*/ 917604 w 1492019"/>
              <a:gd name="connsiteY8" fmla="*/ 317137 h 1912860"/>
              <a:gd name="connsiteX9" fmla="*/ 966753 w 1492019"/>
              <a:gd name="connsiteY9" fmla="*/ 453535 h 1912860"/>
              <a:gd name="connsiteX10" fmla="*/ 1155063 w 1492019"/>
              <a:gd name="connsiteY10" fmla="*/ 468013 h 1912860"/>
              <a:gd name="connsiteX11" fmla="*/ 1359564 w 1492019"/>
              <a:gd name="connsiteY11" fmla="*/ 381812 h 1912860"/>
              <a:gd name="connsiteX12" fmla="*/ 1395379 w 1492019"/>
              <a:gd name="connsiteY12" fmla="*/ 441438 h 1912860"/>
              <a:gd name="connsiteX13" fmla="*/ 1445480 w 1492019"/>
              <a:gd name="connsiteY13" fmla="*/ 710043 h 1912860"/>
              <a:gd name="connsiteX14" fmla="*/ 1438050 w 1492019"/>
              <a:gd name="connsiteY14" fmla="*/ 771099 h 1912860"/>
              <a:gd name="connsiteX15" fmla="*/ 1293652 w 1492019"/>
              <a:gd name="connsiteY15" fmla="*/ 840822 h 1912860"/>
              <a:gd name="connsiteX16" fmla="*/ 1063623 w 1492019"/>
              <a:gd name="connsiteY16" fmla="*/ 928166 h 1912860"/>
              <a:gd name="connsiteX17" fmla="*/ 1105914 w 1492019"/>
              <a:gd name="connsiteY17" fmla="*/ 1130953 h 1912860"/>
              <a:gd name="connsiteX18" fmla="*/ 1193830 w 1492019"/>
              <a:gd name="connsiteY18" fmla="*/ 1155433 h 1912860"/>
              <a:gd name="connsiteX19" fmla="*/ 1321274 w 1492019"/>
              <a:gd name="connsiteY19" fmla="*/ 1104664 h 1912860"/>
              <a:gd name="connsiteX20" fmla="*/ 1447671 w 1492019"/>
              <a:gd name="connsiteY20" fmla="*/ 1133335 h 1912860"/>
              <a:gd name="connsiteX21" fmla="*/ 1490438 w 1492019"/>
              <a:gd name="connsiteY21" fmla="*/ 1270494 h 1912860"/>
              <a:gd name="connsiteX22" fmla="*/ 1362041 w 1492019"/>
              <a:gd name="connsiteY22" fmla="*/ 1587010 h 1912860"/>
              <a:gd name="connsiteX23" fmla="*/ 1067337 w 1492019"/>
              <a:gd name="connsiteY23" fmla="*/ 1548434 h 1912860"/>
              <a:gd name="connsiteX24" fmla="*/ 917890 w 1492019"/>
              <a:gd name="connsiteY24" fmla="*/ 1588725 h 1912860"/>
              <a:gd name="connsiteX25" fmla="*/ 896745 w 1492019"/>
              <a:gd name="connsiteY25" fmla="*/ 1663496 h 1912860"/>
              <a:gd name="connsiteX26" fmla="*/ 804771 w 1492019"/>
              <a:gd name="connsiteY26" fmla="*/ 1898830 h 1912860"/>
              <a:gd name="connsiteX27" fmla="*/ 572366 w 1492019"/>
              <a:gd name="connsiteY27" fmla="*/ 1864692 h 1912860"/>
              <a:gd name="connsiteX28" fmla="*/ 518958 w 1492019"/>
              <a:gd name="connsiteY28" fmla="*/ 1688889 h 1912860"/>
              <a:gd name="connsiteX29" fmla="*/ 557962 w 1492019"/>
              <a:gd name="connsiteY29" fmla="*/ 1600381 h 1912860"/>
              <a:gd name="connsiteX30" fmla="*/ 503907 w 1492019"/>
              <a:gd name="connsiteY30" fmla="*/ 1511797 h 1912860"/>
              <a:gd name="connsiteX31" fmla="*/ 271810 w 1492019"/>
              <a:gd name="connsiteY31" fmla="*/ 1525669 h 1912860"/>
              <a:gd name="connsiteX32" fmla="*/ 113790 w 1492019"/>
              <a:gd name="connsiteY32" fmla="*/ 1586724 h 1912860"/>
              <a:gd name="connsiteX33" fmla="*/ 67594 w 1492019"/>
              <a:gd name="connsiteY33" fmla="*/ 1556244 h 1912860"/>
              <a:gd name="connsiteX34" fmla="*/ 1776 w 1492019"/>
              <a:gd name="connsiteY34" fmla="*/ 1392129 h 1912860"/>
              <a:gd name="connsiteX35" fmla="*/ 1585 w 1492019"/>
              <a:gd name="connsiteY35" fmla="*/ 1297831 h 1912860"/>
              <a:gd name="connsiteX36" fmla="*/ 53687 w 1492019"/>
              <a:gd name="connsiteY36" fmla="*/ 1180769 h 1912860"/>
              <a:gd name="connsiteX37" fmla="*/ 181131 w 1492019"/>
              <a:gd name="connsiteY37" fmla="*/ 1121238 h 1912860"/>
              <a:gd name="connsiteX38" fmla="*/ 250759 w 1492019"/>
              <a:gd name="connsiteY38" fmla="*/ 1149813 h 1912860"/>
              <a:gd name="connsiteX39" fmla="*/ 354868 w 1492019"/>
              <a:gd name="connsiteY39" fmla="*/ 1154861 h 1912860"/>
              <a:gd name="connsiteX40" fmla="*/ 366488 w 1492019"/>
              <a:gd name="connsiteY40" fmla="*/ 1149051 h 1912860"/>
              <a:gd name="connsiteX41" fmla="*/ 446403 w 1492019"/>
              <a:gd name="connsiteY41" fmla="*/ 1074660 h 1912860"/>
              <a:gd name="connsiteX42" fmla="*/ 397635 w 1492019"/>
              <a:gd name="connsiteY42" fmla="*/ 805293 h 1912860"/>
              <a:gd name="connsiteX43" fmla="*/ 223041 w 1492019"/>
              <a:gd name="connsiteY43" fmla="*/ 835869 h 1912860"/>
              <a:gd name="connsiteX44" fmla="*/ 107503 w 1492019"/>
              <a:gd name="connsiteY44" fmla="*/ 788148 h 1912860"/>
              <a:gd name="connsiteX45" fmla="*/ 93787 w 1492019"/>
              <a:gd name="connsiteY45" fmla="*/ 404577 h 1912860"/>
              <a:gd name="connsiteX46" fmla="*/ 120362 w 1492019"/>
              <a:gd name="connsiteY46" fmla="*/ 379812 h 1912860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917890 w 1492019"/>
              <a:gd name="connsiteY24" fmla="*/ 1588725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917890 w 1492019"/>
              <a:gd name="connsiteY24" fmla="*/ 1588725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07660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4681"/>
              <a:gd name="connsiteY0" fmla="*/ 379812 h 1907819"/>
              <a:gd name="connsiteX1" fmla="*/ 190276 w 1494681"/>
              <a:gd name="connsiteY1" fmla="*/ 403719 h 1907819"/>
              <a:gd name="connsiteX2" fmla="*/ 518697 w 1494681"/>
              <a:gd name="connsiteY2" fmla="*/ 444677 h 1907819"/>
              <a:gd name="connsiteX3" fmla="*/ 585087 w 1494681"/>
              <a:gd name="connsiteY3" fmla="*/ 286086 h 1907819"/>
              <a:gd name="connsiteX4" fmla="*/ 521650 w 1494681"/>
              <a:gd name="connsiteY4" fmla="*/ 169881 h 1907819"/>
              <a:gd name="connsiteX5" fmla="*/ 559464 w 1494681"/>
              <a:gd name="connsiteY5" fmla="*/ 41674 h 1907819"/>
              <a:gd name="connsiteX6" fmla="*/ 918462 w 1494681"/>
              <a:gd name="connsiteY6" fmla="*/ 81774 h 1907819"/>
              <a:gd name="connsiteX7" fmla="*/ 943989 w 1494681"/>
              <a:gd name="connsiteY7" fmla="*/ 246366 h 1907819"/>
              <a:gd name="connsiteX8" fmla="*/ 917604 w 1494681"/>
              <a:gd name="connsiteY8" fmla="*/ 317137 h 1907819"/>
              <a:gd name="connsiteX9" fmla="*/ 966753 w 1494681"/>
              <a:gd name="connsiteY9" fmla="*/ 453535 h 1907819"/>
              <a:gd name="connsiteX10" fmla="*/ 1155063 w 1494681"/>
              <a:gd name="connsiteY10" fmla="*/ 468013 h 1907819"/>
              <a:gd name="connsiteX11" fmla="*/ 1359564 w 1494681"/>
              <a:gd name="connsiteY11" fmla="*/ 381812 h 1907819"/>
              <a:gd name="connsiteX12" fmla="*/ 1395379 w 1494681"/>
              <a:gd name="connsiteY12" fmla="*/ 441438 h 1907819"/>
              <a:gd name="connsiteX13" fmla="*/ 1445480 w 1494681"/>
              <a:gd name="connsiteY13" fmla="*/ 710043 h 1907819"/>
              <a:gd name="connsiteX14" fmla="*/ 1438050 w 1494681"/>
              <a:gd name="connsiteY14" fmla="*/ 771099 h 1907819"/>
              <a:gd name="connsiteX15" fmla="*/ 1293652 w 1494681"/>
              <a:gd name="connsiteY15" fmla="*/ 840822 h 1907819"/>
              <a:gd name="connsiteX16" fmla="*/ 1063623 w 1494681"/>
              <a:gd name="connsiteY16" fmla="*/ 928166 h 1907819"/>
              <a:gd name="connsiteX17" fmla="*/ 1105914 w 1494681"/>
              <a:gd name="connsiteY17" fmla="*/ 1130953 h 1907819"/>
              <a:gd name="connsiteX18" fmla="*/ 1193830 w 1494681"/>
              <a:gd name="connsiteY18" fmla="*/ 1155433 h 1907819"/>
              <a:gd name="connsiteX19" fmla="*/ 1321274 w 1494681"/>
              <a:gd name="connsiteY19" fmla="*/ 1104664 h 1907819"/>
              <a:gd name="connsiteX20" fmla="*/ 1447671 w 1494681"/>
              <a:gd name="connsiteY20" fmla="*/ 1133335 h 1907819"/>
              <a:gd name="connsiteX21" fmla="*/ 1490438 w 1494681"/>
              <a:gd name="connsiteY21" fmla="*/ 1270494 h 1907819"/>
              <a:gd name="connsiteX22" fmla="*/ 1362041 w 1494681"/>
              <a:gd name="connsiteY22" fmla="*/ 1571328 h 1907819"/>
              <a:gd name="connsiteX23" fmla="*/ 1067337 w 1494681"/>
              <a:gd name="connsiteY23" fmla="*/ 1507660 h 1907819"/>
              <a:gd name="connsiteX24" fmla="*/ 823798 w 1494681"/>
              <a:gd name="connsiteY24" fmla="*/ 1576179 h 1907819"/>
              <a:gd name="connsiteX25" fmla="*/ 884199 w 1494681"/>
              <a:gd name="connsiteY25" fmla="*/ 1732496 h 1907819"/>
              <a:gd name="connsiteX26" fmla="*/ 804771 w 1494681"/>
              <a:gd name="connsiteY26" fmla="*/ 1898830 h 1907819"/>
              <a:gd name="connsiteX27" fmla="*/ 572366 w 1494681"/>
              <a:gd name="connsiteY27" fmla="*/ 1864692 h 1907819"/>
              <a:gd name="connsiteX28" fmla="*/ 518958 w 1494681"/>
              <a:gd name="connsiteY28" fmla="*/ 1688889 h 1907819"/>
              <a:gd name="connsiteX29" fmla="*/ 557962 w 1494681"/>
              <a:gd name="connsiteY29" fmla="*/ 1600381 h 1907819"/>
              <a:gd name="connsiteX30" fmla="*/ 503907 w 1494681"/>
              <a:gd name="connsiteY30" fmla="*/ 1511797 h 1907819"/>
              <a:gd name="connsiteX31" fmla="*/ 271810 w 1494681"/>
              <a:gd name="connsiteY31" fmla="*/ 1525669 h 1907819"/>
              <a:gd name="connsiteX32" fmla="*/ 113790 w 1494681"/>
              <a:gd name="connsiteY32" fmla="*/ 1586724 h 1907819"/>
              <a:gd name="connsiteX33" fmla="*/ 67594 w 1494681"/>
              <a:gd name="connsiteY33" fmla="*/ 1556244 h 1907819"/>
              <a:gd name="connsiteX34" fmla="*/ 1776 w 1494681"/>
              <a:gd name="connsiteY34" fmla="*/ 1392129 h 1907819"/>
              <a:gd name="connsiteX35" fmla="*/ 1585 w 1494681"/>
              <a:gd name="connsiteY35" fmla="*/ 1297831 h 1907819"/>
              <a:gd name="connsiteX36" fmla="*/ 53687 w 1494681"/>
              <a:gd name="connsiteY36" fmla="*/ 1180769 h 1907819"/>
              <a:gd name="connsiteX37" fmla="*/ 181131 w 1494681"/>
              <a:gd name="connsiteY37" fmla="*/ 1121238 h 1907819"/>
              <a:gd name="connsiteX38" fmla="*/ 250759 w 1494681"/>
              <a:gd name="connsiteY38" fmla="*/ 1149813 h 1907819"/>
              <a:gd name="connsiteX39" fmla="*/ 354868 w 1494681"/>
              <a:gd name="connsiteY39" fmla="*/ 1154861 h 1907819"/>
              <a:gd name="connsiteX40" fmla="*/ 366488 w 1494681"/>
              <a:gd name="connsiteY40" fmla="*/ 1149051 h 1907819"/>
              <a:gd name="connsiteX41" fmla="*/ 446403 w 1494681"/>
              <a:gd name="connsiteY41" fmla="*/ 1074660 h 1907819"/>
              <a:gd name="connsiteX42" fmla="*/ 397635 w 1494681"/>
              <a:gd name="connsiteY42" fmla="*/ 805293 h 1907819"/>
              <a:gd name="connsiteX43" fmla="*/ 223041 w 1494681"/>
              <a:gd name="connsiteY43" fmla="*/ 835869 h 1907819"/>
              <a:gd name="connsiteX44" fmla="*/ 107503 w 1494681"/>
              <a:gd name="connsiteY44" fmla="*/ 788148 h 1907819"/>
              <a:gd name="connsiteX45" fmla="*/ 93787 w 1494681"/>
              <a:gd name="connsiteY45" fmla="*/ 404577 h 1907819"/>
              <a:gd name="connsiteX46" fmla="*/ 120362 w 1494681"/>
              <a:gd name="connsiteY46" fmla="*/ 379812 h 1907819"/>
              <a:gd name="connsiteX0" fmla="*/ 120362 w 1494681"/>
              <a:gd name="connsiteY0" fmla="*/ 379812 h 1907819"/>
              <a:gd name="connsiteX1" fmla="*/ 190276 w 1494681"/>
              <a:gd name="connsiteY1" fmla="*/ 403719 h 1907819"/>
              <a:gd name="connsiteX2" fmla="*/ 518697 w 1494681"/>
              <a:gd name="connsiteY2" fmla="*/ 444677 h 1907819"/>
              <a:gd name="connsiteX3" fmla="*/ 585087 w 1494681"/>
              <a:gd name="connsiteY3" fmla="*/ 286086 h 1907819"/>
              <a:gd name="connsiteX4" fmla="*/ 521650 w 1494681"/>
              <a:gd name="connsiteY4" fmla="*/ 169881 h 1907819"/>
              <a:gd name="connsiteX5" fmla="*/ 559464 w 1494681"/>
              <a:gd name="connsiteY5" fmla="*/ 41674 h 1907819"/>
              <a:gd name="connsiteX6" fmla="*/ 918462 w 1494681"/>
              <a:gd name="connsiteY6" fmla="*/ 81774 h 1907819"/>
              <a:gd name="connsiteX7" fmla="*/ 943989 w 1494681"/>
              <a:gd name="connsiteY7" fmla="*/ 246366 h 1907819"/>
              <a:gd name="connsiteX8" fmla="*/ 917604 w 1494681"/>
              <a:gd name="connsiteY8" fmla="*/ 317137 h 1907819"/>
              <a:gd name="connsiteX9" fmla="*/ 966753 w 1494681"/>
              <a:gd name="connsiteY9" fmla="*/ 453535 h 1907819"/>
              <a:gd name="connsiteX10" fmla="*/ 1155063 w 1494681"/>
              <a:gd name="connsiteY10" fmla="*/ 468013 h 1907819"/>
              <a:gd name="connsiteX11" fmla="*/ 1359564 w 1494681"/>
              <a:gd name="connsiteY11" fmla="*/ 381812 h 1907819"/>
              <a:gd name="connsiteX12" fmla="*/ 1395379 w 1494681"/>
              <a:gd name="connsiteY12" fmla="*/ 441438 h 1907819"/>
              <a:gd name="connsiteX13" fmla="*/ 1445480 w 1494681"/>
              <a:gd name="connsiteY13" fmla="*/ 710043 h 1907819"/>
              <a:gd name="connsiteX14" fmla="*/ 1438050 w 1494681"/>
              <a:gd name="connsiteY14" fmla="*/ 771099 h 1907819"/>
              <a:gd name="connsiteX15" fmla="*/ 1293652 w 1494681"/>
              <a:gd name="connsiteY15" fmla="*/ 840822 h 1907819"/>
              <a:gd name="connsiteX16" fmla="*/ 1063623 w 1494681"/>
              <a:gd name="connsiteY16" fmla="*/ 928166 h 1907819"/>
              <a:gd name="connsiteX17" fmla="*/ 1105914 w 1494681"/>
              <a:gd name="connsiteY17" fmla="*/ 1130953 h 1907819"/>
              <a:gd name="connsiteX18" fmla="*/ 1193830 w 1494681"/>
              <a:gd name="connsiteY18" fmla="*/ 1155433 h 1907819"/>
              <a:gd name="connsiteX19" fmla="*/ 1321274 w 1494681"/>
              <a:gd name="connsiteY19" fmla="*/ 1104664 h 1907819"/>
              <a:gd name="connsiteX20" fmla="*/ 1447671 w 1494681"/>
              <a:gd name="connsiteY20" fmla="*/ 1133335 h 1907819"/>
              <a:gd name="connsiteX21" fmla="*/ 1490438 w 1494681"/>
              <a:gd name="connsiteY21" fmla="*/ 1270494 h 1907819"/>
              <a:gd name="connsiteX22" fmla="*/ 1362041 w 1494681"/>
              <a:gd name="connsiteY22" fmla="*/ 1571328 h 1907819"/>
              <a:gd name="connsiteX23" fmla="*/ 1067337 w 1494681"/>
              <a:gd name="connsiteY23" fmla="*/ 1507660 h 1907819"/>
              <a:gd name="connsiteX24" fmla="*/ 823798 w 1494681"/>
              <a:gd name="connsiteY24" fmla="*/ 1576179 h 1907819"/>
              <a:gd name="connsiteX25" fmla="*/ 884199 w 1494681"/>
              <a:gd name="connsiteY25" fmla="*/ 1732496 h 1907819"/>
              <a:gd name="connsiteX26" fmla="*/ 804771 w 1494681"/>
              <a:gd name="connsiteY26" fmla="*/ 1898830 h 1907819"/>
              <a:gd name="connsiteX27" fmla="*/ 572366 w 1494681"/>
              <a:gd name="connsiteY27" fmla="*/ 1864692 h 1907819"/>
              <a:gd name="connsiteX28" fmla="*/ 518958 w 1494681"/>
              <a:gd name="connsiteY28" fmla="*/ 1688889 h 1907819"/>
              <a:gd name="connsiteX29" fmla="*/ 557962 w 1494681"/>
              <a:gd name="connsiteY29" fmla="*/ 1600381 h 1907819"/>
              <a:gd name="connsiteX30" fmla="*/ 503907 w 1494681"/>
              <a:gd name="connsiteY30" fmla="*/ 1511797 h 1907819"/>
              <a:gd name="connsiteX31" fmla="*/ 271810 w 1494681"/>
              <a:gd name="connsiteY31" fmla="*/ 1525669 h 1907819"/>
              <a:gd name="connsiteX32" fmla="*/ 113790 w 1494681"/>
              <a:gd name="connsiteY32" fmla="*/ 1586724 h 1907819"/>
              <a:gd name="connsiteX33" fmla="*/ 67594 w 1494681"/>
              <a:gd name="connsiteY33" fmla="*/ 1556244 h 1907819"/>
              <a:gd name="connsiteX34" fmla="*/ 1776 w 1494681"/>
              <a:gd name="connsiteY34" fmla="*/ 1392129 h 1907819"/>
              <a:gd name="connsiteX35" fmla="*/ 1585 w 1494681"/>
              <a:gd name="connsiteY35" fmla="*/ 1297831 h 1907819"/>
              <a:gd name="connsiteX36" fmla="*/ 53687 w 1494681"/>
              <a:gd name="connsiteY36" fmla="*/ 1180769 h 1907819"/>
              <a:gd name="connsiteX37" fmla="*/ 181131 w 1494681"/>
              <a:gd name="connsiteY37" fmla="*/ 1121238 h 1907819"/>
              <a:gd name="connsiteX38" fmla="*/ 250759 w 1494681"/>
              <a:gd name="connsiteY38" fmla="*/ 1149813 h 1907819"/>
              <a:gd name="connsiteX39" fmla="*/ 354868 w 1494681"/>
              <a:gd name="connsiteY39" fmla="*/ 1154861 h 1907819"/>
              <a:gd name="connsiteX40" fmla="*/ 366488 w 1494681"/>
              <a:gd name="connsiteY40" fmla="*/ 1149051 h 1907819"/>
              <a:gd name="connsiteX41" fmla="*/ 446403 w 1494681"/>
              <a:gd name="connsiteY41" fmla="*/ 1074660 h 1907819"/>
              <a:gd name="connsiteX42" fmla="*/ 397635 w 1494681"/>
              <a:gd name="connsiteY42" fmla="*/ 805293 h 1907819"/>
              <a:gd name="connsiteX43" fmla="*/ 223041 w 1494681"/>
              <a:gd name="connsiteY43" fmla="*/ 835869 h 1907819"/>
              <a:gd name="connsiteX44" fmla="*/ 107503 w 1494681"/>
              <a:gd name="connsiteY44" fmla="*/ 788148 h 1907819"/>
              <a:gd name="connsiteX45" fmla="*/ 93787 w 1494681"/>
              <a:gd name="connsiteY45" fmla="*/ 404577 h 1907819"/>
              <a:gd name="connsiteX46" fmla="*/ 120362 w 1494681"/>
              <a:gd name="connsiteY46" fmla="*/ 379812 h 19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94681" h="1907819">
                <a:moveTo>
                  <a:pt x="120362" y="379812"/>
                </a:moveTo>
                <a:cubicBezTo>
                  <a:pt x="147699" y="376002"/>
                  <a:pt x="167606" y="394385"/>
                  <a:pt x="190276" y="403719"/>
                </a:cubicBezTo>
                <a:cubicBezTo>
                  <a:pt x="296194" y="447344"/>
                  <a:pt x="404302" y="473442"/>
                  <a:pt x="518697" y="444677"/>
                </a:cubicBezTo>
                <a:cubicBezTo>
                  <a:pt x="616234" y="420198"/>
                  <a:pt x="634903" y="373335"/>
                  <a:pt x="585087" y="286086"/>
                </a:cubicBezTo>
                <a:cubicBezTo>
                  <a:pt x="563179" y="247700"/>
                  <a:pt x="539367" y="210076"/>
                  <a:pt x="521650" y="169881"/>
                </a:cubicBezTo>
                <a:cubicBezTo>
                  <a:pt x="498600" y="117398"/>
                  <a:pt x="513173" y="75202"/>
                  <a:pt x="559464" y="41674"/>
                </a:cubicBezTo>
                <a:cubicBezTo>
                  <a:pt x="655667" y="-28144"/>
                  <a:pt x="839404" y="-7189"/>
                  <a:pt x="918462" y="81774"/>
                </a:cubicBezTo>
                <a:cubicBezTo>
                  <a:pt x="962658" y="131590"/>
                  <a:pt x="962658" y="187597"/>
                  <a:pt x="943989" y="246366"/>
                </a:cubicBezTo>
                <a:cubicBezTo>
                  <a:pt x="936369" y="270369"/>
                  <a:pt x="925987" y="293420"/>
                  <a:pt x="917604" y="317137"/>
                </a:cubicBezTo>
                <a:cubicBezTo>
                  <a:pt x="895887" y="378669"/>
                  <a:pt x="910746" y="420293"/>
                  <a:pt x="966753" y="453535"/>
                </a:cubicBezTo>
                <a:cubicBezTo>
                  <a:pt x="1026952" y="489254"/>
                  <a:pt x="1090198" y="485825"/>
                  <a:pt x="1155063" y="468013"/>
                </a:cubicBezTo>
                <a:cubicBezTo>
                  <a:pt x="1227072" y="448201"/>
                  <a:pt x="1291556" y="410863"/>
                  <a:pt x="1359564" y="381812"/>
                </a:cubicBezTo>
                <a:cubicBezTo>
                  <a:pt x="1382520" y="395052"/>
                  <a:pt x="1386616" y="419912"/>
                  <a:pt x="1395379" y="441438"/>
                </a:cubicBezTo>
                <a:cubicBezTo>
                  <a:pt x="1430335" y="527449"/>
                  <a:pt x="1447957" y="616889"/>
                  <a:pt x="1445480" y="710043"/>
                </a:cubicBezTo>
                <a:cubicBezTo>
                  <a:pt x="1444909" y="730713"/>
                  <a:pt x="1443004" y="751001"/>
                  <a:pt x="1438050" y="771099"/>
                </a:cubicBezTo>
                <a:cubicBezTo>
                  <a:pt x="1415858" y="860253"/>
                  <a:pt x="1375186" y="881684"/>
                  <a:pt x="1293652" y="840822"/>
                </a:cubicBezTo>
                <a:cubicBezTo>
                  <a:pt x="1192210" y="790053"/>
                  <a:pt x="1135536" y="789863"/>
                  <a:pt x="1063623" y="928166"/>
                </a:cubicBezTo>
                <a:cubicBezTo>
                  <a:pt x="1026761" y="999032"/>
                  <a:pt x="1046192" y="1077327"/>
                  <a:pt x="1105914" y="1130953"/>
                </a:cubicBezTo>
                <a:cubicBezTo>
                  <a:pt x="1131345" y="1153813"/>
                  <a:pt x="1160206" y="1161052"/>
                  <a:pt x="1193830" y="1155433"/>
                </a:cubicBezTo>
                <a:cubicBezTo>
                  <a:pt x="1240121" y="1147622"/>
                  <a:pt x="1279650" y="1123619"/>
                  <a:pt x="1321274" y="1104664"/>
                </a:cubicBezTo>
                <a:cubicBezTo>
                  <a:pt x="1373947" y="1080756"/>
                  <a:pt x="1410428" y="1089139"/>
                  <a:pt x="1447671" y="1133335"/>
                </a:cubicBezTo>
                <a:cubicBezTo>
                  <a:pt x="1481104" y="1173054"/>
                  <a:pt x="1504710" y="1197495"/>
                  <a:pt x="1490438" y="1270494"/>
                </a:cubicBezTo>
                <a:cubicBezTo>
                  <a:pt x="1476166" y="1343493"/>
                  <a:pt x="1423667" y="1473411"/>
                  <a:pt x="1362041" y="1571328"/>
                </a:cubicBezTo>
                <a:cubicBezTo>
                  <a:pt x="1264791" y="1550945"/>
                  <a:pt x="1157044" y="1506852"/>
                  <a:pt x="1067337" y="1507660"/>
                </a:cubicBezTo>
                <a:cubicBezTo>
                  <a:pt x="977630" y="1508469"/>
                  <a:pt x="854321" y="1538706"/>
                  <a:pt x="823798" y="1576179"/>
                </a:cubicBezTo>
                <a:cubicBezTo>
                  <a:pt x="793275" y="1613652"/>
                  <a:pt x="863088" y="1682937"/>
                  <a:pt x="884199" y="1732496"/>
                </a:cubicBezTo>
                <a:cubicBezTo>
                  <a:pt x="921802" y="1820771"/>
                  <a:pt x="856743" y="1876797"/>
                  <a:pt x="804771" y="1898830"/>
                </a:cubicBezTo>
                <a:cubicBezTo>
                  <a:pt x="752799" y="1920863"/>
                  <a:pt x="620001" y="1899682"/>
                  <a:pt x="572366" y="1864692"/>
                </a:cubicBezTo>
                <a:cubicBezTo>
                  <a:pt x="524731" y="1829702"/>
                  <a:pt x="502956" y="1766898"/>
                  <a:pt x="518958" y="1688889"/>
                </a:cubicBezTo>
                <a:cubicBezTo>
                  <a:pt x="522768" y="1670506"/>
                  <a:pt x="560470" y="1629896"/>
                  <a:pt x="557962" y="1600381"/>
                </a:cubicBezTo>
                <a:cubicBezTo>
                  <a:pt x="555454" y="1570866"/>
                  <a:pt x="551599" y="1524249"/>
                  <a:pt x="503907" y="1511797"/>
                </a:cubicBezTo>
                <a:cubicBezTo>
                  <a:pt x="456215" y="1499345"/>
                  <a:pt x="336829" y="1513181"/>
                  <a:pt x="271810" y="1525669"/>
                </a:cubicBezTo>
                <a:cubicBezTo>
                  <a:pt x="206791" y="1538157"/>
                  <a:pt x="166368" y="1566246"/>
                  <a:pt x="113790" y="1586724"/>
                </a:cubicBezTo>
                <a:cubicBezTo>
                  <a:pt x="87215" y="1593678"/>
                  <a:pt x="77880" y="1572532"/>
                  <a:pt x="67594" y="1556244"/>
                </a:cubicBezTo>
                <a:cubicBezTo>
                  <a:pt x="35780" y="1505667"/>
                  <a:pt x="12348" y="1451469"/>
                  <a:pt x="1776" y="1392129"/>
                </a:cubicBezTo>
                <a:cubicBezTo>
                  <a:pt x="-510" y="1360696"/>
                  <a:pt x="-606" y="1329264"/>
                  <a:pt x="1585" y="1297831"/>
                </a:cubicBezTo>
                <a:cubicBezTo>
                  <a:pt x="12729" y="1256112"/>
                  <a:pt x="25112" y="1214869"/>
                  <a:pt x="53687" y="1180769"/>
                </a:cubicBezTo>
                <a:cubicBezTo>
                  <a:pt x="89120" y="1145908"/>
                  <a:pt x="122172" y="1105998"/>
                  <a:pt x="181131" y="1121238"/>
                </a:cubicBezTo>
                <a:cubicBezTo>
                  <a:pt x="204658" y="1130001"/>
                  <a:pt x="226375" y="1143241"/>
                  <a:pt x="250759" y="1149813"/>
                </a:cubicBezTo>
                <a:cubicBezTo>
                  <a:pt x="284859" y="1163433"/>
                  <a:pt x="319149" y="1174006"/>
                  <a:pt x="354868" y="1154861"/>
                </a:cubicBezTo>
                <a:cubicBezTo>
                  <a:pt x="358678" y="1152766"/>
                  <a:pt x="362583" y="1150860"/>
                  <a:pt x="366488" y="1149051"/>
                </a:cubicBezTo>
                <a:cubicBezTo>
                  <a:pt x="402397" y="1134192"/>
                  <a:pt x="428401" y="1108760"/>
                  <a:pt x="446403" y="1074660"/>
                </a:cubicBezTo>
                <a:cubicBezTo>
                  <a:pt x="512697" y="963694"/>
                  <a:pt x="494599" y="863396"/>
                  <a:pt x="397635" y="805293"/>
                </a:cubicBezTo>
                <a:cubicBezTo>
                  <a:pt x="334389" y="786815"/>
                  <a:pt x="278858" y="812247"/>
                  <a:pt x="223041" y="835869"/>
                </a:cubicBezTo>
                <a:cubicBezTo>
                  <a:pt x="162081" y="847203"/>
                  <a:pt x="134840" y="838917"/>
                  <a:pt x="107503" y="788148"/>
                </a:cubicBezTo>
                <a:cubicBezTo>
                  <a:pt x="40257" y="663276"/>
                  <a:pt x="34827" y="534688"/>
                  <a:pt x="93787" y="404577"/>
                </a:cubicBezTo>
                <a:cubicBezTo>
                  <a:pt x="99312" y="392956"/>
                  <a:pt x="106646" y="383050"/>
                  <a:pt x="120362" y="379812"/>
                </a:cubicBezTo>
                <a:close/>
              </a:path>
            </a:pathLst>
          </a:custGeom>
          <a:solidFill>
            <a:schemeClr val="accent4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166">
            <a:extLst>
              <a:ext uri="{FF2B5EF4-FFF2-40B4-BE49-F238E27FC236}">
                <a16:creationId xmlns:a16="http://schemas.microsoft.com/office/drawing/2014/main" id="{47A208FB-4D51-44FC-B1BF-953B37050126}"/>
              </a:ext>
            </a:extLst>
          </p:cNvPr>
          <p:cNvSpPr/>
          <p:nvPr/>
        </p:nvSpPr>
        <p:spPr>
          <a:xfrm>
            <a:off x="3307235" y="4179682"/>
            <a:ext cx="1670869" cy="1730758"/>
          </a:xfrm>
          <a:custGeom>
            <a:avLst/>
            <a:gdLst>
              <a:gd name="connsiteX0" fmla="*/ 1572284 w 1655197"/>
              <a:gd name="connsiteY0" fmla="*/ 411272 h 1714526"/>
              <a:gd name="connsiteX1" fmla="*/ 1647626 w 1655197"/>
              <a:gd name="connsiteY1" fmla="*/ 734836 h 1714526"/>
              <a:gd name="connsiteX2" fmla="*/ 1609145 w 1655197"/>
              <a:gd name="connsiteY2" fmla="*/ 815608 h 1714526"/>
              <a:gd name="connsiteX3" fmla="*/ 1461127 w 1655197"/>
              <a:gd name="connsiteY3" fmla="*/ 849136 h 1714526"/>
              <a:gd name="connsiteX4" fmla="*/ 1367591 w 1655197"/>
              <a:gd name="connsiteY4" fmla="*/ 803131 h 1714526"/>
              <a:gd name="connsiteX5" fmla="*/ 1259102 w 1655197"/>
              <a:gd name="connsiteY5" fmla="*/ 826086 h 1714526"/>
              <a:gd name="connsiteX6" fmla="*/ 1323014 w 1655197"/>
              <a:gd name="connsiteY6" fmla="*/ 1149745 h 1714526"/>
              <a:gd name="connsiteX7" fmla="*/ 1444458 w 1655197"/>
              <a:gd name="connsiteY7" fmla="*/ 1130124 h 1714526"/>
              <a:gd name="connsiteX8" fmla="*/ 1622671 w 1655197"/>
              <a:gd name="connsiteY8" fmla="*/ 1204133 h 1714526"/>
              <a:gd name="connsiteX9" fmla="*/ 1615146 w 1655197"/>
              <a:gd name="connsiteY9" fmla="*/ 1588181 h 1714526"/>
              <a:gd name="connsiteX10" fmla="*/ 1601430 w 1655197"/>
              <a:gd name="connsiteY10" fmla="*/ 1648094 h 1714526"/>
              <a:gd name="connsiteX11" fmla="*/ 1384641 w 1655197"/>
              <a:gd name="connsiteY11" fmla="*/ 1713054 h 1714526"/>
              <a:gd name="connsiteX12" fmla="*/ 1164899 w 1655197"/>
              <a:gd name="connsiteY12" fmla="*/ 1668572 h 1714526"/>
              <a:gd name="connsiteX13" fmla="*/ 1137182 w 1655197"/>
              <a:gd name="connsiteY13" fmla="*/ 1577799 h 1714526"/>
              <a:gd name="connsiteX14" fmla="*/ 1184807 w 1655197"/>
              <a:gd name="connsiteY14" fmla="*/ 1484930 h 1714526"/>
              <a:gd name="connsiteX15" fmla="*/ 1124037 w 1655197"/>
              <a:gd name="connsiteY15" fmla="*/ 1293097 h 1714526"/>
              <a:gd name="connsiteX16" fmla="*/ 838192 w 1655197"/>
              <a:gd name="connsiteY16" fmla="*/ 1320052 h 1714526"/>
              <a:gd name="connsiteX17" fmla="*/ 809426 w 1655197"/>
              <a:gd name="connsiteY17" fmla="*/ 1466261 h 1714526"/>
              <a:gd name="connsiteX18" fmla="*/ 842669 w 1655197"/>
              <a:gd name="connsiteY18" fmla="*/ 1539604 h 1714526"/>
              <a:gd name="connsiteX19" fmla="*/ 792377 w 1655197"/>
              <a:gd name="connsiteY19" fmla="*/ 1654761 h 1714526"/>
              <a:gd name="connsiteX20" fmla="*/ 601686 w 1655197"/>
              <a:gd name="connsiteY20" fmla="*/ 1655713 h 1714526"/>
              <a:gd name="connsiteX21" fmla="*/ 392041 w 1655197"/>
              <a:gd name="connsiteY21" fmla="*/ 1580752 h 1714526"/>
              <a:gd name="connsiteX22" fmla="*/ 377277 w 1655197"/>
              <a:gd name="connsiteY22" fmla="*/ 1542747 h 1714526"/>
              <a:gd name="connsiteX23" fmla="*/ 399470 w 1655197"/>
              <a:gd name="connsiteY23" fmla="*/ 1266331 h 1714526"/>
              <a:gd name="connsiteX24" fmla="*/ 373372 w 1655197"/>
              <a:gd name="connsiteY24" fmla="*/ 1190417 h 1714526"/>
              <a:gd name="connsiteX25" fmla="*/ 268216 w 1655197"/>
              <a:gd name="connsiteY25" fmla="*/ 1145554 h 1714526"/>
              <a:gd name="connsiteX26" fmla="*/ 209732 w 1655197"/>
              <a:gd name="connsiteY26" fmla="*/ 1164604 h 1714526"/>
              <a:gd name="connsiteX27" fmla="*/ 34568 w 1655197"/>
              <a:gd name="connsiteY27" fmla="*/ 1100882 h 1714526"/>
              <a:gd name="connsiteX28" fmla="*/ 37616 w 1655197"/>
              <a:gd name="connsiteY28" fmla="*/ 909144 h 1714526"/>
              <a:gd name="connsiteX29" fmla="*/ 219734 w 1655197"/>
              <a:gd name="connsiteY29" fmla="*/ 859709 h 1714526"/>
              <a:gd name="connsiteX30" fmla="*/ 287933 w 1655197"/>
              <a:gd name="connsiteY30" fmla="*/ 892951 h 1714526"/>
              <a:gd name="connsiteX31" fmla="*/ 416806 w 1655197"/>
              <a:gd name="connsiteY31" fmla="*/ 853327 h 1714526"/>
              <a:gd name="connsiteX32" fmla="*/ 432236 w 1655197"/>
              <a:gd name="connsiteY32" fmla="*/ 589199 h 1714526"/>
              <a:gd name="connsiteX33" fmla="*/ 356894 w 1655197"/>
              <a:gd name="connsiteY33" fmla="*/ 354694 h 1714526"/>
              <a:gd name="connsiteX34" fmla="*/ 347845 w 1655197"/>
              <a:gd name="connsiteY34" fmla="*/ 318880 h 1714526"/>
              <a:gd name="connsiteX35" fmla="*/ 478718 w 1655197"/>
              <a:gd name="connsiteY35" fmla="*/ 369648 h 1714526"/>
              <a:gd name="connsiteX36" fmla="*/ 681410 w 1655197"/>
              <a:gd name="connsiteY36" fmla="*/ 414034 h 1714526"/>
              <a:gd name="connsiteX37" fmla="*/ 755134 w 1655197"/>
              <a:gd name="connsiteY37" fmla="*/ 397747 h 1714526"/>
              <a:gd name="connsiteX38" fmla="*/ 800473 w 1655197"/>
              <a:gd name="connsiteY38" fmla="*/ 304687 h 1714526"/>
              <a:gd name="connsiteX39" fmla="*/ 794282 w 1655197"/>
              <a:gd name="connsiteY39" fmla="*/ 281827 h 1714526"/>
              <a:gd name="connsiteX40" fmla="*/ 946967 w 1655197"/>
              <a:gd name="connsiteY40" fmla="*/ 4936 h 1714526"/>
              <a:gd name="connsiteX41" fmla="*/ 1089747 w 1655197"/>
              <a:gd name="connsiteY41" fmla="*/ 48846 h 1714526"/>
              <a:gd name="connsiteX42" fmla="*/ 1137563 w 1655197"/>
              <a:gd name="connsiteY42" fmla="*/ 209628 h 1714526"/>
              <a:gd name="connsiteX43" fmla="*/ 1089461 w 1655197"/>
              <a:gd name="connsiteY43" fmla="*/ 306973 h 1714526"/>
              <a:gd name="connsiteX44" fmla="*/ 1107940 w 1655197"/>
              <a:gd name="connsiteY44" fmla="*/ 391746 h 1714526"/>
              <a:gd name="connsiteX45" fmla="*/ 1296821 w 1655197"/>
              <a:gd name="connsiteY45" fmla="*/ 448229 h 1714526"/>
              <a:gd name="connsiteX46" fmla="*/ 1572284 w 1655197"/>
              <a:gd name="connsiteY46" fmla="*/ 411272 h 171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55197" h="1714526">
                <a:moveTo>
                  <a:pt x="1572284" y="411272"/>
                </a:moveTo>
                <a:cubicBezTo>
                  <a:pt x="1624481" y="512809"/>
                  <a:pt x="1674677" y="614917"/>
                  <a:pt x="1647626" y="734836"/>
                </a:cubicBezTo>
                <a:cubicBezTo>
                  <a:pt x="1640864" y="764650"/>
                  <a:pt x="1627338" y="791510"/>
                  <a:pt x="1609145" y="815608"/>
                </a:cubicBezTo>
                <a:cubicBezTo>
                  <a:pt x="1565330" y="873520"/>
                  <a:pt x="1525516" y="881902"/>
                  <a:pt x="1461127" y="849136"/>
                </a:cubicBezTo>
                <a:cubicBezTo>
                  <a:pt x="1430171" y="833325"/>
                  <a:pt x="1399214" y="817513"/>
                  <a:pt x="1367591" y="803131"/>
                </a:cubicBezTo>
                <a:cubicBezTo>
                  <a:pt x="1326253" y="784462"/>
                  <a:pt x="1287486" y="794463"/>
                  <a:pt x="1259102" y="826086"/>
                </a:cubicBezTo>
                <a:cubicBezTo>
                  <a:pt x="1155184" y="942481"/>
                  <a:pt x="1197570" y="1089547"/>
                  <a:pt x="1323014" y="1149745"/>
                </a:cubicBezTo>
                <a:cubicBezTo>
                  <a:pt x="1364448" y="1169653"/>
                  <a:pt x="1408073" y="1154413"/>
                  <a:pt x="1444458" y="1130124"/>
                </a:cubicBezTo>
                <a:cubicBezTo>
                  <a:pt x="1531993" y="1071736"/>
                  <a:pt x="1588095" y="1094215"/>
                  <a:pt x="1622671" y="1204133"/>
                </a:cubicBezTo>
                <a:cubicBezTo>
                  <a:pt x="1663152" y="1332721"/>
                  <a:pt x="1637720" y="1460546"/>
                  <a:pt x="1615146" y="1588181"/>
                </a:cubicBezTo>
                <a:cubicBezTo>
                  <a:pt x="1611622" y="1608374"/>
                  <a:pt x="1606002" y="1628186"/>
                  <a:pt x="1601430" y="1648094"/>
                </a:cubicBezTo>
                <a:cubicBezTo>
                  <a:pt x="1531993" y="1679145"/>
                  <a:pt x="1461508" y="1706958"/>
                  <a:pt x="1384641" y="1713054"/>
                </a:cubicBezTo>
                <a:cubicBezTo>
                  <a:pt x="1307203" y="1719245"/>
                  <a:pt x="1233860" y="1706196"/>
                  <a:pt x="1164899" y="1668572"/>
                </a:cubicBezTo>
                <a:cubicBezTo>
                  <a:pt x="1124513" y="1646569"/>
                  <a:pt x="1118036" y="1616375"/>
                  <a:pt x="1137182" y="1577799"/>
                </a:cubicBezTo>
                <a:cubicBezTo>
                  <a:pt x="1152612" y="1546652"/>
                  <a:pt x="1170805" y="1516744"/>
                  <a:pt x="1184807" y="1484930"/>
                </a:cubicBezTo>
                <a:cubicBezTo>
                  <a:pt x="1219382" y="1406635"/>
                  <a:pt x="1196999" y="1338150"/>
                  <a:pt x="1124037" y="1293097"/>
                </a:cubicBezTo>
                <a:cubicBezTo>
                  <a:pt x="1021548" y="1229660"/>
                  <a:pt x="919916" y="1239280"/>
                  <a:pt x="838192" y="1320052"/>
                </a:cubicBezTo>
                <a:cubicBezTo>
                  <a:pt x="793043" y="1364629"/>
                  <a:pt x="784376" y="1407778"/>
                  <a:pt x="809426" y="1466261"/>
                </a:cubicBezTo>
                <a:cubicBezTo>
                  <a:pt x="819999" y="1490931"/>
                  <a:pt x="833525" y="1514458"/>
                  <a:pt x="842669" y="1539604"/>
                </a:cubicBezTo>
                <a:cubicBezTo>
                  <a:pt x="862671" y="1594944"/>
                  <a:pt x="846669" y="1631520"/>
                  <a:pt x="792377" y="1654761"/>
                </a:cubicBezTo>
                <a:cubicBezTo>
                  <a:pt x="729321" y="1681812"/>
                  <a:pt x="664361" y="1675430"/>
                  <a:pt x="601686" y="1655713"/>
                </a:cubicBezTo>
                <a:cubicBezTo>
                  <a:pt x="530915" y="1633425"/>
                  <a:pt x="462240" y="1604659"/>
                  <a:pt x="392041" y="1580752"/>
                </a:cubicBezTo>
                <a:cubicBezTo>
                  <a:pt x="368419" y="1572655"/>
                  <a:pt x="371943" y="1562178"/>
                  <a:pt x="377277" y="1542747"/>
                </a:cubicBezTo>
                <a:cubicBezTo>
                  <a:pt x="401661" y="1452164"/>
                  <a:pt x="420521" y="1360819"/>
                  <a:pt x="399470" y="1266331"/>
                </a:cubicBezTo>
                <a:cubicBezTo>
                  <a:pt x="393565" y="1239947"/>
                  <a:pt x="386326" y="1214230"/>
                  <a:pt x="373372" y="1190417"/>
                </a:cubicBezTo>
                <a:cubicBezTo>
                  <a:pt x="347273" y="1142316"/>
                  <a:pt x="320794" y="1130791"/>
                  <a:pt x="268216" y="1145554"/>
                </a:cubicBezTo>
                <a:cubicBezTo>
                  <a:pt x="248499" y="1151079"/>
                  <a:pt x="229354" y="1158699"/>
                  <a:pt x="209732" y="1164604"/>
                </a:cubicBezTo>
                <a:cubicBezTo>
                  <a:pt x="130008" y="1188417"/>
                  <a:pt x="82002" y="1170891"/>
                  <a:pt x="34568" y="1100882"/>
                </a:cubicBezTo>
                <a:cubicBezTo>
                  <a:pt x="-12486" y="1031540"/>
                  <a:pt x="-11533" y="970009"/>
                  <a:pt x="37616" y="909144"/>
                </a:cubicBezTo>
                <a:cubicBezTo>
                  <a:pt x="86574" y="848470"/>
                  <a:pt x="146963" y="831515"/>
                  <a:pt x="219734" y="859709"/>
                </a:cubicBezTo>
                <a:cubicBezTo>
                  <a:pt x="243260" y="868853"/>
                  <a:pt x="265358" y="881426"/>
                  <a:pt x="287933" y="892951"/>
                </a:cubicBezTo>
                <a:cubicBezTo>
                  <a:pt x="349178" y="924098"/>
                  <a:pt x="385183" y="914192"/>
                  <a:pt x="416806" y="853327"/>
                </a:cubicBezTo>
                <a:cubicBezTo>
                  <a:pt x="461097" y="768079"/>
                  <a:pt x="455573" y="677782"/>
                  <a:pt x="432236" y="589199"/>
                </a:cubicBezTo>
                <a:cubicBezTo>
                  <a:pt x="411377" y="509951"/>
                  <a:pt x="382230" y="432799"/>
                  <a:pt x="356894" y="354694"/>
                </a:cubicBezTo>
                <a:cubicBezTo>
                  <a:pt x="354036" y="345931"/>
                  <a:pt x="352322" y="336882"/>
                  <a:pt x="347845" y="318880"/>
                </a:cubicBezTo>
                <a:cubicBezTo>
                  <a:pt x="395756" y="337453"/>
                  <a:pt x="437094" y="354027"/>
                  <a:pt x="478718" y="369648"/>
                </a:cubicBezTo>
                <a:cubicBezTo>
                  <a:pt x="544060" y="394222"/>
                  <a:pt x="609782" y="417178"/>
                  <a:pt x="681410" y="414034"/>
                </a:cubicBezTo>
                <a:cubicBezTo>
                  <a:pt x="707128" y="412891"/>
                  <a:pt x="731702" y="408129"/>
                  <a:pt x="755134" y="397747"/>
                </a:cubicBezTo>
                <a:cubicBezTo>
                  <a:pt x="802568" y="376696"/>
                  <a:pt x="813141" y="354789"/>
                  <a:pt x="800473" y="304687"/>
                </a:cubicBezTo>
                <a:cubicBezTo>
                  <a:pt x="798568" y="297067"/>
                  <a:pt x="796663" y="289352"/>
                  <a:pt x="794282" y="281827"/>
                </a:cubicBezTo>
                <a:cubicBezTo>
                  <a:pt x="751324" y="146096"/>
                  <a:pt x="808569" y="40654"/>
                  <a:pt x="946967" y="4936"/>
                </a:cubicBezTo>
                <a:cubicBezTo>
                  <a:pt x="1002022" y="-9257"/>
                  <a:pt x="1051552" y="7698"/>
                  <a:pt x="1089747" y="48846"/>
                </a:cubicBezTo>
                <a:cubicBezTo>
                  <a:pt x="1131467" y="93804"/>
                  <a:pt x="1153755" y="146382"/>
                  <a:pt x="1137563" y="209628"/>
                </a:cubicBezTo>
                <a:cubicBezTo>
                  <a:pt x="1128419" y="245537"/>
                  <a:pt x="1108607" y="276208"/>
                  <a:pt x="1089461" y="306973"/>
                </a:cubicBezTo>
                <a:cubicBezTo>
                  <a:pt x="1067744" y="342025"/>
                  <a:pt x="1074888" y="368314"/>
                  <a:pt x="1107940" y="391746"/>
                </a:cubicBezTo>
                <a:cubicBezTo>
                  <a:pt x="1164804" y="431941"/>
                  <a:pt x="1231098" y="441085"/>
                  <a:pt x="1296821" y="448229"/>
                </a:cubicBezTo>
                <a:cubicBezTo>
                  <a:pt x="1391118" y="458230"/>
                  <a:pt x="1483701" y="447467"/>
                  <a:pt x="1572284" y="411272"/>
                </a:cubicBezTo>
                <a:close/>
              </a:path>
            </a:pathLst>
          </a:custGeom>
          <a:solidFill>
            <a:schemeClr val="accent6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70">
            <a:extLst>
              <a:ext uri="{FF2B5EF4-FFF2-40B4-BE49-F238E27FC236}">
                <a16:creationId xmlns:a16="http://schemas.microsoft.com/office/drawing/2014/main" id="{73F92A43-6D74-4814-9CA9-0376210BA793}"/>
              </a:ext>
            </a:extLst>
          </p:cNvPr>
          <p:cNvSpPr/>
          <p:nvPr/>
        </p:nvSpPr>
        <p:spPr>
          <a:xfrm rot="16200000">
            <a:off x="7234048" y="2179716"/>
            <a:ext cx="1614885" cy="1364119"/>
          </a:xfrm>
          <a:custGeom>
            <a:avLst/>
            <a:gdLst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42781 w 1650388"/>
              <a:gd name="connsiteY17" fmla="*/ 136956 h 1403182"/>
              <a:gd name="connsiteX18" fmla="*/ 1083739 w 1650388"/>
              <a:gd name="connsiteY18" fmla="*/ 30848 h 1403182"/>
              <a:gd name="connsiteX19" fmla="*/ 1332532 w 1650388"/>
              <a:gd name="connsiteY19" fmla="*/ 23894 h 1403182"/>
              <a:gd name="connsiteX20" fmla="*/ 1579801 w 1650388"/>
              <a:gd name="connsiteY20" fmla="*/ 68567 h 1403182"/>
              <a:gd name="connsiteX21" fmla="*/ 1636760 w 1650388"/>
              <a:gd name="connsiteY21" fmla="*/ 482428 h 1403182"/>
              <a:gd name="connsiteX22" fmla="*/ 1621330 w 1650388"/>
              <a:gd name="connsiteY22" fmla="*/ 536720 h 1403182"/>
              <a:gd name="connsiteX23" fmla="*/ 1510840 w 1650388"/>
              <a:gd name="connsiteY23" fmla="*/ 575011 h 1403182"/>
              <a:gd name="connsiteX24" fmla="*/ 1373584 w 1650388"/>
              <a:gd name="connsiteY24" fmla="*/ 501002 h 1403182"/>
              <a:gd name="connsiteX25" fmla="*/ 1258904 w 1650388"/>
              <a:gd name="connsiteY25" fmla="*/ 546817 h 1403182"/>
              <a:gd name="connsiteX26" fmla="*/ 1360917 w 1650388"/>
              <a:gd name="connsiteY26" fmla="*/ 890860 h 1403182"/>
              <a:gd name="connsiteX27" fmla="*/ 1480074 w 1650388"/>
              <a:gd name="connsiteY27" fmla="*/ 876668 h 1403182"/>
              <a:gd name="connsiteX28" fmla="*/ 1585706 w 1650388"/>
              <a:gd name="connsiteY28" fmla="*/ 847616 h 1403182"/>
              <a:gd name="connsiteX29" fmla="*/ 1647047 w 1650388"/>
              <a:gd name="connsiteY29" fmla="*/ 971918 h 1403182"/>
              <a:gd name="connsiteX30" fmla="*/ 1571609 w 1650388"/>
              <a:gd name="connsiteY30" fmla="*/ 1330820 h 1403182"/>
              <a:gd name="connsiteX31" fmla="*/ 1258808 w 1650388"/>
              <a:gd name="connsiteY31" fmla="*/ 1402733 h 1403182"/>
              <a:gd name="connsiteX32" fmla="*/ 1096598 w 1650388"/>
              <a:gd name="connsiteY32" fmla="*/ 1362347 h 1403182"/>
              <a:gd name="connsiteX33" fmla="*/ 1074214 w 1650388"/>
              <a:gd name="connsiteY33" fmla="*/ 1270336 h 1403182"/>
              <a:gd name="connsiteX34" fmla="*/ 1114981 w 1650388"/>
              <a:gd name="connsiteY34" fmla="*/ 1195374 h 1403182"/>
              <a:gd name="connsiteX35" fmla="*/ 966010 w 1650388"/>
              <a:gd name="connsiteY35" fmla="*/ 973061 h 1403182"/>
              <a:gd name="connsiteX36" fmla="*/ 808657 w 1650388"/>
              <a:gd name="connsiteY36" fmla="*/ 1032306 h 1403182"/>
              <a:gd name="connsiteX37" fmla="*/ 778082 w 1650388"/>
              <a:gd name="connsiteY37" fmla="*/ 1161084 h 1403182"/>
              <a:gd name="connsiteX38" fmla="*/ 820944 w 1650388"/>
              <a:gd name="connsiteY38" fmla="*/ 1245285 h 1403182"/>
              <a:gd name="connsiteX39" fmla="*/ 804656 w 1650388"/>
              <a:gd name="connsiteY39" fmla="*/ 1314151 h 1403182"/>
              <a:gd name="connsiteX40" fmla="*/ 570532 w 1650388"/>
              <a:gd name="connsiteY40" fmla="*/ 1342726 h 1403182"/>
              <a:gd name="connsiteX41" fmla="*/ 571103 w 1650388"/>
              <a:gd name="connsiteY41" fmla="*/ 1342916 h 1403182"/>
              <a:gd name="connsiteX42" fmla="*/ 461661 w 1650388"/>
              <a:gd name="connsiteY42" fmla="*/ 1323771 h 1403182"/>
              <a:gd name="connsiteX43" fmla="*/ 372602 w 1650388"/>
              <a:gd name="connsiteY43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42781 w 1650388"/>
              <a:gd name="connsiteY17" fmla="*/ 136956 h 1403182"/>
              <a:gd name="connsiteX18" fmla="*/ 1083739 w 1650388"/>
              <a:gd name="connsiteY18" fmla="*/ 30848 h 1403182"/>
              <a:gd name="connsiteX19" fmla="*/ 1342544 w 1650388"/>
              <a:gd name="connsiteY19" fmla="*/ 17222 h 1403182"/>
              <a:gd name="connsiteX20" fmla="*/ 1579801 w 1650388"/>
              <a:gd name="connsiteY20" fmla="*/ 68567 h 1403182"/>
              <a:gd name="connsiteX21" fmla="*/ 1636760 w 1650388"/>
              <a:gd name="connsiteY21" fmla="*/ 482428 h 1403182"/>
              <a:gd name="connsiteX22" fmla="*/ 1621330 w 1650388"/>
              <a:gd name="connsiteY22" fmla="*/ 536720 h 1403182"/>
              <a:gd name="connsiteX23" fmla="*/ 1510840 w 1650388"/>
              <a:gd name="connsiteY23" fmla="*/ 575011 h 1403182"/>
              <a:gd name="connsiteX24" fmla="*/ 1373584 w 1650388"/>
              <a:gd name="connsiteY24" fmla="*/ 501002 h 1403182"/>
              <a:gd name="connsiteX25" fmla="*/ 1258904 w 1650388"/>
              <a:gd name="connsiteY25" fmla="*/ 546817 h 1403182"/>
              <a:gd name="connsiteX26" fmla="*/ 1360917 w 1650388"/>
              <a:gd name="connsiteY26" fmla="*/ 890860 h 1403182"/>
              <a:gd name="connsiteX27" fmla="*/ 1480074 w 1650388"/>
              <a:gd name="connsiteY27" fmla="*/ 876668 h 1403182"/>
              <a:gd name="connsiteX28" fmla="*/ 1585706 w 1650388"/>
              <a:gd name="connsiteY28" fmla="*/ 847616 h 1403182"/>
              <a:gd name="connsiteX29" fmla="*/ 1647047 w 1650388"/>
              <a:gd name="connsiteY29" fmla="*/ 971918 h 1403182"/>
              <a:gd name="connsiteX30" fmla="*/ 1571609 w 1650388"/>
              <a:gd name="connsiteY30" fmla="*/ 1330820 h 1403182"/>
              <a:gd name="connsiteX31" fmla="*/ 1258808 w 1650388"/>
              <a:gd name="connsiteY31" fmla="*/ 1402733 h 1403182"/>
              <a:gd name="connsiteX32" fmla="*/ 1096598 w 1650388"/>
              <a:gd name="connsiteY32" fmla="*/ 1362347 h 1403182"/>
              <a:gd name="connsiteX33" fmla="*/ 1074214 w 1650388"/>
              <a:gd name="connsiteY33" fmla="*/ 1270336 h 1403182"/>
              <a:gd name="connsiteX34" fmla="*/ 1114981 w 1650388"/>
              <a:gd name="connsiteY34" fmla="*/ 1195374 h 1403182"/>
              <a:gd name="connsiteX35" fmla="*/ 966010 w 1650388"/>
              <a:gd name="connsiteY35" fmla="*/ 973061 h 1403182"/>
              <a:gd name="connsiteX36" fmla="*/ 808657 w 1650388"/>
              <a:gd name="connsiteY36" fmla="*/ 1032306 h 1403182"/>
              <a:gd name="connsiteX37" fmla="*/ 778082 w 1650388"/>
              <a:gd name="connsiteY37" fmla="*/ 1161084 h 1403182"/>
              <a:gd name="connsiteX38" fmla="*/ 820944 w 1650388"/>
              <a:gd name="connsiteY38" fmla="*/ 1245285 h 1403182"/>
              <a:gd name="connsiteX39" fmla="*/ 804656 w 1650388"/>
              <a:gd name="connsiteY39" fmla="*/ 1314151 h 1403182"/>
              <a:gd name="connsiteX40" fmla="*/ 570532 w 1650388"/>
              <a:gd name="connsiteY40" fmla="*/ 1342726 h 1403182"/>
              <a:gd name="connsiteX41" fmla="*/ 571103 w 1650388"/>
              <a:gd name="connsiteY41" fmla="*/ 1342916 h 1403182"/>
              <a:gd name="connsiteX42" fmla="*/ 461661 w 1650388"/>
              <a:gd name="connsiteY42" fmla="*/ 1323771 h 1403182"/>
              <a:gd name="connsiteX43" fmla="*/ 372602 w 1650388"/>
              <a:gd name="connsiteY43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83739 w 1650388"/>
              <a:gd name="connsiteY17" fmla="*/ 30848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892164 w 1650388"/>
              <a:gd name="connsiteY14" fmla="*/ 439529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92164 w 1650388"/>
              <a:gd name="connsiteY14" fmla="*/ 443276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92164 w 1650388"/>
              <a:gd name="connsiteY14" fmla="*/ 443276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85489 w 1650388"/>
              <a:gd name="connsiteY14" fmla="*/ 429929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85489 w 1650388"/>
              <a:gd name="connsiteY14" fmla="*/ 429929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648 h 1407158"/>
              <a:gd name="connsiteX1" fmla="*/ 428705 w 1650388"/>
              <a:gd name="connsiteY1" fmla="*/ 996944 h 1407158"/>
              <a:gd name="connsiteX2" fmla="*/ 396891 w 1650388"/>
              <a:gd name="connsiteY2" fmla="*/ 849592 h 1407158"/>
              <a:gd name="connsiteX3" fmla="*/ 279638 w 1650388"/>
              <a:gd name="connsiteY3" fmla="*/ 810063 h 1407158"/>
              <a:gd name="connsiteX4" fmla="*/ 193246 w 1650388"/>
              <a:gd name="connsiteY4" fmla="*/ 859784 h 1407158"/>
              <a:gd name="connsiteX5" fmla="*/ 124000 w 1650388"/>
              <a:gd name="connsiteY5" fmla="*/ 867975 h 1407158"/>
              <a:gd name="connsiteX6" fmla="*/ 80 w 1650388"/>
              <a:gd name="connsiteY6" fmla="*/ 681666 h 1407158"/>
              <a:gd name="connsiteX7" fmla="*/ 105902 w 1650388"/>
              <a:gd name="connsiteY7" fmla="*/ 512026 h 1407158"/>
              <a:gd name="connsiteX8" fmla="*/ 230394 w 1650388"/>
              <a:gd name="connsiteY8" fmla="*/ 520884 h 1407158"/>
              <a:gd name="connsiteX9" fmla="*/ 417560 w 1650388"/>
              <a:gd name="connsiteY9" fmla="*/ 387058 h 1407158"/>
              <a:gd name="connsiteX10" fmla="*/ 350980 w 1650388"/>
              <a:gd name="connsiteY10" fmla="*/ 88830 h 1407158"/>
              <a:gd name="connsiteX11" fmla="*/ 638255 w 1650388"/>
              <a:gd name="connsiteY11" fmla="*/ 4248 h 1407158"/>
              <a:gd name="connsiteX12" fmla="*/ 703787 w 1650388"/>
              <a:gd name="connsiteY12" fmla="*/ 13869 h 1407158"/>
              <a:gd name="connsiteX13" fmla="*/ 837870 w 1650388"/>
              <a:gd name="connsiteY13" fmla="*/ 152086 h 1407158"/>
              <a:gd name="connsiteX14" fmla="*/ 885489 w 1650388"/>
              <a:gd name="connsiteY14" fmla="*/ 430158 h 1407158"/>
              <a:gd name="connsiteX15" fmla="*/ 1082046 w 1650388"/>
              <a:gd name="connsiteY15" fmla="*/ 393027 h 1407158"/>
              <a:gd name="connsiteX16" fmla="*/ 1105104 w 1650388"/>
              <a:gd name="connsiteY16" fmla="*/ 222861 h 1407158"/>
              <a:gd name="connsiteX17" fmla="*/ 1120452 w 1650388"/>
              <a:gd name="connsiteY17" fmla="*/ 34826 h 1407158"/>
              <a:gd name="connsiteX18" fmla="*/ 1342544 w 1650388"/>
              <a:gd name="connsiteY18" fmla="*/ 21198 h 1407158"/>
              <a:gd name="connsiteX19" fmla="*/ 1579801 w 1650388"/>
              <a:gd name="connsiteY19" fmla="*/ 72543 h 1407158"/>
              <a:gd name="connsiteX20" fmla="*/ 1636760 w 1650388"/>
              <a:gd name="connsiteY20" fmla="*/ 486404 h 1407158"/>
              <a:gd name="connsiteX21" fmla="*/ 1621330 w 1650388"/>
              <a:gd name="connsiteY21" fmla="*/ 540696 h 1407158"/>
              <a:gd name="connsiteX22" fmla="*/ 1510840 w 1650388"/>
              <a:gd name="connsiteY22" fmla="*/ 578987 h 1407158"/>
              <a:gd name="connsiteX23" fmla="*/ 1373584 w 1650388"/>
              <a:gd name="connsiteY23" fmla="*/ 504978 h 1407158"/>
              <a:gd name="connsiteX24" fmla="*/ 1258904 w 1650388"/>
              <a:gd name="connsiteY24" fmla="*/ 550793 h 1407158"/>
              <a:gd name="connsiteX25" fmla="*/ 1360917 w 1650388"/>
              <a:gd name="connsiteY25" fmla="*/ 894836 h 1407158"/>
              <a:gd name="connsiteX26" fmla="*/ 1480074 w 1650388"/>
              <a:gd name="connsiteY26" fmla="*/ 880644 h 1407158"/>
              <a:gd name="connsiteX27" fmla="*/ 1585706 w 1650388"/>
              <a:gd name="connsiteY27" fmla="*/ 851592 h 1407158"/>
              <a:gd name="connsiteX28" fmla="*/ 1647047 w 1650388"/>
              <a:gd name="connsiteY28" fmla="*/ 975894 h 1407158"/>
              <a:gd name="connsiteX29" fmla="*/ 1571609 w 1650388"/>
              <a:gd name="connsiteY29" fmla="*/ 1334796 h 1407158"/>
              <a:gd name="connsiteX30" fmla="*/ 1258808 w 1650388"/>
              <a:gd name="connsiteY30" fmla="*/ 1406709 h 1407158"/>
              <a:gd name="connsiteX31" fmla="*/ 1096598 w 1650388"/>
              <a:gd name="connsiteY31" fmla="*/ 1366323 h 1407158"/>
              <a:gd name="connsiteX32" fmla="*/ 1074214 w 1650388"/>
              <a:gd name="connsiteY32" fmla="*/ 1274312 h 1407158"/>
              <a:gd name="connsiteX33" fmla="*/ 1114981 w 1650388"/>
              <a:gd name="connsiteY33" fmla="*/ 1199350 h 1407158"/>
              <a:gd name="connsiteX34" fmla="*/ 966010 w 1650388"/>
              <a:gd name="connsiteY34" fmla="*/ 977037 h 1407158"/>
              <a:gd name="connsiteX35" fmla="*/ 808657 w 1650388"/>
              <a:gd name="connsiteY35" fmla="*/ 1036282 h 1407158"/>
              <a:gd name="connsiteX36" fmla="*/ 778082 w 1650388"/>
              <a:gd name="connsiteY36" fmla="*/ 1165060 h 1407158"/>
              <a:gd name="connsiteX37" fmla="*/ 820944 w 1650388"/>
              <a:gd name="connsiteY37" fmla="*/ 1249261 h 1407158"/>
              <a:gd name="connsiteX38" fmla="*/ 804656 w 1650388"/>
              <a:gd name="connsiteY38" fmla="*/ 1318127 h 1407158"/>
              <a:gd name="connsiteX39" fmla="*/ 570532 w 1650388"/>
              <a:gd name="connsiteY39" fmla="*/ 1346702 h 1407158"/>
              <a:gd name="connsiteX40" fmla="*/ 571103 w 1650388"/>
              <a:gd name="connsiteY40" fmla="*/ 1346892 h 1407158"/>
              <a:gd name="connsiteX41" fmla="*/ 461661 w 1650388"/>
              <a:gd name="connsiteY41" fmla="*/ 1327747 h 1407158"/>
              <a:gd name="connsiteX42" fmla="*/ 372602 w 1650388"/>
              <a:gd name="connsiteY42" fmla="*/ 1299648 h 1407158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50980 w 1650388"/>
              <a:gd name="connsiteY10" fmla="*/ 75780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50388" h="1394108">
                <a:moveTo>
                  <a:pt x="372602" y="1286598"/>
                </a:moveTo>
                <a:cubicBezTo>
                  <a:pt x="413179" y="1189729"/>
                  <a:pt x="436610" y="1089907"/>
                  <a:pt x="428705" y="983894"/>
                </a:cubicBezTo>
                <a:cubicBezTo>
                  <a:pt x="424895" y="933126"/>
                  <a:pt x="416036" y="883500"/>
                  <a:pt x="396891" y="836542"/>
                </a:cubicBezTo>
                <a:cubicBezTo>
                  <a:pt x="373079" y="778154"/>
                  <a:pt x="334312" y="765867"/>
                  <a:pt x="279638" y="797013"/>
                </a:cubicBezTo>
                <a:cubicBezTo>
                  <a:pt x="250777" y="813492"/>
                  <a:pt x="222584" y="831303"/>
                  <a:pt x="193246" y="846734"/>
                </a:cubicBezTo>
                <a:cubicBezTo>
                  <a:pt x="171720" y="858069"/>
                  <a:pt x="147812" y="861974"/>
                  <a:pt x="124000" y="854925"/>
                </a:cubicBezTo>
                <a:cubicBezTo>
                  <a:pt x="74279" y="840066"/>
                  <a:pt x="2746" y="731767"/>
                  <a:pt x="80" y="668616"/>
                </a:cubicBezTo>
                <a:cubicBezTo>
                  <a:pt x="-2397" y="609942"/>
                  <a:pt x="53229" y="521646"/>
                  <a:pt x="105902" y="498976"/>
                </a:cubicBezTo>
                <a:cubicBezTo>
                  <a:pt x="149241" y="480307"/>
                  <a:pt x="190103" y="493833"/>
                  <a:pt x="230394" y="507834"/>
                </a:cubicBezTo>
                <a:cubicBezTo>
                  <a:pt x="357648" y="552221"/>
                  <a:pt x="415084" y="512502"/>
                  <a:pt x="417560" y="374008"/>
                </a:cubicBezTo>
                <a:cubicBezTo>
                  <a:pt x="419465" y="269614"/>
                  <a:pt x="394708" y="245314"/>
                  <a:pt x="317605" y="159218"/>
                </a:cubicBezTo>
                <a:cubicBezTo>
                  <a:pt x="463688" y="52570"/>
                  <a:pt x="512148" y="55422"/>
                  <a:pt x="584855" y="31248"/>
                </a:cubicBezTo>
                <a:cubicBezTo>
                  <a:pt x="657562" y="7074"/>
                  <a:pt x="711679" y="-3793"/>
                  <a:pt x="753848" y="14172"/>
                </a:cubicBezTo>
                <a:cubicBezTo>
                  <a:pt x="796017" y="32137"/>
                  <a:pt x="877099" y="59647"/>
                  <a:pt x="837870" y="139036"/>
                </a:cubicBezTo>
                <a:cubicBezTo>
                  <a:pt x="762701" y="291157"/>
                  <a:pt x="844793" y="376951"/>
                  <a:pt x="885489" y="417108"/>
                </a:cubicBezTo>
                <a:cubicBezTo>
                  <a:pt x="926185" y="457265"/>
                  <a:pt x="1045444" y="414526"/>
                  <a:pt x="1082046" y="379977"/>
                </a:cubicBezTo>
                <a:cubicBezTo>
                  <a:pt x="1118648" y="345428"/>
                  <a:pt x="1126709" y="265831"/>
                  <a:pt x="1105104" y="209811"/>
                </a:cubicBezTo>
                <a:cubicBezTo>
                  <a:pt x="1044754" y="53326"/>
                  <a:pt x="1080879" y="55387"/>
                  <a:pt x="1120452" y="21776"/>
                </a:cubicBezTo>
                <a:cubicBezTo>
                  <a:pt x="1160025" y="-11835"/>
                  <a:pt x="1265986" y="1862"/>
                  <a:pt x="1342544" y="8148"/>
                </a:cubicBezTo>
                <a:cubicBezTo>
                  <a:pt x="1419102" y="14434"/>
                  <a:pt x="1497409" y="44538"/>
                  <a:pt x="1579801" y="59493"/>
                </a:cubicBezTo>
                <a:cubicBezTo>
                  <a:pt x="1629807" y="193224"/>
                  <a:pt x="1644761" y="331812"/>
                  <a:pt x="1636760" y="473354"/>
                </a:cubicBezTo>
                <a:cubicBezTo>
                  <a:pt x="1635713" y="491737"/>
                  <a:pt x="1628378" y="510311"/>
                  <a:pt x="1621330" y="527646"/>
                </a:cubicBezTo>
                <a:cubicBezTo>
                  <a:pt x="1596756" y="588130"/>
                  <a:pt x="1567990" y="597369"/>
                  <a:pt x="1510840" y="565937"/>
                </a:cubicBezTo>
                <a:cubicBezTo>
                  <a:pt x="1465310" y="540886"/>
                  <a:pt x="1425020" y="506596"/>
                  <a:pt x="1373584" y="491928"/>
                </a:cubicBezTo>
                <a:cubicBezTo>
                  <a:pt x="1318339" y="476211"/>
                  <a:pt x="1285955" y="488403"/>
                  <a:pt x="1258904" y="537743"/>
                </a:cubicBezTo>
                <a:cubicBezTo>
                  <a:pt x="1195181" y="653662"/>
                  <a:pt x="1245759" y="824255"/>
                  <a:pt x="1360917" y="881786"/>
                </a:cubicBezTo>
                <a:cubicBezTo>
                  <a:pt x="1403874" y="904265"/>
                  <a:pt x="1441688" y="883119"/>
                  <a:pt x="1480074" y="867594"/>
                </a:cubicBezTo>
                <a:cubicBezTo>
                  <a:pt x="1514173" y="853782"/>
                  <a:pt x="1544558" y="826731"/>
                  <a:pt x="1585706" y="838542"/>
                </a:cubicBezTo>
                <a:cubicBezTo>
                  <a:pt x="1632951" y="866832"/>
                  <a:pt x="1641142" y="914361"/>
                  <a:pt x="1647047" y="962844"/>
                </a:cubicBezTo>
                <a:cubicBezTo>
                  <a:pt x="1662573" y="1090955"/>
                  <a:pt x="1621711" y="1207350"/>
                  <a:pt x="1571609" y="1321746"/>
                </a:cubicBezTo>
                <a:cubicBezTo>
                  <a:pt x="1467406" y="1345749"/>
                  <a:pt x="1367584" y="1388897"/>
                  <a:pt x="1258808" y="1393659"/>
                </a:cubicBezTo>
                <a:cubicBezTo>
                  <a:pt x="1200611" y="1396231"/>
                  <a:pt x="1145461" y="1388421"/>
                  <a:pt x="1096598" y="1353273"/>
                </a:cubicBezTo>
                <a:cubicBezTo>
                  <a:pt x="1062307" y="1328604"/>
                  <a:pt x="1050687" y="1300029"/>
                  <a:pt x="1074214" y="1261262"/>
                </a:cubicBezTo>
                <a:cubicBezTo>
                  <a:pt x="1088883" y="1236973"/>
                  <a:pt x="1102789" y="1212018"/>
                  <a:pt x="1114981" y="1186300"/>
                </a:cubicBezTo>
                <a:cubicBezTo>
                  <a:pt x="1168321" y="1073810"/>
                  <a:pt x="1091073" y="956938"/>
                  <a:pt x="966010" y="963987"/>
                </a:cubicBezTo>
                <a:cubicBezTo>
                  <a:pt x="908574" y="967225"/>
                  <a:pt x="854663" y="986942"/>
                  <a:pt x="808657" y="1023232"/>
                </a:cubicBezTo>
                <a:cubicBezTo>
                  <a:pt x="760937" y="1061046"/>
                  <a:pt x="752459" y="1096765"/>
                  <a:pt x="778082" y="1152010"/>
                </a:cubicBezTo>
                <a:cubicBezTo>
                  <a:pt x="791321" y="1180585"/>
                  <a:pt x="807514" y="1207732"/>
                  <a:pt x="820944" y="1236211"/>
                </a:cubicBezTo>
                <a:cubicBezTo>
                  <a:pt x="833517" y="1262786"/>
                  <a:pt x="835803" y="1288218"/>
                  <a:pt x="804656" y="1305077"/>
                </a:cubicBezTo>
                <a:cubicBezTo>
                  <a:pt x="729695" y="1339557"/>
                  <a:pt x="651113" y="1344891"/>
                  <a:pt x="570532" y="1333652"/>
                </a:cubicBezTo>
                <a:lnTo>
                  <a:pt x="571103" y="1333842"/>
                </a:lnTo>
                <a:cubicBezTo>
                  <a:pt x="534908" y="1325746"/>
                  <a:pt x="497666" y="1323841"/>
                  <a:pt x="461661" y="1314697"/>
                </a:cubicBezTo>
                <a:cubicBezTo>
                  <a:pt x="429276" y="1313935"/>
                  <a:pt x="398320" y="1308601"/>
                  <a:pt x="372602" y="1286598"/>
                </a:cubicBez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C9E6E6A5-A562-4353-AC5A-423F35C863FA}"/>
              </a:ext>
            </a:extLst>
          </p:cNvPr>
          <p:cNvGrpSpPr/>
          <p:nvPr/>
        </p:nvGrpSpPr>
        <p:grpSpPr>
          <a:xfrm>
            <a:off x="3022732" y="1834225"/>
            <a:ext cx="2857499" cy="856491"/>
            <a:chOff x="-475009" y="1129566"/>
            <a:chExt cx="3507319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061FF8-5191-46FF-8060-86EBDA4FC04B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CE452E-FA27-45DB-AC8A-A3B50569900C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4A937D8F-ADCB-4963-9A9B-C7EEFBE4045F}"/>
              </a:ext>
            </a:extLst>
          </p:cNvPr>
          <p:cNvGrpSpPr/>
          <p:nvPr/>
        </p:nvGrpSpPr>
        <p:grpSpPr>
          <a:xfrm>
            <a:off x="1699307" y="3306566"/>
            <a:ext cx="2857499" cy="856491"/>
            <a:chOff x="-475009" y="1129566"/>
            <a:chExt cx="3507319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3EBA98-684C-49FB-9D3D-DE965CC454DE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28BCB6-5F9E-4C46-8B10-88AACD596A8A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29E726E0-B7CA-4177-BCA2-2A7C8351AD96}"/>
              </a:ext>
            </a:extLst>
          </p:cNvPr>
          <p:cNvGrpSpPr/>
          <p:nvPr/>
        </p:nvGrpSpPr>
        <p:grpSpPr>
          <a:xfrm>
            <a:off x="375882" y="4778906"/>
            <a:ext cx="2857499" cy="856491"/>
            <a:chOff x="-475009" y="1129566"/>
            <a:chExt cx="3507319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4937DC-92CA-449D-A942-B8ABBF5398A6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BC5DA1-F859-4B3C-8089-A5E22ECB6970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E0C5105E-B480-4B48-B748-A36BFDC1FCE5}"/>
              </a:ext>
            </a:extLst>
          </p:cNvPr>
          <p:cNvGrpSpPr/>
          <p:nvPr/>
        </p:nvGrpSpPr>
        <p:grpSpPr>
          <a:xfrm>
            <a:off x="8958619" y="2234309"/>
            <a:ext cx="2857499" cy="856491"/>
            <a:chOff x="-475009" y="1129566"/>
            <a:chExt cx="3507319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277811-9BDA-4F8B-93CB-C8DF456C7987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8B35DF-93BF-4282-A23C-6D4A2EC76EA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2727D632-B3AD-4E7D-9E5C-E93CEB79ACE0}"/>
              </a:ext>
            </a:extLst>
          </p:cNvPr>
          <p:cNvGrpSpPr/>
          <p:nvPr/>
        </p:nvGrpSpPr>
        <p:grpSpPr>
          <a:xfrm>
            <a:off x="7635194" y="3825141"/>
            <a:ext cx="2857499" cy="856491"/>
            <a:chOff x="-475009" y="1129566"/>
            <a:chExt cx="3507319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13FCA-E8DB-445D-88B3-1910A358654E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63ED0C-9ADD-44FE-877B-6E593BCDAFAE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56089D84-FAE2-4439-A15F-0B8312E646FE}"/>
              </a:ext>
            </a:extLst>
          </p:cNvPr>
          <p:cNvGrpSpPr/>
          <p:nvPr/>
        </p:nvGrpSpPr>
        <p:grpSpPr>
          <a:xfrm>
            <a:off x="6311769" y="5415973"/>
            <a:ext cx="2857499" cy="856491"/>
            <a:chOff x="-475009" y="1129566"/>
            <a:chExt cx="3507319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32AFB-D4C1-4D7C-B2D7-378A51848428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A83701-6160-4832-AA0A-BD89740FBD0D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4C4B20F-5CCD-4D51-B69B-39CB5D43563A}"/>
              </a:ext>
            </a:extLst>
          </p:cNvPr>
          <p:cNvSpPr/>
          <p:nvPr/>
        </p:nvSpPr>
        <p:spPr>
          <a:xfrm flipH="1">
            <a:off x="6692026" y="257258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BD446AEA-3BB6-4DDE-8717-26A76A979E57}"/>
              </a:ext>
            </a:extLst>
          </p:cNvPr>
          <p:cNvSpPr/>
          <p:nvPr/>
        </p:nvSpPr>
        <p:spPr>
          <a:xfrm rot="18805991">
            <a:off x="6641835" y="3767624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D0E3E0EF-D14D-48B7-BA6D-F5BF905E4022}"/>
              </a:ext>
            </a:extLst>
          </p:cNvPr>
          <p:cNvSpPr/>
          <p:nvPr/>
        </p:nvSpPr>
        <p:spPr>
          <a:xfrm>
            <a:off x="7882162" y="257016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9E36C70-682F-458E-B1A0-39E3D63D30B9}"/>
              </a:ext>
            </a:extLst>
          </p:cNvPr>
          <p:cNvSpPr/>
          <p:nvPr/>
        </p:nvSpPr>
        <p:spPr>
          <a:xfrm>
            <a:off x="5436759" y="371490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A31DA919-1F49-49AF-82C2-F1A1C64A9CB6}"/>
              </a:ext>
            </a:extLst>
          </p:cNvPr>
          <p:cNvSpPr>
            <a:spLocks noChangeAspect="1"/>
          </p:cNvSpPr>
          <p:nvPr/>
        </p:nvSpPr>
        <p:spPr>
          <a:xfrm>
            <a:off x="4081184" y="4840073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0530147D-4C0E-4EB2-AF07-868ACC4B4BE2}"/>
              </a:ext>
            </a:extLst>
          </p:cNvPr>
          <p:cNvSpPr>
            <a:spLocks noChangeAspect="1"/>
          </p:cNvSpPr>
          <p:nvPr/>
        </p:nvSpPr>
        <p:spPr>
          <a:xfrm rot="9900000">
            <a:off x="5409650" y="5032788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93CDF-8EAE-4B04-B862-79B55EB6CCD2}"/>
              </a:ext>
            </a:extLst>
          </p:cNvPr>
          <p:cNvSpPr txBox="1"/>
          <p:nvPr/>
        </p:nvSpPr>
        <p:spPr>
          <a:xfrm>
            <a:off x="9729646" y="2974409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B524E-24A0-4D48-9A06-4199895346C2}"/>
              </a:ext>
            </a:extLst>
          </p:cNvPr>
          <p:cNvSpPr txBox="1"/>
          <p:nvPr/>
        </p:nvSpPr>
        <p:spPr>
          <a:xfrm>
            <a:off x="2117717" y="3198179"/>
            <a:ext cx="205368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55332-8C9F-4736-983B-96ABE8467FB9}"/>
              </a:ext>
            </a:extLst>
          </p:cNvPr>
          <p:cNvSpPr txBox="1"/>
          <p:nvPr/>
        </p:nvSpPr>
        <p:spPr>
          <a:xfrm>
            <a:off x="2117717" y="1042949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65719-1B40-48E0-B7B9-3AB462FAEE50}"/>
              </a:ext>
            </a:extLst>
          </p:cNvPr>
          <p:cNvSpPr txBox="1"/>
          <p:nvPr/>
        </p:nvSpPr>
        <p:spPr>
          <a:xfrm>
            <a:off x="2117717" y="1828176"/>
            <a:ext cx="319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</a:t>
            </a: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9AA0C78B-F8AF-41AE-8A6C-4A754B638D3E}"/>
              </a:ext>
            </a:extLst>
          </p:cNvPr>
          <p:cNvSpPr/>
          <p:nvPr/>
        </p:nvSpPr>
        <p:spPr>
          <a:xfrm>
            <a:off x="2117717" y="459315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E9539E-27DA-44ED-83F8-DE0563E99295}"/>
              </a:ext>
            </a:extLst>
          </p:cNvPr>
          <p:cNvGrpSpPr/>
          <p:nvPr/>
        </p:nvGrpSpPr>
        <p:grpSpPr>
          <a:xfrm>
            <a:off x="6223570" y="1365631"/>
            <a:ext cx="5336117" cy="5088607"/>
            <a:chOff x="5950772" y="1338319"/>
            <a:chExt cx="4934917" cy="470601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C18718A-FF31-4C5E-9451-05A07E842C5A}"/>
                </a:ext>
              </a:extLst>
            </p:cNvPr>
            <p:cNvSpPr/>
            <p:nvPr/>
          </p:nvSpPr>
          <p:spPr>
            <a:xfrm>
              <a:off x="7518110" y="2941898"/>
              <a:ext cx="965587" cy="1646266"/>
            </a:xfrm>
            <a:custGeom>
              <a:avLst/>
              <a:gdLst>
                <a:gd name="connsiteX0" fmla="*/ 397471 w 1298288"/>
                <a:gd name="connsiteY0" fmla="*/ 1183376 h 2213501"/>
                <a:gd name="connsiteX1" fmla="*/ 591029 w 1298288"/>
                <a:gd name="connsiteY1" fmla="*/ 1183376 h 2213501"/>
                <a:gd name="connsiteX2" fmla="*/ 603496 w 1298288"/>
                <a:gd name="connsiteY2" fmla="*/ 1183376 h 2213501"/>
                <a:gd name="connsiteX3" fmla="*/ 879041 w 1298288"/>
                <a:gd name="connsiteY3" fmla="*/ 1183376 h 2213501"/>
                <a:gd name="connsiteX4" fmla="*/ 1022783 w 1298288"/>
                <a:gd name="connsiteY4" fmla="*/ 1355645 h 2213501"/>
                <a:gd name="connsiteX5" fmla="*/ 1029545 w 1298288"/>
                <a:gd name="connsiteY5" fmla="*/ 1377515 h 2213501"/>
                <a:gd name="connsiteX6" fmla="*/ 1052261 w 1298288"/>
                <a:gd name="connsiteY6" fmla="*/ 1821895 h 2213501"/>
                <a:gd name="connsiteX7" fmla="*/ 988499 w 1298288"/>
                <a:gd name="connsiteY7" fmla="*/ 1825170 h 2213501"/>
                <a:gd name="connsiteX8" fmla="*/ 839263 w 1298288"/>
                <a:gd name="connsiteY8" fmla="*/ 1690462 h 2213501"/>
                <a:gd name="connsiteX9" fmla="*/ 827852 w 1298288"/>
                <a:gd name="connsiteY9" fmla="*/ 1467215 h 2213501"/>
                <a:gd name="connsiteX10" fmla="*/ 603496 w 1298288"/>
                <a:gd name="connsiteY10" fmla="*/ 1198273 h 2213501"/>
                <a:gd name="connsiteX11" fmla="*/ 603496 w 1298288"/>
                <a:gd name="connsiteY11" fmla="*/ 2082755 h 2213501"/>
                <a:gd name="connsiteX12" fmla="*/ 472749 w 1298288"/>
                <a:gd name="connsiteY12" fmla="*/ 2213501 h 2213501"/>
                <a:gd name="connsiteX13" fmla="*/ 397471 w 1298288"/>
                <a:gd name="connsiteY13" fmla="*/ 2213501 h 2213501"/>
                <a:gd name="connsiteX14" fmla="*/ 617337 w 1298288"/>
                <a:gd name="connsiteY14" fmla="*/ 406715 h 2213501"/>
                <a:gd name="connsiteX15" fmla="*/ 652995 w 1298288"/>
                <a:gd name="connsiteY15" fmla="*/ 406715 h 2213501"/>
                <a:gd name="connsiteX16" fmla="*/ 883479 w 1298288"/>
                <a:gd name="connsiteY16" fmla="*/ 637199 h 2213501"/>
                <a:gd name="connsiteX17" fmla="*/ 883479 w 1298288"/>
                <a:gd name="connsiteY17" fmla="*/ 769953 h 2213501"/>
                <a:gd name="connsiteX18" fmla="*/ 1294261 w 1298288"/>
                <a:gd name="connsiteY18" fmla="*/ 966364 h 2213501"/>
                <a:gd name="connsiteX19" fmla="*/ 1297589 w 1298288"/>
                <a:gd name="connsiteY19" fmla="*/ 975714 h 2213501"/>
                <a:gd name="connsiteX20" fmla="*/ 1276881 w 1298288"/>
                <a:gd name="connsiteY20" fmla="*/ 1019032 h 2213501"/>
                <a:gd name="connsiteX21" fmla="*/ 1075611 w 1298288"/>
                <a:gd name="connsiteY21" fmla="*/ 1090084 h 2213501"/>
                <a:gd name="connsiteX22" fmla="*/ 883479 w 1298288"/>
                <a:gd name="connsiteY22" fmla="*/ 998218 h 2213501"/>
                <a:gd name="connsiteX23" fmla="*/ 883479 w 1298288"/>
                <a:gd name="connsiteY23" fmla="*/ 1151522 h 2213501"/>
                <a:gd name="connsiteX24" fmla="*/ 386906 w 1298288"/>
                <a:gd name="connsiteY24" fmla="*/ 1151522 h 2213501"/>
                <a:gd name="connsiteX25" fmla="*/ 386906 w 1298288"/>
                <a:gd name="connsiteY25" fmla="*/ 871011 h 2213501"/>
                <a:gd name="connsiteX26" fmla="*/ 100742 w 1298288"/>
                <a:gd name="connsiteY26" fmla="*/ 1212273 h 2213501"/>
                <a:gd name="connsiteX27" fmla="*/ 90758 w 1298288"/>
                <a:gd name="connsiteY27" fmla="*/ 1213171 h 2213501"/>
                <a:gd name="connsiteX28" fmla="*/ 53991 w 1298288"/>
                <a:gd name="connsiteY28" fmla="*/ 1182320 h 2213501"/>
                <a:gd name="connsiteX29" fmla="*/ 35290 w 1298288"/>
                <a:gd name="connsiteY29" fmla="*/ 969692 h 2213501"/>
                <a:gd name="connsiteX30" fmla="*/ 443431 w 1298288"/>
                <a:gd name="connsiteY30" fmla="*/ 482944 h 2213501"/>
                <a:gd name="connsiteX31" fmla="*/ 452834 w 1298288"/>
                <a:gd name="connsiteY31" fmla="*/ 475813 h 2213501"/>
                <a:gd name="connsiteX32" fmla="*/ 617337 w 1298288"/>
                <a:gd name="connsiteY32" fmla="*/ 406715 h 2213501"/>
                <a:gd name="connsiteX33" fmla="*/ 717074 w 1298288"/>
                <a:gd name="connsiteY33" fmla="*/ 0 h 2213501"/>
                <a:gd name="connsiteX34" fmla="*/ 941589 w 1298288"/>
                <a:gd name="connsiteY34" fmla="*/ 192818 h 2213501"/>
                <a:gd name="connsiteX35" fmla="*/ 717074 w 1298288"/>
                <a:gd name="connsiteY35" fmla="*/ 385637 h 2213501"/>
                <a:gd name="connsiteX36" fmla="*/ 492560 w 1298288"/>
                <a:gd name="connsiteY36" fmla="*/ 192818 h 2213501"/>
                <a:gd name="connsiteX37" fmla="*/ 717074 w 1298288"/>
                <a:gd name="connsiteY37" fmla="*/ 0 h 221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8288" h="2213501">
                  <a:moveTo>
                    <a:pt x="397471" y="1183376"/>
                  </a:moveTo>
                  <a:lnTo>
                    <a:pt x="591029" y="1183376"/>
                  </a:lnTo>
                  <a:lnTo>
                    <a:pt x="603496" y="1183376"/>
                  </a:lnTo>
                  <a:lnTo>
                    <a:pt x="879041" y="1183376"/>
                  </a:lnTo>
                  <a:lnTo>
                    <a:pt x="1022783" y="1355645"/>
                  </a:lnTo>
                  <a:cubicBezTo>
                    <a:pt x="1031394" y="1362935"/>
                    <a:pt x="1029545" y="1377515"/>
                    <a:pt x="1029545" y="1377515"/>
                  </a:cubicBezTo>
                  <a:lnTo>
                    <a:pt x="1052261" y="1821895"/>
                  </a:lnTo>
                  <a:lnTo>
                    <a:pt x="988499" y="1825170"/>
                  </a:lnTo>
                  <a:cubicBezTo>
                    <a:pt x="910104" y="1829185"/>
                    <a:pt x="843277" y="1768857"/>
                    <a:pt x="839263" y="1690462"/>
                  </a:cubicBezTo>
                  <a:lnTo>
                    <a:pt x="827852" y="1467215"/>
                  </a:lnTo>
                  <a:lnTo>
                    <a:pt x="603496" y="1198273"/>
                  </a:lnTo>
                  <a:lnTo>
                    <a:pt x="603496" y="2082755"/>
                  </a:lnTo>
                  <a:cubicBezTo>
                    <a:pt x="603496" y="2154969"/>
                    <a:pt x="544964" y="2213501"/>
                    <a:pt x="472749" y="2213501"/>
                  </a:cubicBezTo>
                  <a:lnTo>
                    <a:pt x="397471" y="2213501"/>
                  </a:lnTo>
                  <a:close/>
                  <a:moveTo>
                    <a:pt x="617337" y="406715"/>
                  </a:moveTo>
                  <a:lnTo>
                    <a:pt x="652995" y="406715"/>
                  </a:lnTo>
                  <a:cubicBezTo>
                    <a:pt x="780308" y="406715"/>
                    <a:pt x="883479" y="509939"/>
                    <a:pt x="883479" y="637199"/>
                  </a:cubicBezTo>
                  <a:lnTo>
                    <a:pt x="883479" y="769953"/>
                  </a:lnTo>
                  <a:lnTo>
                    <a:pt x="1294261" y="966364"/>
                  </a:lnTo>
                  <a:cubicBezTo>
                    <a:pt x="1297801" y="968054"/>
                    <a:pt x="1299280" y="972280"/>
                    <a:pt x="1297589" y="975714"/>
                  </a:cubicBezTo>
                  <a:lnTo>
                    <a:pt x="1276881" y="1019032"/>
                  </a:lnTo>
                  <a:cubicBezTo>
                    <a:pt x="1240959" y="1094205"/>
                    <a:pt x="1150836" y="1126059"/>
                    <a:pt x="1075611" y="1090084"/>
                  </a:cubicBezTo>
                  <a:lnTo>
                    <a:pt x="883479" y="998218"/>
                  </a:lnTo>
                  <a:lnTo>
                    <a:pt x="883479" y="1151522"/>
                  </a:lnTo>
                  <a:lnTo>
                    <a:pt x="386906" y="1151522"/>
                  </a:lnTo>
                  <a:lnTo>
                    <a:pt x="386906" y="871011"/>
                  </a:lnTo>
                  <a:lnTo>
                    <a:pt x="100742" y="1212273"/>
                  </a:lnTo>
                  <a:cubicBezTo>
                    <a:pt x="98207" y="1215284"/>
                    <a:pt x="93769" y="1215707"/>
                    <a:pt x="90758" y="1213171"/>
                  </a:cubicBezTo>
                  <a:lnTo>
                    <a:pt x="53991" y="1182320"/>
                  </a:lnTo>
                  <a:cubicBezTo>
                    <a:pt x="-9930" y="1128754"/>
                    <a:pt x="-18277" y="1033559"/>
                    <a:pt x="35290" y="969692"/>
                  </a:cubicBezTo>
                  <a:lnTo>
                    <a:pt x="443431" y="482944"/>
                  </a:lnTo>
                  <a:cubicBezTo>
                    <a:pt x="446072" y="479775"/>
                    <a:pt x="449347" y="477450"/>
                    <a:pt x="452834" y="475813"/>
                  </a:cubicBezTo>
                  <a:cubicBezTo>
                    <a:pt x="494673" y="433181"/>
                    <a:pt x="552888" y="406715"/>
                    <a:pt x="617337" y="406715"/>
                  </a:cubicBezTo>
                  <a:close/>
                  <a:moveTo>
                    <a:pt x="717074" y="0"/>
                  </a:moveTo>
                  <a:cubicBezTo>
                    <a:pt x="841070" y="0"/>
                    <a:pt x="941589" y="86328"/>
                    <a:pt x="941589" y="192818"/>
                  </a:cubicBezTo>
                  <a:cubicBezTo>
                    <a:pt x="941589" y="299309"/>
                    <a:pt x="841070" y="385637"/>
                    <a:pt x="717074" y="385637"/>
                  </a:cubicBezTo>
                  <a:cubicBezTo>
                    <a:pt x="593079" y="385637"/>
                    <a:pt x="492560" y="299309"/>
                    <a:pt x="492560" y="192818"/>
                  </a:cubicBezTo>
                  <a:cubicBezTo>
                    <a:pt x="492560" y="86328"/>
                    <a:pt x="593079" y="0"/>
                    <a:pt x="717074" y="0"/>
                  </a:cubicBezTo>
                  <a:close/>
                </a:path>
              </a:pathLst>
            </a:custGeom>
            <a:solidFill>
              <a:schemeClr val="accent1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CAE007B-BD71-4419-9250-ED247879D9EE}"/>
                </a:ext>
              </a:extLst>
            </p:cNvPr>
            <p:cNvSpPr/>
            <p:nvPr/>
          </p:nvSpPr>
          <p:spPr>
            <a:xfrm>
              <a:off x="8258932" y="2410003"/>
              <a:ext cx="908775" cy="1620174"/>
            </a:xfrm>
            <a:custGeom>
              <a:avLst/>
              <a:gdLst>
                <a:gd name="connsiteX0" fmla="*/ 390459 w 1221901"/>
                <a:gd name="connsiteY0" fmla="*/ 1137727 h 2178418"/>
                <a:gd name="connsiteX1" fmla="*/ 603827 w 1221901"/>
                <a:gd name="connsiteY1" fmla="*/ 1137727 h 2178418"/>
                <a:gd name="connsiteX2" fmla="*/ 617615 w 1221901"/>
                <a:gd name="connsiteY2" fmla="*/ 1137727 h 2178418"/>
                <a:gd name="connsiteX3" fmla="*/ 843978 w 1221901"/>
                <a:gd name="connsiteY3" fmla="*/ 1137727 h 2178418"/>
                <a:gd name="connsiteX4" fmla="*/ 897386 w 1221901"/>
                <a:gd name="connsiteY4" fmla="*/ 1428487 h 2178418"/>
                <a:gd name="connsiteX5" fmla="*/ 1030774 w 1221901"/>
                <a:gd name="connsiteY5" fmla="*/ 1532978 h 2178418"/>
                <a:gd name="connsiteX6" fmla="*/ 1069496 w 1221901"/>
                <a:gd name="connsiteY6" fmla="*/ 1851842 h 2178418"/>
                <a:gd name="connsiteX7" fmla="*/ 681905 w 1221901"/>
                <a:gd name="connsiteY7" fmla="*/ 1548298 h 2178418"/>
                <a:gd name="connsiteX8" fmla="*/ 678736 w 1221901"/>
                <a:gd name="connsiteY8" fmla="*/ 1542646 h 2178418"/>
                <a:gd name="connsiteX9" fmla="*/ 678154 w 1221901"/>
                <a:gd name="connsiteY9" fmla="*/ 1542751 h 2178418"/>
                <a:gd name="connsiteX10" fmla="*/ 617615 w 1221901"/>
                <a:gd name="connsiteY10" fmla="*/ 1212953 h 2178418"/>
                <a:gd name="connsiteX11" fmla="*/ 617615 w 1221901"/>
                <a:gd name="connsiteY11" fmla="*/ 1951262 h 2178418"/>
                <a:gd name="connsiteX12" fmla="*/ 390459 w 1221901"/>
                <a:gd name="connsiteY12" fmla="*/ 2178418 h 2178418"/>
                <a:gd name="connsiteX13" fmla="*/ 607345 w 1221901"/>
                <a:gd name="connsiteY13" fmla="*/ 412051 h 2178418"/>
                <a:gd name="connsiteX14" fmla="*/ 640890 w 1221901"/>
                <a:gd name="connsiteY14" fmla="*/ 412051 h 2178418"/>
                <a:gd name="connsiteX15" fmla="*/ 795726 w 1221901"/>
                <a:gd name="connsiteY15" fmla="*/ 477081 h 2178418"/>
                <a:gd name="connsiteX16" fmla="*/ 804548 w 1221901"/>
                <a:gd name="connsiteY16" fmla="*/ 483790 h 2178418"/>
                <a:gd name="connsiteX17" fmla="*/ 1188706 w 1221901"/>
                <a:gd name="connsiteY17" fmla="*/ 941905 h 2178418"/>
                <a:gd name="connsiteX18" fmla="*/ 1171114 w 1221901"/>
                <a:gd name="connsiteY18" fmla="*/ 1142066 h 2178418"/>
                <a:gd name="connsiteX19" fmla="*/ 1136513 w 1221901"/>
                <a:gd name="connsiteY19" fmla="*/ 1171068 h 2178418"/>
                <a:gd name="connsiteX20" fmla="*/ 1127109 w 1221901"/>
                <a:gd name="connsiteY20" fmla="*/ 1170223 h 2178418"/>
                <a:gd name="connsiteX21" fmla="*/ 857798 w 1221901"/>
                <a:gd name="connsiteY21" fmla="*/ 849035 h 2178418"/>
                <a:gd name="connsiteX22" fmla="*/ 857798 w 1221901"/>
                <a:gd name="connsiteY22" fmla="*/ 1113065 h 2178418"/>
                <a:gd name="connsiteX23" fmla="*/ 390438 w 1221901"/>
                <a:gd name="connsiteY23" fmla="*/ 1113065 h 2178418"/>
                <a:gd name="connsiteX24" fmla="*/ 390438 w 1221901"/>
                <a:gd name="connsiteY24" fmla="*/ 968794 h 2178418"/>
                <a:gd name="connsiteX25" fmla="*/ 209611 w 1221901"/>
                <a:gd name="connsiteY25" fmla="*/ 1055219 h 2178418"/>
                <a:gd name="connsiteX26" fmla="*/ 20174 w 1221901"/>
                <a:gd name="connsiteY26" fmla="*/ 988340 h 2178418"/>
                <a:gd name="connsiteX27" fmla="*/ 680 w 1221901"/>
                <a:gd name="connsiteY27" fmla="*/ 947558 h 2178418"/>
                <a:gd name="connsiteX28" fmla="*/ 3797 w 1221901"/>
                <a:gd name="connsiteY28" fmla="*/ 938736 h 2178418"/>
                <a:gd name="connsiteX29" fmla="*/ 390438 w 1221901"/>
                <a:gd name="connsiteY29" fmla="*/ 753894 h 2178418"/>
                <a:gd name="connsiteX30" fmla="*/ 390438 w 1221901"/>
                <a:gd name="connsiteY30" fmla="*/ 628958 h 2178418"/>
                <a:gd name="connsiteX31" fmla="*/ 607345 w 1221901"/>
                <a:gd name="connsiteY31" fmla="*/ 412051 h 2178418"/>
                <a:gd name="connsiteX32" fmla="*/ 512521 w 1221901"/>
                <a:gd name="connsiteY32" fmla="*/ 0 h 2178418"/>
                <a:gd name="connsiteX33" fmla="*/ 737036 w 1221901"/>
                <a:gd name="connsiteY33" fmla="*/ 192818 h 2178418"/>
                <a:gd name="connsiteX34" fmla="*/ 512521 w 1221901"/>
                <a:gd name="connsiteY34" fmla="*/ 385637 h 2178418"/>
                <a:gd name="connsiteX35" fmla="*/ 288007 w 1221901"/>
                <a:gd name="connsiteY35" fmla="*/ 192818 h 2178418"/>
                <a:gd name="connsiteX36" fmla="*/ 512521 w 1221901"/>
                <a:gd name="connsiteY36" fmla="*/ 0 h 217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01" h="2178418">
                  <a:moveTo>
                    <a:pt x="390459" y="1137727"/>
                  </a:moveTo>
                  <a:lnTo>
                    <a:pt x="603827" y="1137727"/>
                  </a:lnTo>
                  <a:lnTo>
                    <a:pt x="617615" y="1137727"/>
                  </a:lnTo>
                  <a:lnTo>
                    <a:pt x="843978" y="1137727"/>
                  </a:lnTo>
                  <a:lnTo>
                    <a:pt x="897386" y="1428487"/>
                  </a:lnTo>
                  <a:lnTo>
                    <a:pt x="1030774" y="1532978"/>
                  </a:lnTo>
                  <a:cubicBezTo>
                    <a:pt x="1129508" y="1610370"/>
                    <a:pt x="1146888" y="1753108"/>
                    <a:pt x="1069496" y="1851842"/>
                  </a:cubicBezTo>
                  <a:lnTo>
                    <a:pt x="681905" y="1548298"/>
                  </a:lnTo>
                  <a:cubicBezTo>
                    <a:pt x="680056" y="1546872"/>
                    <a:pt x="679000" y="1544811"/>
                    <a:pt x="678736" y="1542646"/>
                  </a:cubicBezTo>
                  <a:lnTo>
                    <a:pt x="678154" y="1542751"/>
                  </a:lnTo>
                  <a:lnTo>
                    <a:pt x="617615" y="1212953"/>
                  </a:lnTo>
                  <a:lnTo>
                    <a:pt x="617615" y="1951262"/>
                  </a:lnTo>
                  <a:cubicBezTo>
                    <a:pt x="617615" y="2076726"/>
                    <a:pt x="515923" y="2178418"/>
                    <a:pt x="390459" y="2178418"/>
                  </a:cubicBezTo>
                  <a:close/>
                  <a:moveTo>
                    <a:pt x="607345" y="412051"/>
                  </a:moveTo>
                  <a:lnTo>
                    <a:pt x="640890" y="412051"/>
                  </a:lnTo>
                  <a:cubicBezTo>
                    <a:pt x="701536" y="412051"/>
                    <a:pt x="756370" y="436985"/>
                    <a:pt x="795726" y="477081"/>
                  </a:cubicBezTo>
                  <a:cubicBezTo>
                    <a:pt x="799054" y="478613"/>
                    <a:pt x="802065" y="480832"/>
                    <a:pt x="804548" y="483790"/>
                  </a:cubicBezTo>
                  <a:lnTo>
                    <a:pt x="1188706" y="941905"/>
                  </a:lnTo>
                  <a:cubicBezTo>
                    <a:pt x="1239102" y="1002022"/>
                    <a:pt x="1231231" y="1091617"/>
                    <a:pt x="1171114" y="1142066"/>
                  </a:cubicBezTo>
                  <a:lnTo>
                    <a:pt x="1136513" y="1171068"/>
                  </a:lnTo>
                  <a:cubicBezTo>
                    <a:pt x="1133713" y="1173446"/>
                    <a:pt x="1129486" y="1173076"/>
                    <a:pt x="1127109" y="1170223"/>
                  </a:cubicBezTo>
                  <a:lnTo>
                    <a:pt x="857798" y="849035"/>
                  </a:lnTo>
                  <a:lnTo>
                    <a:pt x="857798" y="1113065"/>
                  </a:lnTo>
                  <a:lnTo>
                    <a:pt x="390438" y="1113065"/>
                  </a:lnTo>
                  <a:lnTo>
                    <a:pt x="390438" y="968794"/>
                  </a:lnTo>
                  <a:lnTo>
                    <a:pt x="209611" y="1055219"/>
                  </a:lnTo>
                  <a:cubicBezTo>
                    <a:pt x="138823" y="1089081"/>
                    <a:pt x="53983" y="1059128"/>
                    <a:pt x="20174" y="988340"/>
                  </a:cubicBezTo>
                  <a:lnTo>
                    <a:pt x="680" y="947558"/>
                  </a:lnTo>
                  <a:cubicBezTo>
                    <a:pt x="-957" y="944282"/>
                    <a:pt x="469" y="940320"/>
                    <a:pt x="3797" y="938736"/>
                  </a:cubicBezTo>
                  <a:lnTo>
                    <a:pt x="390438" y="753894"/>
                  </a:lnTo>
                  <a:lnTo>
                    <a:pt x="390438" y="628958"/>
                  </a:lnTo>
                  <a:cubicBezTo>
                    <a:pt x="390438" y="509147"/>
                    <a:pt x="487534" y="412051"/>
                    <a:pt x="607345" y="412051"/>
                  </a:cubicBezTo>
                  <a:close/>
                  <a:moveTo>
                    <a:pt x="512521" y="0"/>
                  </a:moveTo>
                  <a:cubicBezTo>
                    <a:pt x="636517" y="0"/>
                    <a:pt x="737036" y="86328"/>
                    <a:pt x="737036" y="192818"/>
                  </a:cubicBezTo>
                  <a:cubicBezTo>
                    <a:pt x="737036" y="299309"/>
                    <a:pt x="636517" y="385637"/>
                    <a:pt x="512521" y="385637"/>
                  </a:cubicBezTo>
                  <a:cubicBezTo>
                    <a:pt x="388526" y="385637"/>
                    <a:pt x="288007" y="299309"/>
                    <a:pt x="288007" y="192818"/>
                  </a:cubicBezTo>
                  <a:cubicBezTo>
                    <a:pt x="288007" y="86328"/>
                    <a:pt x="388526" y="0"/>
                    <a:pt x="512521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5B65E5A-74FE-489D-9CB0-9C71C8F78D71}"/>
                </a:ext>
              </a:extLst>
            </p:cNvPr>
            <p:cNvSpPr/>
            <p:nvPr/>
          </p:nvSpPr>
          <p:spPr>
            <a:xfrm>
              <a:off x="9046003" y="188057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0FC9690-1886-4782-AE50-0C375A75634E}"/>
                </a:ext>
              </a:extLst>
            </p:cNvPr>
            <p:cNvSpPr/>
            <p:nvPr/>
          </p:nvSpPr>
          <p:spPr>
            <a:xfrm>
              <a:off x="6814958" y="347965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4 h 2178470"/>
                <a:gd name="connsiteX23" fmla="*/ 390404 w 1221920"/>
                <a:gd name="connsiteY23" fmla="*/ 1113064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39 w 1221920"/>
                <a:gd name="connsiteY32" fmla="*/ 0 h 2178470"/>
                <a:gd name="connsiteX33" fmla="*/ 737054 w 1221920"/>
                <a:gd name="connsiteY33" fmla="*/ 192818 h 2178470"/>
                <a:gd name="connsiteX34" fmla="*/ 512539 w 1221920"/>
                <a:gd name="connsiteY34" fmla="*/ 385637 h 2178470"/>
                <a:gd name="connsiteX35" fmla="*/ 288025 w 1221920"/>
                <a:gd name="connsiteY35" fmla="*/ 192818 h 2178470"/>
                <a:gd name="connsiteX36" fmla="*/ 512539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4"/>
                  </a:lnTo>
                  <a:lnTo>
                    <a:pt x="390404" y="1113064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39" y="0"/>
                  </a:moveTo>
                  <a:cubicBezTo>
                    <a:pt x="636535" y="0"/>
                    <a:pt x="737054" y="86328"/>
                    <a:pt x="737054" y="192818"/>
                  </a:cubicBezTo>
                  <a:cubicBezTo>
                    <a:pt x="737054" y="299309"/>
                    <a:pt x="636535" y="385637"/>
                    <a:pt x="512539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3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D9C7968F-FB9E-4FF0-B76F-8E7F0F3C6473}"/>
                </a:ext>
              </a:extLst>
            </p:cNvPr>
            <p:cNvSpPr/>
            <p:nvPr/>
          </p:nvSpPr>
          <p:spPr>
            <a:xfrm>
              <a:off x="9643959" y="326407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C8AAA65-709E-4116-BA7F-ADDFC78CC119}"/>
                </a:ext>
              </a:extLst>
            </p:cNvPr>
            <p:cNvSpPr/>
            <p:nvPr/>
          </p:nvSpPr>
          <p:spPr>
            <a:xfrm rot="5400000">
              <a:off x="9510375" y="3397655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33AD7E7-1BD3-4AAA-9670-91F0D59563A4}"/>
                </a:ext>
              </a:extLst>
            </p:cNvPr>
            <p:cNvSpPr/>
            <p:nvPr/>
          </p:nvSpPr>
          <p:spPr>
            <a:xfrm>
              <a:off x="9258922" y="353124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3FCB42F-9DAD-4296-A862-36DEFD59374C}"/>
                </a:ext>
              </a:extLst>
            </p:cNvPr>
            <p:cNvSpPr/>
            <p:nvPr/>
          </p:nvSpPr>
          <p:spPr>
            <a:xfrm rot="5400000">
              <a:off x="9125338" y="366482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42CAF4F-DC24-44F8-BA33-80E70220B568}"/>
                </a:ext>
              </a:extLst>
            </p:cNvPr>
            <p:cNvSpPr/>
            <p:nvPr/>
          </p:nvSpPr>
          <p:spPr>
            <a:xfrm>
              <a:off x="8873886" y="3798408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806F0F0-B6F0-463C-AC35-C9C410D2EF8B}"/>
                </a:ext>
              </a:extLst>
            </p:cNvPr>
            <p:cNvSpPr/>
            <p:nvPr/>
          </p:nvSpPr>
          <p:spPr>
            <a:xfrm rot="5400000">
              <a:off x="8740302" y="3931988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D7AF235-9F70-492E-935D-0FEA0597BC6C}"/>
                </a:ext>
              </a:extLst>
            </p:cNvPr>
            <p:cNvSpPr/>
            <p:nvPr/>
          </p:nvSpPr>
          <p:spPr>
            <a:xfrm>
              <a:off x="8492778" y="4065573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36BEE2B-97FB-4D0C-A007-4A4ADF09C605}"/>
                </a:ext>
              </a:extLst>
            </p:cNvPr>
            <p:cNvSpPr/>
            <p:nvPr/>
          </p:nvSpPr>
          <p:spPr>
            <a:xfrm rot="5400000">
              <a:off x="8359195" y="419739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293E469-40B3-4547-9751-3F978FEAC19B}"/>
                </a:ext>
              </a:extLst>
            </p:cNvPr>
            <p:cNvSpPr/>
            <p:nvPr/>
          </p:nvSpPr>
          <p:spPr>
            <a:xfrm>
              <a:off x="8107742" y="4330981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971CA53-93A4-4DCC-BBA4-884B52EAACBE}"/>
                </a:ext>
              </a:extLst>
            </p:cNvPr>
            <p:cNvSpPr/>
            <p:nvPr/>
          </p:nvSpPr>
          <p:spPr>
            <a:xfrm rot="5400000">
              <a:off x="7974162" y="4464561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74B4DC3-0ED7-4F66-AD2C-A752516881EB}"/>
                </a:ext>
              </a:extLst>
            </p:cNvPr>
            <p:cNvSpPr/>
            <p:nvPr/>
          </p:nvSpPr>
          <p:spPr>
            <a:xfrm>
              <a:off x="7722705" y="4598149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1C914B58-848E-4306-B913-99A3EB2A010A}"/>
                </a:ext>
              </a:extLst>
            </p:cNvPr>
            <p:cNvSpPr/>
            <p:nvPr/>
          </p:nvSpPr>
          <p:spPr>
            <a:xfrm rot="5400000">
              <a:off x="7589126" y="4731729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C95DD6C-985D-40E2-9EFF-0E55E982A955}"/>
                </a:ext>
              </a:extLst>
            </p:cNvPr>
            <p:cNvSpPr/>
            <p:nvPr/>
          </p:nvSpPr>
          <p:spPr>
            <a:xfrm>
              <a:off x="7338323" y="487096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2ACF536-66F4-4354-9E00-7F6FD09D7886}"/>
                </a:ext>
              </a:extLst>
            </p:cNvPr>
            <p:cNvSpPr/>
            <p:nvPr/>
          </p:nvSpPr>
          <p:spPr>
            <a:xfrm rot="5400000">
              <a:off x="7204744" y="5004542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1E3895A-F1AB-491E-8C9B-52EA2A66E8B6}"/>
                </a:ext>
              </a:extLst>
            </p:cNvPr>
            <p:cNvSpPr/>
            <p:nvPr/>
          </p:nvSpPr>
          <p:spPr>
            <a:xfrm>
              <a:off x="6944578" y="513813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28F7774-FB41-413F-861C-4C49A82F54C4}"/>
                </a:ext>
              </a:extLst>
            </p:cNvPr>
            <p:cNvSpPr/>
            <p:nvPr/>
          </p:nvSpPr>
          <p:spPr>
            <a:xfrm rot="5400000">
              <a:off x="6810998" y="5271710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084921D8-181E-48FD-A9FB-A4DC569A3A50}"/>
                </a:ext>
              </a:extLst>
            </p:cNvPr>
            <p:cNvSpPr/>
            <p:nvPr/>
          </p:nvSpPr>
          <p:spPr>
            <a:xfrm>
              <a:off x="9812332" y="133831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F9F06A6-5E27-4025-977D-1E20ED37403A}"/>
                </a:ext>
              </a:extLst>
            </p:cNvPr>
            <p:cNvSpPr/>
            <p:nvPr/>
          </p:nvSpPr>
          <p:spPr>
            <a:xfrm>
              <a:off x="10410288" y="272181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BB9A083-0B4E-40C7-B90C-4BEAB3951331}"/>
                </a:ext>
              </a:extLst>
            </p:cNvPr>
            <p:cNvSpPr/>
            <p:nvPr/>
          </p:nvSpPr>
          <p:spPr>
            <a:xfrm rot="5400000">
              <a:off x="10276704" y="2855395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CDDB7CD-EFA8-4CC6-82D0-3F3A6BB4D499}"/>
                </a:ext>
              </a:extLst>
            </p:cNvPr>
            <p:cNvSpPr/>
            <p:nvPr/>
          </p:nvSpPr>
          <p:spPr>
            <a:xfrm>
              <a:off x="10025251" y="298898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C631A99F-F097-42D3-9010-94CA8015C151}"/>
                </a:ext>
              </a:extLst>
            </p:cNvPr>
            <p:cNvSpPr/>
            <p:nvPr/>
          </p:nvSpPr>
          <p:spPr>
            <a:xfrm rot="5400000">
              <a:off x="9891667" y="312256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41D1E58-EE80-4836-AB18-9296EE705BB8}"/>
                </a:ext>
              </a:extLst>
            </p:cNvPr>
            <p:cNvSpPr/>
            <p:nvPr/>
          </p:nvSpPr>
          <p:spPr>
            <a:xfrm>
              <a:off x="5950772" y="4023504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601BA108-F9D8-45F9-9A20-551FF976DE73}"/>
                </a:ext>
              </a:extLst>
            </p:cNvPr>
            <p:cNvSpPr/>
            <p:nvPr/>
          </p:nvSpPr>
          <p:spPr>
            <a:xfrm>
              <a:off x="6548728" y="5406997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153CCEE-1F48-497D-B3FE-3CF7899348A9}"/>
                </a:ext>
              </a:extLst>
            </p:cNvPr>
            <p:cNvSpPr/>
            <p:nvPr/>
          </p:nvSpPr>
          <p:spPr>
            <a:xfrm rot="5400000">
              <a:off x="6415144" y="5540580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0F0D6D6-259A-4E5E-9AE8-8854DE53459A}"/>
                </a:ext>
              </a:extLst>
            </p:cNvPr>
            <p:cNvSpPr/>
            <p:nvPr/>
          </p:nvSpPr>
          <p:spPr>
            <a:xfrm>
              <a:off x="6163691" y="5682874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64DEEC8-7575-4CCC-90F4-A44EB0391020}"/>
                </a:ext>
              </a:extLst>
            </p:cNvPr>
            <p:cNvSpPr/>
            <p:nvPr/>
          </p:nvSpPr>
          <p:spPr>
            <a:xfrm rot="5400000">
              <a:off x="6030107" y="5816457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FC715FC-FF19-4085-A694-972E0AC805A7}"/>
              </a:ext>
            </a:extLst>
          </p:cNvPr>
          <p:cNvSpPr txBox="1"/>
          <p:nvPr/>
        </p:nvSpPr>
        <p:spPr>
          <a:xfrm>
            <a:off x="8438193" y="5346242"/>
            <a:ext cx="3121494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Group 67">
            <a:extLst>
              <a:ext uri="{FF2B5EF4-FFF2-40B4-BE49-F238E27FC236}">
                <a16:creationId xmlns:a16="http://schemas.microsoft.com/office/drawing/2014/main" id="{34B3EE73-95A4-4796-BBA3-5B9796C82B52}"/>
              </a:ext>
            </a:extLst>
          </p:cNvPr>
          <p:cNvGrpSpPr/>
          <p:nvPr/>
        </p:nvGrpSpPr>
        <p:grpSpPr>
          <a:xfrm>
            <a:off x="798130" y="1555607"/>
            <a:ext cx="4995827" cy="1191037"/>
            <a:chOff x="4822352" y="1916832"/>
            <a:chExt cx="3422056" cy="1191037"/>
          </a:xfrm>
        </p:grpSpPr>
        <p:sp>
          <p:nvSpPr>
            <p:cNvPr id="56" name="Text Placeholder 10">
              <a:extLst>
                <a:ext uri="{FF2B5EF4-FFF2-40B4-BE49-F238E27FC236}">
                  <a16:creationId xmlns:a16="http://schemas.microsoft.com/office/drawing/2014/main" id="{AA744F2C-CEF6-4230-9392-F22F400230B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80F19A5-8894-4FDB-8C21-8EB85E7F14B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58" name="Group 70">
            <a:extLst>
              <a:ext uri="{FF2B5EF4-FFF2-40B4-BE49-F238E27FC236}">
                <a16:creationId xmlns:a16="http://schemas.microsoft.com/office/drawing/2014/main" id="{EDF1BF92-A43A-4B41-8E4A-B9A23FBB6197}"/>
              </a:ext>
            </a:extLst>
          </p:cNvPr>
          <p:cNvGrpSpPr/>
          <p:nvPr/>
        </p:nvGrpSpPr>
        <p:grpSpPr>
          <a:xfrm>
            <a:off x="798130" y="3156000"/>
            <a:ext cx="2340563" cy="1154792"/>
            <a:chOff x="395534" y="3722711"/>
            <a:chExt cx="3972999" cy="115479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EB335B-628A-45DB-B063-4E509D07FED9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7CAB7D9-D371-464C-BBB3-023F385C25BD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1" name="Group 73">
            <a:extLst>
              <a:ext uri="{FF2B5EF4-FFF2-40B4-BE49-F238E27FC236}">
                <a16:creationId xmlns:a16="http://schemas.microsoft.com/office/drawing/2014/main" id="{4892E04E-C155-452E-9734-5B685BA4E515}"/>
              </a:ext>
            </a:extLst>
          </p:cNvPr>
          <p:cNvGrpSpPr/>
          <p:nvPr/>
        </p:nvGrpSpPr>
        <p:grpSpPr>
          <a:xfrm>
            <a:off x="3467790" y="3156000"/>
            <a:ext cx="2340563" cy="1154792"/>
            <a:chOff x="395534" y="3722711"/>
            <a:chExt cx="3972999" cy="115479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DF4795-CBAB-41AC-9E8D-24ECCA875175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BDB6137-5A6A-466B-B874-95B0DD02AEC9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4" name="Group 30">
            <a:extLst>
              <a:ext uri="{FF2B5EF4-FFF2-40B4-BE49-F238E27FC236}">
                <a16:creationId xmlns:a16="http://schemas.microsoft.com/office/drawing/2014/main" id="{510E0825-0D59-4EA1-9364-A5091C702F48}"/>
              </a:ext>
            </a:extLst>
          </p:cNvPr>
          <p:cNvGrpSpPr/>
          <p:nvPr/>
        </p:nvGrpSpPr>
        <p:grpSpPr>
          <a:xfrm>
            <a:off x="798129" y="4855594"/>
            <a:ext cx="2340563" cy="1154792"/>
            <a:chOff x="395534" y="3722711"/>
            <a:chExt cx="3972999" cy="115479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0089FB-D26E-4A66-9E76-9F9F09F8B4E6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E9F690-5975-4757-8866-20FD27F8EECA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7" name="Group 33">
            <a:extLst>
              <a:ext uri="{FF2B5EF4-FFF2-40B4-BE49-F238E27FC236}">
                <a16:creationId xmlns:a16="http://schemas.microsoft.com/office/drawing/2014/main" id="{DAECAE68-02A1-4902-A812-FF8B2E05EBC4}"/>
              </a:ext>
            </a:extLst>
          </p:cNvPr>
          <p:cNvGrpSpPr/>
          <p:nvPr/>
        </p:nvGrpSpPr>
        <p:grpSpPr>
          <a:xfrm>
            <a:off x="3467790" y="4855594"/>
            <a:ext cx="2340563" cy="1154792"/>
            <a:chOff x="395534" y="3722711"/>
            <a:chExt cx="3972999" cy="115479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582850-76A7-4E14-BF1F-71B37B751CF4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A120FF5-4EC8-4036-9B19-74CB46105106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9EDF43B-9336-49AA-9F30-FFA40641AD28}"/>
              </a:ext>
            </a:extLst>
          </p:cNvPr>
          <p:cNvGrpSpPr/>
          <p:nvPr/>
        </p:nvGrpSpPr>
        <p:grpSpPr>
          <a:xfrm>
            <a:off x="4276563" y="2945213"/>
            <a:ext cx="2257172" cy="1798295"/>
            <a:chOff x="4763469" y="2983313"/>
            <a:chExt cx="2257172" cy="1798295"/>
          </a:xfrm>
        </p:grpSpPr>
        <p:sp>
          <p:nvSpPr>
            <p:cNvPr id="4" name="Freeform: Shape 298">
              <a:extLst>
                <a:ext uri="{FF2B5EF4-FFF2-40B4-BE49-F238E27FC236}">
                  <a16:creationId xmlns:a16="http://schemas.microsoft.com/office/drawing/2014/main" id="{7360D945-59EE-4051-8363-1EA6547EFD01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99">
              <a:extLst>
                <a:ext uri="{FF2B5EF4-FFF2-40B4-BE49-F238E27FC236}">
                  <a16:creationId xmlns:a16="http://schemas.microsoft.com/office/drawing/2014/main" id="{B554049D-EF85-4157-A87C-EF2F0FEE83FC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0">
              <a:extLst>
                <a:ext uri="{FF2B5EF4-FFF2-40B4-BE49-F238E27FC236}">
                  <a16:creationId xmlns:a16="http://schemas.microsoft.com/office/drawing/2014/main" id="{3BE8F4DE-21BB-4DD2-9CA0-0AFA74209EB9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C101F3F-409E-4539-BF49-D85C958141CD}"/>
              </a:ext>
            </a:extLst>
          </p:cNvPr>
          <p:cNvGrpSpPr/>
          <p:nvPr/>
        </p:nvGrpSpPr>
        <p:grpSpPr>
          <a:xfrm>
            <a:off x="7203689" y="1843499"/>
            <a:ext cx="1544536" cy="1230536"/>
            <a:chOff x="7944092" y="2582883"/>
            <a:chExt cx="2257172" cy="1798295"/>
          </a:xfrm>
        </p:grpSpPr>
        <p:sp>
          <p:nvSpPr>
            <p:cNvPr id="8" name="Freeform: Shape 298">
              <a:extLst>
                <a:ext uri="{FF2B5EF4-FFF2-40B4-BE49-F238E27FC236}">
                  <a16:creationId xmlns:a16="http://schemas.microsoft.com/office/drawing/2014/main" id="{D4A5913A-2F4F-488B-94C1-A03341A18FCE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99">
              <a:extLst>
                <a:ext uri="{FF2B5EF4-FFF2-40B4-BE49-F238E27FC236}">
                  <a16:creationId xmlns:a16="http://schemas.microsoft.com/office/drawing/2014/main" id="{69EA899A-2505-4434-BEB1-B05DC42612AC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0">
              <a:extLst>
                <a:ext uri="{FF2B5EF4-FFF2-40B4-BE49-F238E27FC236}">
                  <a16:creationId xmlns:a16="http://schemas.microsoft.com/office/drawing/2014/main" id="{2E813E17-CCA9-4C6A-9606-D19577B2093F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E1B9717-166B-4219-95B0-6315747EC220}"/>
              </a:ext>
            </a:extLst>
          </p:cNvPr>
          <p:cNvGrpSpPr/>
          <p:nvPr/>
        </p:nvGrpSpPr>
        <p:grpSpPr>
          <a:xfrm>
            <a:off x="8318170" y="3385831"/>
            <a:ext cx="1544536" cy="1230536"/>
            <a:chOff x="7944092" y="2582883"/>
            <a:chExt cx="2257172" cy="1798295"/>
          </a:xfrm>
        </p:grpSpPr>
        <p:sp>
          <p:nvSpPr>
            <p:cNvPr id="12" name="Freeform: Shape 298">
              <a:extLst>
                <a:ext uri="{FF2B5EF4-FFF2-40B4-BE49-F238E27FC236}">
                  <a16:creationId xmlns:a16="http://schemas.microsoft.com/office/drawing/2014/main" id="{75937799-0DA5-4165-8F30-ECE28FEBF602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9">
              <a:extLst>
                <a:ext uri="{FF2B5EF4-FFF2-40B4-BE49-F238E27FC236}">
                  <a16:creationId xmlns:a16="http://schemas.microsoft.com/office/drawing/2014/main" id="{F225E710-1571-444D-9FDB-2EEFC506EF9A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00">
              <a:extLst>
                <a:ext uri="{FF2B5EF4-FFF2-40B4-BE49-F238E27FC236}">
                  <a16:creationId xmlns:a16="http://schemas.microsoft.com/office/drawing/2014/main" id="{DA7FC129-2092-45FA-9023-EC01B68A89FA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8F03444-9A93-49ED-9F42-A0A5B5ED154F}"/>
              </a:ext>
            </a:extLst>
          </p:cNvPr>
          <p:cNvGrpSpPr/>
          <p:nvPr/>
        </p:nvGrpSpPr>
        <p:grpSpPr>
          <a:xfrm>
            <a:off x="7428114" y="4928163"/>
            <a:ext cx="1544536" cy="1230536"/>
            <a:chOff x="7944092" y="2582883"/>
            <a:chExt cx="2257172" cy="1798295"/>
          </a:xfrm>
        </p:grpSpPr>
        <p:sp>
          <p:nvSpPr>
            <p:cNvPr id="16" name="Freeform: Shape 298">
              <a:extLst>
                <a:ext uri="{FF2B5EF4-FFF2-40B4-BE49-F238E27FC236}">
                  <a16:creationId xmlns:a16="http://schemas.microsoft.com/office/drawing/2014/main" id="{A8455F93-EC86-42AC-A0B7-A05D040660E0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99">
              <a:extLst>
                <a:ext uri="{FF2B5EF4-FFF2-40B4-BE49-F238E27FC236}">
                  <a16:creationId xmlns:a16="http://schemas.microsoft.com/office/drawing/2014/main" id="{A74DD1C4-0269-41EC-BB01-F7205818056D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00">
              <a:extLst>
                <a:ext uri="{FF2B5EF4-FFF2-40B4-BE49-F238E27FC236}">
                  <a16:creationId xmlns:a16="http://schemas.microsoft.com/office/drawing/2014/main" id="{5D31EB57-7C0B-44E2-8CC7-BD0610770009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5F5E3E-FB95-46BE-8931-78166BD6A863}"/>
              </a:ext>
            </a:extLst>
          </p:cNvPr>
          <p:cNvSpPr txBox="1"/>
          <p:nvPr/>
        </p:nvSpPr>
        <p:spPr>
          <a:xfrm>
            <a:off x="7299823" y="2424489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98E6C-BF1D-4CAF-9D5D-DC2984B9DB02}"/>
              </a:ext>
            </a:extLst>
          </p:cNvPr>
          <p:cNvSpPr txBox="1"/>
          <p:nvPr/>
        </p:nvSpPr>
        <p:spPr>
          <a:xfrm>
            <a:off x="8414304" y="3977580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C0B6A-8A90-41B6-82A1-337BA3C5D172}"/>
              </a:ext>
            </a:extLst>
          </p:cNvPr>
          <p:cNvSpPr txBox="1"/>
          <p:nvPr/>
        </p:nvSpPr>
        <p:spPr>
          <a:xfrm>
            <a:off x="7524249" y="5530671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516D1-2E8A-46A8-A306-DFBFB7D7F15B}"/>
              </a:ext>
            </a:extLst>
          </p:cNvPr>
          <p:cNvSpPr txBox="1"/>
          <p:nvPr/>
        </p:nvSpPr>
        <p:spPr>
          <a:xfrm>
            <a:off x="8990233" y="2319928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C25A56-2CEE-4352-9E27-7A3899684798}"/>
              </a:ext>
            </a:extLst>
          </p:cNvPr>
          <p:cNvSpPr txBox="1"/>
          <p:nvPr/>
        </p:nvSpPr>
        <p:spPr>
          <a:xfrm>
            <a:off x="10058139" y="3870531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B73339-8EA0-4B53-980D-709B0F4F8F99}"/>
              </a:ext>
            </a:extLst>
          </p:cNvPr>
          <p:cNvSpPr txBox="1"/>
          <p:nvPr/>
        </p:nvSpPr>
        <p:spPr>
          <a:xfrm>
            <a:off x="9190518" y="5421134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D1DBEFD-667A-4D01-A741-D79654DCB606}"/>
              </a:ext>
            </a:extLst>
          </p:cNvPr>
          <p:cNvGrpSpPr/>
          <p:nvPr/>
        </p:nvGrpSpPr>
        <p:grpSpPr>
          <a:xfrm>
            <a:off x="5893459" y="3562228"/>
            <a:ext cx="1048000" cy="1327017"/>
            <a:chOff x="6380365" y="3600328"/>
            <a:chExt cx="1048000" cy="1327017"/>
          </a:xfrm>
        </p:grpSpPr>
        <p:sp>
          <p:nvSpPr>
            <p:cNvPr id="26" name="Freeform: Shape 301">
              <a:extLst>
                <a:ext uri="{FF2B5EF4-FFF2-40B4-BE49-F238E27FC236}">
                  <a16:creationId xmlns:a16="http://schemas.microsoft.com/office/drawing/2014/main" id="{B613B48B-BA58-45D5-BF41-A7F1F9E85CDC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2">
              <a:extLst>
                <a:ext uri="{FF2B5EF4-FFF2-40B4-BE49-F238E27FC236}">
                  <a16:creationId xmlns:a16="http://schemas.microsoft.com/office/drawing/2014/main" id="{01398B6D-12F0-41E9-A66C-311125232B0A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E7B932E-393E-478D-8A1E-54DF4E2A15D5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6CE45DA-EFBF-407D-9A60-FD9DF5DAE870}"/>
              </a:ext>
            </a:extLst>
          </p:cNvPr>
          <p:cNvCxnSpPr>
            <a:cxnSpLocks/>
          </p:cNvCxnSpPr>
          <p:nvPr/>
        </p:nvCxnSpPr>
        <p:spPr>
          <a:xfrm flipV="1">
            <a:off x="6096000" y="2375160"/>
            <a:ext cx="990600" cy="439176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5B04638-D49C-4FC5-B544-F5A37FB73FD3}"/>
              </a:ext>
            </a:extLst>
          </p:cNvPr>
          <p:cNvCxnSpPr>
            <a:cxnSpLocks/>
          </p:cNvCxnSpPr>
          <p:nvPr/>
        </p:nvCxnSpPr>
        <p:spPr>
          <a:xfrm>
            <a:off x="6986713" y="3953158"/>
            <a:ext cx="1018304" cy="6089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51D45F18-D3EF-4801-BCA1-EC79920B0AE3}"/>
              </a:ext>
            </a:extLst>
          </p:cNvPr>
          <p:cNvCxnSpPr>
            <a:cxnSpLocks/>
          </p:cNvCxnSpPr>
          <p:nvPr/>
        </p:nvCxnSpPr>
        <p:spPr>
          <a:xfrm>
            <a:off x="6096000" y="5098068"/>
            <a:ext cx="990600" cy="439176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F6544EA-92F9-4790-8694-A7D53070E44C}"/>
              </a:ext>
            </a:extLst>
          </p:cNvPr>
          <p:cNvGrpSpPr/>
          <p:nvPr/>
        </p:nvGrpSpPr>
        <p:grpSpPr>
          <a:xfrm>
            <a:off x="653330" y="4199793"/>
            <a:ext cx="2753414" cy="1930375"/>
            <a:chOff x="1271802" y="2960374"/>
            <a:chExt cx="2753414" cy="19303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1F1BA5-2D26-4445-A3CB-2BE98FCC1FD0}"/>
                </a:ext>
              </a:extLst>
            </p:cNvPr>
            <p:cNvSpPr txBox="1"/>
            <p:nvPr/>
          </p:nvSpPr>
          <p:spPr>
            <a:xfrm>
              <a:off x="1271803" y="2960374"/>
              <a:ext cx="275341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57EB80-D931-4413-8D18-37E99F76DBEB}"/>
                </a:ext>
              </a:extLst>
            </p:cNvPr>
            <p:cNvSpPr txBox="1"/>
            <p:nvPr/>
          </p:nvSpPr>
          <p:spPr>
            <a:xfrm>
              <a:off x="1271802" y="3875086"/>
              <a:ext cx="27534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E8B0DAC-E3DA-4E7C-9224-E0A8EB33A053}"/>
              </a:ext>
            </a:extLst>
          </p:cNvPr>
          <p:cNvSpPr txBox="1"/>
          <p:nvPr/>
        </p:nvSpPr>
        <p:spPr>
          <a:xfrm>
            <a:off x="681957" y="1652643"/>
            <a:ext cx="26725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58147" y="2841091"/>
            <a:ext cx="5142414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F9DB879-189F-484C-99E3-EA0E0261A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1EDAF6-B08E-4326-B4DF-965F5EFCA708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76462-B19C-4F21-9714-6DA27E7955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898AD9-ADF6-4C8C-BB4F-E6CB7C1D035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97DA5D-CF8B-4C35-AA3B-238AC9106C2F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457E47-0100-4247-9216-94435303613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E3C6A5-5EC2-4927-94C6-0D6798A8B1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70BD98-7B8D-4515-9F97-1C78C6A7FA28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584E902-AE0D-4EF2-98F6-1176AF1D9C8B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3E49767-CBE4-4BEE-A01B-2A63C45FA085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4AA188-9A42-4BAF-9086-5013178441E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3">
            <a:extLst>
              <a:ext uri="{FF2B5EF4-FFF2-40B4-BE49-F238E27FC236}">
                <a16:creationId xmlns:a16="http://schemas.microsoft.com/office/drawing/2014/main" id="{CFCBBE0F-7C8E-4B08-A13A-AC29E506F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440646"/>
              </p:ext>
            </p:extLst>
          </p:nvPr>
        </p:nvGraphicFramePr>
        <p:xfrm>
          <a:off x="677111" y="2762659"/>
          <a:ext cx="6472714" cy="34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D856DD3D-F46B-4A68-A035-10748B8C5167}"/>
              </a:ext>
            </a:extLst>
          </p:cNvPr>
          <p:cNvGrpSpPr/>
          <p:nvPr/>
        </p:nvGrpSpPr>
        <p:grpSpPr>
          <a:xfrm>
            <a:off x="1052137" y="1712687"/>
            <a:ext cx="758075" cy="1172525"/>
            <a:chOff x="1246695" y="1623227"/>
            <a:chExt cx="758075" cy="1172525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6CE83690-982A-4494-9D30-9A83D31084E7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BCE024E2-935F-4A0E-9187-1CDBFCFCE32A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A7C717F-3FEC-4329-A439-CAC37EB6E2A2}"/>
              </a:ext>
            </a:extLst>
          </p:cNvPr>
          <p:cNvGrpSpPr/>
          <p:nvPr/>
        </p:nvGrpSpPr>
        <p:grpSpPr>
          <a:xfrm>
            <a:off x="2284307" y="1712687"/>
            <a:ext cx="758075" cy="1172525"/>
            <a:chOff x="1246695" y="1623227"/>
            <a:chExt cx="758075" cy="1172525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C0FF544-F1C2-467A-AC08-B049A88E46AF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CFD6E9F5-EE84-4704-B9AE-7A22A55DE159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BC5EB06-D83E-4224-91BE-298E2CAED3A9}"/>
              </a:ext>
            </a:extLst>
          </p:cNvPr>
          <p:cNvGrpSpPr/>
          <p:nvPr/>
        </p:nvGrpSpPr>
        <p:grpSpPr>
          <a:xfrm>
            <a:off x="3516477" y="1712687"/>
            <a:ext cx="758075" cy="1172525"/>
            <a:chOff x="1246695" y="1623227"/>
            <a:chExt cx="758075" cy="1172525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32397D0-A086-46BB-B379-9A06232EBE19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6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CAFE2C2D-EA61-4BB1-A84D-D1847390A2A2}"/>
                </a:ext>
              </a:extLst>
            </p:cNvPr>
            <p:cNvSpPr/>
            <p:nvPr/>
          </p:nvSpPr>
          <p:spPr>
            <a:xfrm>
              <a:off x="1290128" y="1677679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35358FA-CE5B-49D8-9EB5-A1F360551FEB}"/>
              </a:ext>
            </a:extLst>
          </p:cNvPr>
          <p:cNvGrpSpPr/>
          <p:nvPr/>
        </p:nvGrpSpPr>
        <p:grpSpPr>
          <a:xfrm>
            <a:off x="4748647" y="1712687"/>
            <a:ext cx="758075" cy="1172525"/>
            <a:chOff x="1246695" y="1623227"/>
            <a:chExt cx="758075" cy="1172525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09E3BB0-CCE0-4ED6-B036-0753995B6DE7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EB4780D-1F37-4F8A-8C31-2123B7D07C0A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DB065D-063C-4245-918A-618B422E2DFD}"/>
              </a:ext>
            </a:extLst>
          </p:cNvPr>
          <p:cNvGrpSpPr/>
          <p:nvPr/>
        </p:nvGrpSpPr>
        <p:grpSpPr>
          <a:xfrm>
            <a:off x="5980817" y="1712687"/>
            <a:ext cx="758075" cy="1172525"/>
            <a:chOff x="1246695" y="1623227"/>
            <a:chExt cx="758075" cy="1172525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B997D604-1FE7-4F5C-A0A6-EFFEEE49721F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3310221-044E-46B0-BADD-11B11AC98FB0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67182111-EF02-4FA7-9702-AED50EAF6F64}"/>
              </a:ext>
            </a:extLst>
          </p:cNvPr>
          <p:cNvSpPr/>
          <p:nvPr/>
        </p:nvSpPr>
        <p:spPr>
          <a:xfrm>
            <a:off x="1278715" y="199021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5E8B3C4A-2E37-4824-8CE9-61FDC96077E1}"/>
              </a:ext>
            </a:extLst>
          </p:cNvPr>
          <p:cNvSpPr/>
          <p:nvPr/>
        </p:nvSpPr>
        <p:spPr>
          <a:xfrm>
            <a:off x="2472687" y="1932296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225F7A5-1B97-4B8E-8FB8-B7BBBBB47022}"/>
              </a:ext>
            </a:extLst>
          </p:cNvPr>
          <p:cNvSpPr/>
          <p:nvPr/>
        </p:nvSpPr>
        <p:spPr>
          <a:xfrm rot="2700000">
            <a:off x="6226893" y="186082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459B389-5D03-441B-9749-40C83415CD34}"/>
              </a:ext>
            </a:extLst>
          </p:cNvPr>
          <p:cNvSpPr/>
          <p:nvPr/>
        </p:nvSpPr>
        <p:spPr>
          <a:xfrm>
            <a:off x="4962952" y="1958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E3D00E-9F93-48A8-8FA9-9C726685EEBA}"/>
              </a:ext>
            </a:extLst>
          </p:cNvPr>
          <p:cNvSpPr/>
          <p:nvPr/>
        </p:nvSpPr>
        <p:spPr>
          <a:xfrm flipH="1">
            <a:off x="3686755" y="1947593"/>
            <a:ext cx="408585" cy="337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AA7BF-0887-44F8-9777-5EBA3A385CD6}"/>
              </a:ext>
            </a:extLst>
          </p:cNvPr>
          <p:cNvSpPr txBox="1"/>
          <p:nvPr/>
        </p:nvSpPr>
        <p:spPr>
          <a:xfrm>
            <a:off x="7650036" y="1715952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9F0E680-5B26-4CA7-85FC-0744B8614772}"/>
              </a:ext>
            </a:extLst>
          </p:cNvPr>
          <p:cNvSpPr txBox="1">
            <a:spLocks/>
          </p:cNvSpPr>
          <p:nvPr/>
        </p:nvSpPr>
        <p:spPr>
          <a:xfrm>
            <a:off x="7650035" y="209756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979CF2-F1A3-40B9-B052-D93C6A2616A6}"/>
              </a:ext>
            </a:extLst>
          </p:cNvPr>
          <p:cNvSpPr txBox="1"/>
          <p:nvPr/>
        </p:nvSpPr>
        <p:spPr>
          <a:xfrm>
            <a:off x="7650036" y="261140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42%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923560E0-4851-487B-B70F-01B75973C1ED}"/>
              </a:ext>
            </a:extLst>
          </p:cNvPr>
          <p:cNvSpPr txBox="1">
            <a:spLocks/>
          </p:cNvSpPr>
          <p:nvPr/>
        </p:nvSpPr>
        <p:spPr>
          <a:xfrm>
            <a:off x="7650035" y="30044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8DF1E-9DA6-406A-96CB-F4CD70CB6890}"/>
              </a:ext>
            </a:extLst>
          </p:cNvPr>
          <p:cNvSpPr txBox="1"/>
          <p:nvPr/>
        </p:nvSpPr>
        <p:spPr>
          <a:xfrm>
            <a:off x="7650036" y="35183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48F3A5A-0C01-43DB-B1D7-F96B3444B905}"/>
              </a:ext>
            </a:extLst>
          </p:cNvPr>
          <p:cNvSpPr txBox="1">
            <a:spLocks/>
          </p:cNvSpPr>
          <p:nvPr/>
        </p:nvSpPr>
        <p:spPr>
          <a:xfrm>
            <a:off x="7650035" y="390701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A84F8-8BB4-4CF5-BE7D-450BF7264972}"/>
              </a:ext>
            </a:extLst>
          </p:cNvPr>
          <p:cNvSpPr txBox="1"/>
          <p:nvPr/>
        </p:nvSpPr>
        <p:spPr>
          <a:xfrm>
            <a:off x="7650036" y="5302600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66%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73FD65FE-EDB0-4376-8463-00712A566154}"/>
              </a:ext>
            </a:extLst>
          </p:cNvPr>
          <p:cNvSpPr txBox="1">
            <a:spLocks/>
          </p:cNvSpPr>
          <p:nvPr/>
        </p:nvSpPr>
        <p:spPr>
          <a:xfrm>
            <a:off x="7650035" y="5689937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BCEBDB-731D-4CC7-AA26-7F036330A381}"/>
              </a:ext>
            </a:extLst>
          </p:cNvPr>
          <p:cNvSpPr txBox="1"/>
          <p:nvPr/>
        </p:nvSpPr>
        <p:spPr>
          <a:xfrm>
            <a:off x="7650036" y="442085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E1B8870-2427-4B04-B29D-C0392E80C258}"/>
              </a:ext>
            </a:extLst>
          </p:cNvPr>
          <p:cNvSpPr txBox="1">
            <a:spLocks/>
          </p:cNvSpPr>
          <p:nvPr/>
        </p:nvSpPr>
        <p:spPr>
          <a:xfrm>
            <a:off x="7650035" y="478875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AB83F83-4B3D-4B9C-A23B-64BB51F33FF0}"/>
              </a:ext>
            </a:extLst>
          </p:cNvPr>
          <p:cNvSpPr>
            <a:spLocks noEditPoints="1"/>
          </p:cNvSpPr>
          <p:nvPr/>
        </p:nvSpPr>
        <p:spPr bwMode="auto">
          <a:xfrm>
            <a:off x="3333849" y="1440147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88A7217D-9206-43B7-BF28-D96E12B15D01}"/>
              </a:ext>
            </a:extLst>
          </p:cNvPr>
          <p:cNvGrpSpPr/>
          <p:nvPr/>
        </p:nvGrpSpPr>
        <p:grpSpPr>
          <a:xfrm>
            <a:off x="5255479" y="3165431"/>
            <a:ext cx="2518334" cy="914400"/>
            <a:chOff x="4125227" y="1991835"/>
            <a:chExt cx="2518334" cy="914400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4379A8DA-7CD7-4789-AA28-73143A83F19F}"/>
                </a:ext>
              </a:extLst>
            </p:cNvPr>
            <p:cNvSpPr/>
            <p:nvPr/>
          </p:nvSpPr>
          <p:spPr>
            <a:xfrm>
              <a:off x="4235982" y="2016530"/>
              <a:ext cx="2407579" cy="8650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9E318A15-D644-4820-A858-290C02E65027}"/>
                </a:ext>
              </a:extLst>
            </p:cNvPr>
            <p:cNvSpPr/>
            <p:nvPr/>
          </p:nvSpPr>
          <p:spPr>
            <a:xfrm>
              <a:off x="4125227" y="199183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73647C65-D785-479A-9B4F-90D7DCF70FB5}"/>
              </a:ext>
            </a:extLst>
          </p:cNvPr>
          <p:cNvGrpSpPr/>
          <p:nvPr/>
        </p:nvGrpSpPr>
        <p:grpSpPr>
          <a:xfrm>
            <a:off x="8342453" y="1919428"/>
            <a:ext cx="3285802" cy="1107996"/>
            <a:chOff x="3017861" y="4283314"/>
            <a:chExt cx="1763002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BB84BD-9B2B-44A2-A327-AA1B62DE2AC9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91FBC-E301-4353-9C57-96DF1618C778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877871C-7F10-4979-973D-068AB2FCFA4E}"/>
              </a:ext>
            </a:extLst>
          </p:cNvPr>
          <p:cNvSpPr txBox="1"/>
          <p:nvPr/>
        </p:nvSpPr>
        <p:spPr>
          <a:xfrm>
            <a:off x="6972143" y="2057929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6A8F84B-8D64-472C-8648-DD3EAB5CD83D}"/>
              </a:ext>
            </a:extLst>
          </p:cNvPr>
          <p:cNvGrpSpPr/>
          <p:nvPr/>
        </p:nvGrpSpPr>
        <p:grpSpPr>
          <a:xfrm>
            <a:off x="8342453" y="4293340"/>
            <a:ext cx="3285802" cy="1107996"/>
            <a:chOff x="3017861" y="4283314"/>
            <a:chExt cx="176300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6B166C-977D-45EE-AFB6-71C778039387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DB4919-298A-46BB-926B-03D7A5AC9F20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396DB0-7133-44C7-B332-253A44276EA1}"/>
              </a:ext>
            </a:extLst>
          </p:cNvPr>
          <p:cNvSpPr txBox="1"/>
          <p:nvPr/>
        </p:nvSpPr>
        <p:spPr>
          <a:xfrm>
            <a:off x="6972143" y="443184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8439166" y="3251351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66DB20E-25A5-4D64-A75E-39014BC975F2}"/>
              </a:ext>
            </a:extLst>
          </p:cNvPr>
          <p:cNvSpPr txBox="1">
            <a:spLocks/>
          </p:cNvSpPr>
          <p:nvPr/>
        </p:nvSpPr>
        <p:spPr>
          <a:xfrm>
            <a:off x="8444503" y="5555617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0DB0F0CC-AA94-4B89-9C81-CFD7CCBCF068}"/>
              </a:ext>
            </a:extLst>
          </p:cNvPr>
          <p:cNvSpPr>
            <a:spLocks noChangeAspect="1"/>
          </p:cNvSpPr>
          <p:nvPr/>
        </p:nvSpPr>
        <p:spPr>
          <a:xfrm>
            <a:off x="5521323" y="342967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A892A1-92A3-4804-937C-D954706ADFF1}"/>
              </a:ext>
            </a:extLst>
          </p:cNvPr>
          <p:cNvGrpSpPr/>
          <p:nvPr/>
        </p:nvGrpSpPr>
        <p:grpSpPr>
          <a:xfrm flipH="1">
            <a:off x="2603739" y="4815273"/>
            <a:ext cx="2523006" cy="914400"/>
            <a:chOff x="4628457" y="2428541"/>
            <a:chExt cx="2523006" cy="9144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54E77A5-0560-4468-9A64-36AB9E751126}"/>
                </a:ext>
              </a:extLst>
            </p:cNvPr>
            <p:cNvSpPr/>
            <p:nvPr/>
          </p:nvSpPr>
          <p:spPr>
            <a:xfrm>
              <a:off x="4746020" y="2453236"/>
              <a:ext cx="2405443" cy="86501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FD0A3D-A941-4930-B0B8-AB017AB58BC7}"/>
                </a:ext>
              </a:extLst>
            </p:cNvPr>
            <p:cNvSpPr/>
            <p:nvPr/>
          </p:nvSpPr>
          <p:spPr>
            <a:xfrm>
              <a:off x="4628457" y="242854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98F6F4E-A3E5-48E0-86ED-29EEC672153C}"/>
              </a:ext>
            </a:extLst>
          </p:cNvPr>
          <p:cNvSpPr/>
          <p:nvPr/>
        </p:nvSpPr>
        <p:spPr>
          <a:xfrm>
            <a:off x="4524824" y="507736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E7848-8369-4B4C-9FB6-70611CD61F85}"/>
              </a:ext>
            </a:extLst>
          </p:cNvPr>
          <p:cNvSpPr txBox="1"/>
          <p:nvPr/>
        </p:nvSpPr>
        <p:spPr>
          <a:xfrm>
            <a:off x="2854899" y="4949308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101EFD-9902-4E11-BF50-9946C0D2F2F9}"/>
              </a:ext>
            </a:extLst>
          </p:cNvPr>
          <p:cNvSpPr txBox="1"/>
          <p:nvPr/>
        </p:nvSpPr>
        <p:spPr>
          <a:xfrm>
            <a:off x="6304122" y="3299466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EBED3B-9CCA-4FC2-9B4C-3C4CEC88C67C}"/>
              </a:ext>
            </a:extLst>
          </p:cNvPr>
          <p:cNvSpPr txBox="1"/>
          <p:nvPr/>
        </p:nvSpPr>
        <p:spPr>
          <a:xfrm>
            <a:off x="646784" y="156656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B82BB-C660-4AC0-883B-6676DC599020}"/>
              </a:ext>
            </a:extLst>
          </p:cNvPr>
          <p:cNvSpPr txBox="1"/>
          <p:nvPr/>
        </p:nvSpPr>
        <p:spPr>
          <a:xfrm>
            <a:off x="646784" y="311573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$250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773E9-6648-48BD-87DF-802AB96E335C}"/>
              </a:ext>
            </a:extLst>
          </p:cNvPr>
          <p:cNvSpPr txBox="1"/>
          <p:nvPr/>
        </p:nvSpPr>
        <p:spPr>
          <a:xfrm>
            <a:off x="646784" y="466491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4C46CB-DAD1-4896-BD17-6C522AFF9882}"/>
              </a:ext>
            </a:extLst>
          </p:cNvPr>
          <p:cNvGrpSpPr/>
          <p:nvPr/>
        </p:nvGrpSpPr>
        <p:grpSpPr>
          <a:xfrm>
            <a:off x="646784" y="2196464"/>
            <a:ext cx="1956955" cy="935700"/>
            <a:chOff x="803640" y="3362835"/>
            <a:chExt cx="2059657" cy="70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6B4111-C23D-41BD-A9E2-CE4DE5B162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BC96C8-6E26-4A8A-B293-E058D18830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ADA684-1DAD-452E-B377-817FD7019B96}"/>
              </a:ext>
            </a:extLst>
          </p:cNvPr>
          <p:cNvGrpSpPr/>
          <p:nvPr/>
        </p:nvGrpSpPr>
        <p:grpSpPr>
          <a:xfrm>
            <a:off x="646784" y="3745639"/>
            <a:ext cx="1956955" cy="935700"/>
            <a:chOff x="803640" y="3362835"/>
            <a:chExt cx="2059657" cy="701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5C9A32-79B4-4087-BDFA-3D891D853A9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864746-38AC-4D0A-9936-B6CCE4CE559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F368D7-8D44-460A-81A3-1D928D5B249E}"/>
              </a:ext>
            </a:extLst>
          </p:cNvPr>
          <p:cNvGrpSpPr/>
          <p:nvPr/>
        </p:nvGrpSpPr>
        <p:grpSpPr>
          <a:xfrm>
            <a:off x="646784" y="5294815"/>
            <a:ext cx="1956955" cy="935700"/>
            <a:chOff x="803640" y="3362835"/>
            <a:chExt cx="2059657" cy="701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05C519-62E3-4E45-848B-9C5F80E3D9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E82F7F-A7CC-4459-9801-410F2D448A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ED2247F-6ECD-45B2-9216-47145FA89476}"/>
              </a:ext>
            </a:extLst>
          </p:cNvPr>
          <p:cNvSpPr/>
          <p:nvPr/>
        </p:nvSpPr>
        <p:spPr>
          <a:xfrm>
            <a:off x="1757991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DC5CB4-4A98-4572-8C81-63843E0F6F1E}"/>
              </a:ext>
            </a:extLst>
          </p:cNvPr>
          <p:cNvSpPr/>
          <p:nvPr/>
        </p:nvSpPr>
        <p:spPr>
          <a:xfrm>
            <a:off x="4781546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C409DFB-C2E8-4094-8ECA-C448ED511A72}"/>
              </a:ext>
            </a:extLst>
          </p:cNvPr>
          <p:cNvSpPr/>
          <p:nvPr/>
        </p:nvSpPr>
        <p:spPr>
          <a:xfrm>
            <a:off x="7805101" y="5286375"/>
            <a:ext cx="2628900" cy="157162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CA3DF441-47E4-48DF-89E3-83A13FFFDF95}"/>
              </a:ext>
            </a:extLst>
          </p:cNvPr>
          <p:cNvSpPr>
            <a:spLocks noChangeAspect="1"/>
          </p:cNvSpPr>
          <p:nvPr/>
        </p:nvSpPr>
        <p:spPr>
          <a:xfrm>
            <a:off x="2046124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6F754C8-C7A5-4123-B1FD-18D5BE19ACF4}"/>
              </a:ext>
            </a:extLst>
          </p:cNvPr>
          <p:cNvSpPr/>
          <p:nvPr/>
        </p:nvSpPr>
        <p:spPr>
          <a:xfrm>
            <a:off x="8055067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1" name="Trapezoid 18">
            <a:extLst>
              <a:ext uri="{FF2B5EF4-FFF2-40B4-BE49-F238E27FC236}">
                <a16:creationId xmlns:a16="http://schemas.microsoft.com/office/drawing/2014/main" id="{32AEAF80-F616-4CDB-9A9E-E1ED2AD850D3}"/>
              </a:ext>
            </a:extLst>
          </p:cNvPr>
          <p:cNvSpPr/>
          <p:nvPr/>
        </p:nvSpPr>
        <p:spPr>
          <a:xfrm rot="10800000">
            <a:off x="5007773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70A66-03D5-4504-A834-04D62903FB1F}"/>
              </a:ext>
            </a:extLst>
          </p:cNvPr>
          <p:cNvSpPr txBox="1"/>
          <p:nvPr/>
        </p:nvSpPr>
        <p:spPr>
          <a:xfrm>
            <a:off x="2791668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5E553-DD69-4165-B6C3-A4789624CAED}"/>
              </a:ext>
            </a:extLst>
          </p:cNvPr>
          <p:cNvSpPr txBox="1"/>
          <p:nvPr/>
        </p:nvSpPr>
        <p:spPr>
          <a:xfrm>
            <a:off x="599574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F1751-55AF-4A5D-AF35-7F33BB1FD326}"/>
              </a:ext>
            </a:extLst>
          </p:cNvPr>
          <p:cNvSpPr txBox="1"/>
          <p:nvPr/>
        </p:nvSpPr>
        <p:spPr>
          <a:xfrm>
            <a:off x="8857289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A32F6-6D40-4DF1-82C9-3BB95A0E1BA7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911C7CE7-AC17-4828-A3FF-CF8A8CCE665B}"/>
              </a:ext>
            </a:extLst>
          </p:cNvPr>
          <p:cNvGrpSpPr/>
          <p:nvPr/>
        </p:nvGrpSpPr>
        <p:grpSpPr>
          <a:xfrm>
            <a:off x="3603580" y="3285837"/>
            <a:ext cx="1080051" cy="1452483"/>
            <a:chOff x="5823708" y="3105088"/>
            <a:chExt cx="1330902" cy="1789834"/>
          </a:xfrm>
        </p:grpSpPr>
        <p:sp>
          <p:nvSpPr>
            <p:cNvPr id="4" name="Graphic 22">
              <a:extLst>
                <a:ext uri="{FF2B5EF4-FFF2-40B4-BE49-F238E27FC236}">
                  <a16:creationId xmlns:a16="http://schemas.microsoft.com/office/drawing/2014/main" id="{EF03A77D-128B-44C5-B9DF-5FC1A6D3CB2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901122F-75CE-4227-8000-20AE9C136401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510694A2-92AE-46F3-80D3-1ABA574D3998}"/>
              </a:ext>
            </a:extLst>
          </p:cNvPr>
          <p:cNvGrpSpPr/>
          <p:nvPr/>
        </p:nvGrpSpPr>
        <p:grpSpPr>
          <a:xfrm>
            <a:off x="4516467" y="2326921"/>
            <a:ext cx="1080051" cy="1452483"/>
            <a:chOff x="5823708" y="3105088"/>
            <a:chExt cx="1330902" cy="1789834"/>
          </a:xfrm>
        </p:grpSpPr>
        <p:sp>
          <p:nvSpPr>
            <p:cNvPr id="7" name="Graphic 22">
              <a:extLst>
                <a:ext uri="{FF2B5EF4-FFF2-40B4-BE49-F238E27FC236}">
                  <a16:creationId xmlns:a16="http://schemas.microsoft.com/office/drawing/2014/main" id="{72E76395-0AE1-4FF1-81EE-3AF276127DF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768B2C77-634B-488A-98CA-BAC66A7D9562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6E1BDE67-3B43-4188-97D7-30EDA7C8B19C}"/>
              </a:ext>
            </a:extLst>
          </p:cNvPr>
          <p:cNvGrpSpPr/>
          <p:nvPr/>
        </p:nvGrpSpPr>
        <p:grpSpPr>
          <a:xfrm>
            <a:off x="5570026" y="1972795"/>
            <a:ext cx="1080051" cy="1452483"/>
            <a:chOff x="5823708" y="3105088"/>
            <a:chExt cx="1330902" cy="1789834"/>
          </a:xfrm>
        </p:grpSpPr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id="{B6D57405-5111-421C-B7D6-054B004A964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BB220955-501E-46E1-ACD3-461E5413B3EA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257DCA5-043F-4F6F-A6C8-A0BAEC73094B}"/>
              </a:ext>
            </a:extLst>
          </p:cNvPr>
          <p:cNvGrpSpPr/>
          <p:nvPr/>
        </p:nvGrpSpPr>
        <p:grpSpPr>
          <a:xfrm>
            <a:off x="6623584" y="2326921"/>
            <a:ext cx="1080051" cy="1452483"/>
            <a:chOff x="5823708" y="3105088"/>
            <a:chExt cx="1330902" cy="1789834"/>
          </a:xfrm>
        </p:grpSpPr>
        <p:sp>
          <p:nvSpPr>
            <p:cNvPr id="13" name="Graphic 22">
              <a:extLst>
                <a:ext uri="{FF2B5EF4-FFF2-40B4-BE49-F238E27FC236}">
                  <a16:creationId xmlns:a16="http://schemas.microsoft.com/office/drawing/2014/main" id="{E56A2364-0F0F-4786-8287-2FC5E79DEF17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821491D0-352E-4F0A-9C6C-C3D2E47D4508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20633F0F-F5E6-40F5-B189-6F27019A621F}"/>
              </a:ext>
            </a:extLst>
          </p:cNvPr>
          <p:cNvGrpSpPr/>
          <p:nvPr/>
        </p:nvGrpSpPr>
        <p:grpSpPr>
          <a:xfrm>
            <a:off x="7536470" y="3285837"/>
            <a:ext cx="1080051" cy="1452483"/>
            <a:chOff x="5823708" y="3105088"/>
            <a:chExt cx="1330902" cy="1789834"/>
          </a:xfrm>
        </p:grpSpPr>
        <p:sp>
          <p:nvSpPr>
            <p:cNvPr id="16" name="Graphic 22">
              <a:extLst>
                <a:ext uri="{FF2B5EF4-FFF2-40B4-BE49-F238E27FC236}">
                  <a16:creationId xmlns:a16="http://schemas.microsoft.com/office/drawing/2014/main" id="{502DDFA0-4D4C-4B61-BF0C-386F34769467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81776B8-A705-4DA1-9193-1F151CA3D008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6C68BAC6-0A84-4627-8CB5-E5218A8D2547}"/>
              </a:ext>
            </a:extLst>
          </p:cNvPr>
          <p:cNvSpPr/>
          <p:nvPr/>
        </p:nvSpPr>
        <p:spPr>
          <a:xfrm>
            <a:off x="4000465" y="3704445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6824C044-4880-458D-8C45-837521410740}"/>
              </a:ext>
            </a:extLst>
          </p:cNvPr>
          <p:cNvSpPr/>
          <p:nvPr/>
        </p:nvSpPr>
        <p:spPr>
          <a:xfrm>
            <a:off x="4907173" y="2713068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39FDC945-7235-4FA4-8F57-6DD7E4F39F6F}"/>
              </a:ext>
            </a:extLst>
          </p:cNvPr>
          <p:cNvSpPr/>
          <p:nvPr/>
        </p:nvSpPr>
        <p:spPr>
          <a:xfrm>
            <a:off x="7023614" y="2677312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36">
            <a:extLst>
              <a:ext uri="{FF2B5EF4-FFF2-40B4-BE49-F238E27FC236}">
                <a16:creationId xmlns:a16="http://schemas.microsoft.com/office/drawing/2014/main" id="{94985068-C1A4-4EF9-A231-53F4BB37F3BA}"/>
              </a:ext>
            </a:extLst>
          </p:cNvPr>
          <p:cNvSpPr/>
          <p:nvPr/>
        </p:nvSpPr>
        <p:spPr>
          <a:xfrm>
            <a:off x="5955337" y="2351697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97F68805-EAD3-43B8-A113-F501FA2D6763}"/>
              </a:ext>
            </a:extLst>
          </p:cNvPr>
          <p:cNvSpPr/>
          <p:nvPr/>
        </p:nvSpPr>
        <p:spPr>
          <a:xfrm>
            <a:off x="7951517" y="3666351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9CF003F7-FACC-4240-83D4-02A6AD871A8D}"/>
              </a:ext>
            </a:extLst>
          </p:cNvPr>
          <p:cNvGrpSpPr/>
          <p:nvPr/>
        </p:nvGrpSpPr>
        <p:grpSpPr>
          <a:xfrm>
            <a:off x="4369695" y="3497973"/>
            <a:ext cx="3465842" cy="3465842"/>
            <a:chOff x="1239645" y="3034337"/>
            <a:chExt cx="3046468" cy="3046468"/>
          </a:xfrm>
        </p:grpSpPr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2CCCC937-3B9B-4D3D-8078-AF4C23E3FF8F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id="{5311C3CF-9547-4A22-8799-B3733671E8A6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40">
                <a:extLst>
                  <a:ext uri="{FF2B5EF4-FFF2-40B4-BE49-F238E27FC236}">
                    <a16:creationId xmlns:a16="http://schemas.microsoft.com/office/drawing/2014/main" id="{BB080A79-F953-416B-9FD4-A0FA792D1200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oup 10">
              <a:extLst>
                <a:ext uri="{FF2B5EF4-FFF2-40B4-BE49-F238E27FC236}">
                  <a16:creationId xmlns:a16="http://schemas.microsoft.com/office/drawing/2014/main" id="{1A973CC0-4625-486B-B3CE-8E3ACDF7003F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D23072CC-F9A7-473A-A71B-69C9794F9213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32" name="Block Arc 49">
                  <a:extLst>
                    <a:ext uri="{FF2B5EF4-FFF2-40B4-BE49-F238E27FC236}">
                      <a16:creationId xmlns:a16="http://schemas.microsoft.com/office/drawing/2014/main" id="{6C4E68B8-02B7-46A7-AD9E-B13EBCEF2011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50">
                  <a:extLst>
                    <a:ext uri="{FF2B5EF4-FFF2-40B4-BE49-F238E27FC236}">
                      <a16:creationId xmlns:a16="http://schemas.microsoft.com/office/drawing/2014/main" id="{CBDDD35C-F21C-4CEB-8034-294170ED0968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51">
                  <a:extLst>
                    <a:ext uri="{FF2B5EF4-FFF2-40B4-BE49-F238E27FC236}">
                      <a16:creationId xmlns:a16="http://schemas.microsoft.com/office/drawing/2014/main" id="{D9B39ACD-E4D7-485A-80C8-C27DE2BCA53A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52">
                  <a:extLst>
                    <a:ext uri="{FF2B5EF4-FFF2-40B4-BE49-F238E27FC236}">
                      <a16:creationId xmlns:a16="http://schemas.microsoft.com/office/drawing/2014/main" id="{62550D71-8EC5-4516-A03A-D830EA5E6EDA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Oval 18">
                <a:extLst>
                  <a:ext uri="{FF2B5EF4-FFF2-40B4-BE49-F238E27FC236}">
                    <a16:creationId xmlns:a16="http://schemas.microsoft.com/office/drawing/2014/main" id="{E3482C6E-AD35-4EB1-91C3-14B07879A44E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19">
                <a:extLst>
                  <a:ext uri="{FF2B5EF4-FFF2-40B4-BE49-F238E27FC236}">
                    <a16:creationId xmlns:a16="http://schemas.microsoft.com/office/drawing/2014/main" id="{B5ADF088-EC68-4F7A-86E1-4C440C1A7494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id="{30DD6775-B51D-4AC8-AE9D-B237190E7A66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A106991D-5222-4438-9B13-1E8FCC627B8F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C549D236-3FA2-4378-BD1A-52E541A8111F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155D92A6-9510-4609-ABFD-C1806DB074B8}"/>
              </a:ext>
            </a:extLst>
          </p:cNvPr>
          <p:cNvGrpSpPr/>
          <p:nvPr/>
        </p:nvGrpSpPr>
        <p:grpSpPr>
          <a:xfrm>
            <a:off x="8230753" y="1563168"/>
            <a:ext cx="2473560" cy="938008"/>
            <a:chOff x="4969797" y="1546333"/>
            <a:chExt cx="1863180" cy="10476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AA48F1-AE70-4E21-8178-4BEEE5469B5A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AA596F-CE10-462B-9AAA-C946BD20111F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3">
            <a:extLst>
              <a:ext uri="{FF2B5EF4-FFF2-40B4-BE49-F238E27FC236}">
                <a16:creationId xmlns:a16="http://schemas.microsoft.com/office/drawing/2014/main" id="{7FB26B38-45F8-4C83-BBAA-382C354B709A}"/>
              </a:ext>
            </a:extLst>
          </p:cNvPr>
          <p:cNvGrpSpPr/>
          <p:nvPr/>
        </p:nvGrpSpPr>
        <p:grpSpPr>
          <a:xfrm>
            <a:off x="8699007" y="2886956"/>
            <a:ext cx="2473560" cy="938008"/>
            <a:chOff x="4969797" y="1546333"/>
            <a:chExt cx="1863180" cy="10476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A1EECD-7EB0-428F-A297-2C3A5722D17B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E165DD-7B51-4898-B834-4C44E02869DC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2">
            <a:extLst>
              <a:ext uri="{FF2B5EF4-FFF2-40B4-BE49-F238E27FC236}">
                <a16:creationId xmlns:a16="http://schemas.microsoft.com/office/drawing/2014/main" id="{649C4592-82E2-4C1E-957A-8D16DFFCF745}"/>
              </a:ext>
            </a:extLst>
          </p:cNvPr>
          <p:cNvGrpSpPr/>
          <p:nvPr/>
        </p:nvGrpSpPr>
        <p:grpSpPr>
          <a:xfrm>
            <a:off x="9167261" y="4210744"/>
            <a:ext cx="2473943" cy="938008"/>
            <a:chOff x="4969796" y="1546333"/>
            <a:chExt cx="2006616" cy="10476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F02F5E-9350-42BF-A520-6BC094E83997}"/>
                </a:ext>
              </a:extLst>
            </p:cNvPr>
            <p:cNvSpPr txBox="1"/>
            <p:nvPr/>
          </p:nvSpPr>
          <p:spPr>
            <a:xfrm>
              <a:off x="4969796" y="1546333"/>
              <a:ext cx="2006616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1AD590-CE44-4FCB-BD65-EBAB97F2F1DC}"/>
                </a:ext>
              </a:extLst>
            </p:cNvPr>
            <p:cNvSpPr txBox="1"/>
            <p:nvPr/>
          </p:nvSpPr>
          <p:spPr>
            <a:xfrm>
              <a:off x="4969796" y="1872090"/>
              <a:ext cx="2006616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4">
            <a:extLst>
              <a:ext uri="{FF2B5EF4-FFF2-40B4-BE49-F238E27FC236}">
                <a16:creationId xmlns:a16="http://schemas.microsoft.com/office/drawing/2014/main" id="{11277C58-6115-4090-BD45-645135C97145}"/>
              </a:ext>
            </a:extLst>
          </p:cNvPr>
          <p:cNvGrpSpPr/>
          <p:nvPr/>
        </p:nvGrpSpPr>
        <p:grpSpPr>
          <a:xfrm flipH="1">
            <a:off x="1485939" y="1563168"/>
            <a:ext cx="2473560" cy="938008"/>
            <a:chOff x="4969797" y="1546333"/>
            <a:chExt cx="1863180" cy="10476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C2D50A-89CD-4265-AF38-78411349B99F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7F79B07-A291-457E-A12A-184ADCD7444E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33">
            <a:extLst>
              <a:ext uri="{FF2B5EF4-FFF2-40B4-BE49-F238E27FC236}">
                <a16:creationId xmlns:a16="http://schemas.microsoft.com/office/drawing/2014/main" id="{9312FCFD-70DB-4E98-80A8-78EFFDB44285}"/>
              </a:ext>
            </a:extLst>
          </p:cNvPr>
          <p:cNvGrpSpPr/>
          <p:nvPr/>
        </p:nvGrpSpPr>
        <p:grpSpPr>
          <a:xfrm flipH="1">
            <a:off x="1017685" y="2886956"/>
            <a:ext cx="2473560" cy="938008"/>
            <a:chOff x="4969797" y="1546333"/>
            <a:chExt cx="1863180" cy="104760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5B3188-4737-4AAE-8D36-3BD7D613AE38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EA2E47-B60B-4330-A1C1-563C7EE1731E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42">
            <a:extLst>
              <a:ext uri="{FF2B5EF4-FFF2-40B4-BE49-F238E27FC236}">
                <a16:creationId xmlns:a16="http://schemas.microsoft.com/office/drawing/2014/main" id="{45EE4C61-07E8-442D-9E32-941911E0605E}"/>
              </a:ext>
            </a:extLst>
          </p:cNvPr>
          <p:cNvGrpSpPr/>
          <p:nvPr/>
        </p:nvGrpSpPr>
        <p:grpSpPr>
          <a:xfrm flipH="1">
            <a:off x="549048" y="4210744"/>
            <a:ext cx="2473943" cy="938008"/>
            <a:chOff x="4969796" y="1546333"/>
            <a:chExt cx="2006616" cy="104760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347883-F2CE-4F9B-ABCE-EB8B39DAF035}"/>
                </a:ext>
              </a:extLst>
            </p:cNvPr>
            <p:cNvSpPr txBox="1"/>
            <p:nvPr/>
          </p:nvSpPr>
          <p:spPr>
            <a:xfrm>
              <a:off x="4969796" y="1546333"/>
              <a:ext cx="2006616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8B700D-1460-4EE3-89ED-80F665494D79}"/>
                </a:ext>
              </a:extLst>
            </p:cNvPr>
            <p:cNvSpPr txBox="1"/>
            <p:nvPr/>
          </p:nvSpPr>
          <p:spPr>
            <a:xfrm>
              <a:off x="4969796" y="1872090"/>
              <a:ext cx="2006616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8" name="Table 3">
            <a:extLst>
              <a:ext uri="{FF2B5EF4-FFF2-40B4-BE49-F238E27FC236}">
                <a16:creationId xmlns:a16="http://schemas.microsoft.com/office/drawing/2014/main" id="{DD0AE8B0-02A4-492A-8F0B-0F47AB426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63110"/>
              </p:ext>
            </p:extLst>
          </p:nvPr>
        </p:nvGraphicFramePr>
        <p:xfrm>
          <a:off x="927949" y="2282474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" name="Oval 4">
            <a:extLst>
              <a:ext uri="{FF2B5EF4-FFF2-40B4-BE49-F238E27FC236}">
                <a16:creationId xmlns:a16="http://schemas.microsoft.com/office/drawing/2014/main" id="{BE2391F2-6257-4862-BBA3-B0A24B75654F}"/>
              </a:ext>
            </a:extLst>
          </p:cNvPr>
          <p:cNvSpPr/>
          <p:nvPr/>
        </p:nvSpPr>
        <p:spPr>
          <a:xfrm>
            <a:off x="1678629" y="1847301"/>
            <a:ext cx="838643" cy="83864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2DEF989A-DAEE-4653-BFC3-19D08D690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28629"/>
              </p:ext>
            </p:extLst>
          </p:nvPr>
        </p:nvGraphicFramePr>
        <p:xfrm>
          <a:off x="3589454" y="2274306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" name="Oval 6">
            <a:extLst>
              <a:ext uri="{FF2B5EF4-FFF2-40B4-BE49-F238E27FC236}">
                <a16:creationId xmlns:a16="http://schemas.microsoft.com/office/drawing/2014/main" id="{A46EE5B6-C958-4D78-B269-1D8DCD61EE17}"/>
              </a:ext>
            </a:extLst>
          </p:cNvPr>
          <p:cNvSpPr/>
          <p:nvPr/>
        </p:nvSpPr>
        <p:spPr>
          <a:xfrm>
            <a:off x="4340134" y="1839133"/>
            <a:ext cx="838643" cy="838643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16CFEC6B-A322-4E70-8FF7-BF1F44612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79710"/>
              </p:ext>
            </p:extLst>
          </p:nvPr>
        </p:nvGraphicFramePr>
        <p:xfrm>
          <a:off x="6250959" y="2266138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" name="Oval 8">
            <a:extLst>
              <a:ext uri="{FF2B5EF4-FFF2-40B4-BE49-F238E27FC236}">
                <a16:creationId xmlns:a16="http://schemas.microsoft.com/office/drawing/2014/main" id="{36B7C3DB-1478-46CD-8FBF-B1BD03B8F261}"/>
              </a:ext>
            </a:extLst>
          </p:cNvPr>
          <p:cNvSpPr/>
          <p:nvPr/>
        </p:nvSpPr>
        <p:spPr>
          <a:xfrm>
            <a:off x="7001639" y="1830965"/>
            <a:ext cx="838643" cy="838643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4" name="Table 9">
            <a:extLst>
              <a:ext uri="{FF2B5EF4-FFF2-40B4-BE49-F238E27FC236}">
                <a16:creationId xmlns:a16="http://schemas.microsoft.com/office/drawing/2014/main" id="{272D7B2F-07C1-42A1-B4CE-01E5F8221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74620"/>
              </p:ext>
            </p:extLst>
          </p:nvPr>
        </p:nvGraphicFramePr>
        <p:xfrm>
          <a:off x="8912465" y="2257970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Oval 10">
            <a:extLst>
              <a:ext uri="{FF2B5EF4-FFF2-40B4-BE49-F238E27FC236}">
                <a16:creationId xmlns:a16="http://schemas.microsoft.com/office/drawing/2014/main" id="{8DDEE358-F277-4324-9DAA-FA5C98CD1CE0}"/>
              </a:ext>
            </a:extLst>
          </p:cNvPr>
          <p:cNvSpPr/>
          <p:nvPr/>
        </p:nvSpPr>
        <p:spPr>
          <a:xfrm>
            <a:off x="9663145" y="1822797"/>
            <a:ext cx="838643" cy="838643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D7209B-DE8A-4B45-98DE-82E849D070D8}"/>
              </a:ext>
            </a:extLst>
          </p:cNvPr>
          <p:cNvSpPr txBox="1"/>
          <p:nvPr/>
        </p:nvSpPr>
        <p:spPr>
          <a:xfrm>
            <a:off x="1791160" y="2005011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73E0CD-8CBC-4AB8-9059-B28AFDB1DEFD}"/>
              </a:ext>
            </a:extLst>
          </p:cNvPr>
          <p:cNvSpPr txBox="1"/>
          <p:nvPr/>
        </p:nvSpPr>
        <p:spPr>
          <a:xfrm>
            <a:off x="4452666" y="1996843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A7797F-9D0A-48AC-9493-CEDB364E0B16}"/>
              </a:ext>
            </a:extLst>
          </p:cNvPr>
          <p:cNvSpPr txBox="1"/>
          <p:nvPr/>
        </p:nvSpPr>
        <p:spPr>
          <a:xfrm>
            <a:off x="7114170" y="1988675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C46486-9FD5-4169-AF85-91C5994DD966}"/>
              </a:ext>
            </a:extLst>
          </p:cNvPr>
          <p:cNvSpPr txBox="1"/>
          <p:nvPr/>
        </p:nvSpPr>
        <p:spPr>
          <a:xfrm>
            <a:off x="9775676" y="1980507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28086A8F-58FE-46CF-9887-4B2C2B496B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Freeform: Shape 13">
            <a:extLst>
              <a:ext uri="{FF2B5EF4-FFF2-40B4-BE49-F238E27FC236}">
                <a16:creationId xmlns:a16="http://schemas.microsoft.com/office/drawing/2014/main" id="{4E3A0A97-C6E0-41F9-A3BA-BA5DFFCEF2AE}"/>
              </a:ext>
            </a:extLst>
          </p:cNvPr>
          <p:cNvSpPr/>
          <p:nvPr/>
        </p:nvSpPr>
        <p:spPr>
          <a:xfrm rot="19700944">
            <a:off x="2430668" y="1987343"/>
            <a:ext cx="3870946" cy="1138495"/>
          </a:xfrm>
          <a:custGeom>
            <a:avLst/>
            <a:gdLst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1010500 w 3947485"/>
              <a:gd name="connsiteY7" fmla="*/ 1218113 h 1218113"/>
              <a:gd name="connsiteX8" fmla="*/ 1033213 w 3947485"/>
              <a:gd name="connsiteY8" fmla="*/ 1198297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039744 w 3947485"/>
              <a:gd name="connsiteY12" fmla="*/ 819482 h 1218113"/>
              <a:gd name="connsiteX13" fmla="*/ 2379027 w 3947485"/>
              <a:gd name="connsiteY13" fmla="*/ 807535 h 1218113"/>
              <a:gd name="connsiteX14" fmla="*/ 2649752 w 3947485"/>
              <a:gd name="connsiteY14" fmla="*/ 1218113 h 1218113"/>
              <a:gd name="connsiteX15" fmla="*/ 2199708 w 3947485"/>
              <a:gd name="connsiteY15" fmla="*/ 1218113 h 1218113"/>
              <a:gd name="connsiteX16" fmla="*/ 2244454 w 3947485"/>
              <a:gd name="connsiteY16" fmla="*/ 1034224 h 1218113"/>
              <a:gd name="connsiteX17" fmla="*/ 2268807 w 3947485"/>
              <a:gd name="connsiteY17" fmla="*/ 824766 h 1218113"/>
              <a:gd name="connsiteX18" fmla="*/ 2268893 w 3947485"/>
              <a:gd name="connsiteY18" fmla="*/ 811414 h 1218113"/>
              <a:gd name="connsiteX19" fmla="*/ 2379027 w 3947485"/>
              <a:gd name="connsiteY19" fmla="*/ 807535 h 1218113"/>
              <a:gd name="connsiteX20" fmla="*/ 1854358 w 3947485"/>
              <a:gd name="connsiteY20" fmla="*/ 0 h 1218113"/>
              <a:gd name="connsiteX21" fmla="*/ 1908395 w 3947485"/>
              <a:gd name="connsiteY21" fmla="*/ 105736 h 1218113"/>
              <a:gd name="connsiteX22" fmla="*/ 2001801 w 3947485"/>
              <a:gd name="connsiteY22" fmla="*/ 379738 h 1218113"/>
              <a:gd name="connsiteX23" fmla="*/ 2023582 w 3947485"/>
              <a:gd name="connsiteY23" fmla="*/ 495951 h 1218113"/>
              <a:gd name="connsiteX24" fmla="*/ 1185974 w 3947485"/>
              <a:gd name="connsiteY24" fmla="*/ 525446 h 1218113"/>
              <a:gd name="connsiteX25" fmla="*/ 1158618 w 3947485"/>
              <a:gd name="connsiteY25" fmla="*/ 445199 h 1218113"/>
              <a:gd name="connsiteX26" fmla="*/ 893673 w 3947485"/>
              <a:gd name="connsiteY26" fmla="*/ 144289 h 1218113"/>
              <a:gd name="connsiteX27" fmla="*/ 34395 w 3947485"/>
              <a:gd name="connsiteY27" fmla="*/ 257871 h 1218113"/>
              <a:gd name="connsiteX28" fmla="*/ 0 w 3947485"/>
              <a:gd name="connsiteY28" fmla="*/ 302846 h 1218113"/>
              <a:gd name="connsiteX29" fmla="*/ 0 w 3947485"/>
              <a:gd name="connsiteY29" fmla="*/ 0 h 1218113"/>
              <a:gd name="connsiteX30" fmla="*/ 1854358 w 3947485"/>
              <a:gd name="connsiteY30" fmla="*/ 0 h 1218113"/>
              <a:gd name="connsiteX31" fmla="*/ 2762149 w 3947485"/>
              <a:gd name="connsiteY31" fmla="*/ 0 h 1218113"/>
              <a:gd name="connsiteX32" fmla="*/ 2671836 w 3947485"/>
              <a:gd name="connsiteY32" fmla="*/ 3180 h 1218113"/>
              <a:gd name="connsiteX33" fmla="*/ 2402053 w 3947485"/>
              <a:gd name="connsiteY33" fmla="*/ 482624 h 1218113"/>
              <a:gd name="connsiteX34" fmla="*/ 2254375 w 3947485"/>
              <a:gd name="connsiteY34" fmla="*/ 487824 h 1218113"/>
              <a:gd name="connsiteX35" fmla="*/ 2224225 w 3947485"/>
              <a:gd name="connsiteY35" fmla="*/ 326958 h 1218113"/>
              <a:gd name="connsiteX36" fmla="*/ 2116667 w 3947485"/>
              <a:gd name="connsiteY36" fmla="*/ 11441 h 1218113"/>
              <a:gd name="connsiteX37" fmla="*/ 2110820 w 3947485"/>
              <a:gd name="connsiteY37" fmla="*/ 0 h 1218113"/>
              <a:gd name="connsiteX38" fmla="*/ 2762149 w 3947485"/>
              <a:gd name="connsiteY38" fmla="*/ 0 h 1218113"/>
              <a:gd name="connsiteX39" fmla="*/ 3938856 w 3947485"/>
              <a:gd name="connsiteY39" fmla="*/ 46852 h 1218113"/>
              <a:gd name="connsiteX40" fmla="*/ 3685733 w 3947485"/>
              <a:gd name="connsiteY40" fmla="*/ 496689 h 1218113"/>
              <a:gd name="connsiteX41" fmla="*/ 3686630 w 3947485"/>
              <a:gd name="connsiteY41" fmla="*/ 496656 h 1218113"/>
              <a:gd name="connsiteX42" fmla="*/ 3792899 w 3947485"/>
              <a:gd name="connsiteY42" fmla="*/ 595696 h 1218113"/>
              <a:gd name="connsiteX43" fmla="*/ 3693860 w 3947485"/>
              <a:gd name="connsiteY43" fmla="*/ 701966 h 1218113"/>
              <a:gd name="connsiteX44" fmla="*/ 3663345 w 3947485"/>
              <a:gd name="connsiteY44" fmla="*/ 703040 h 1218113"/>
              <a:gd name="connsiteX45" fmla="*/ 3947485 w 3947485"/>
              <a:gd name="connsiteY45" fmla="*/ 1133960 h 1218113"/>
              <a:gd name="connsiteX46" fmla="*/ 2759915 w 3947485"/>
              <a:gd name="connsiteY46" fmla="*/ 1175779 h 1218113"/>
              <a:gd name="connsiteX47" fmla="*/ 2475777 w 3947485"/>
              <a:gd name="connsiteY47" fmla="*/ 744859 h 1218113"/>
              <a:gd name="connsiteX48" fmla="*/ 985818 w 3947485"/>
              <a:gd name="connsiteY48" fmla="*/ 797326 h 1218113"/>
              <a:gd name="connsiteX49" fmla="*/ 985800 w 3947485"/>
              <a:gd name="connsiteY49" fmla="*/ 797650 h 1218113"/>
              <a:gd name="connsiteX50" fmla="*/ 923001 w 3947485"/>
              <a:gd name="connsiteY50" fmla="*/ 967996 h 1218113"/>
              <a:gd name="connsiteX51" fmla="*/ 293892 w 3947485"/>
              <a:gd name="connsiteY51" fmla="*/ 1117280 h 1218113"/>
              <a:gd name="connsiteX52" fmla="*/ 144608 w 3947485"/>
              <a:gd name="connsiteY52" fmla="*/ 488171 h 1218113"/>
              <a:gd name="connsiteX53" fmla="*/ 773717 w 3947485"/>
              <a:gd name="connsiteY53" fmla="*/ 338887 h 1218113"/>
              <a:gd name="connsiteX54" fmla="*/ 950347 w 3947485"/>
              <a:gd name="connsiteY54" fmla="*/ 539494 h 1218113"/>
              <a:gd name="connsiteX55" fmla="*/ 968375 w 3947485"/>
              <a:gd name="connsiteY55" fmla="*/ 592378 h 1218113"/>
              <a:gd name="connsiteX56" fmla="*/ 2498164 w 3947485"/>
              <a:gd name="connsiteY56" fmla="*/ 538507 h 1218113"/>
              <a:gd name="connsiteX57" fmla="*/ 2751287 w 3947485"/>
              <a:gd name="connsiteY57" fmla="*/ 88671 h 1218113"/>
              <a:gd name="connsiteX58" fmla="*/ 3938856 w 3947485"/>
              <a:gd name="connsiteY58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78265 w 3947485"/>
              <a:gd name="connsiteY9" fmla="*/ 962986 h 1218113"/>
              <a:gd name="connsiteX10" fmla="*/ 1207599 w 3947485"/>
              <a:gd name="connsiteY10" fmla="*/ 848786 h 1218113"/>
              <a:gd name="connsiteX11" fmla="*/ 2039744 w 3947485"/>
              <a:gd name="connsiteY11" fmla="*/ 819482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2379027 w 3947485"/>
              <a:gd name="connsiteY18" fmla="*/ 807535 h 1218113"/>
              <a:gd name="connsiteX19" fmla="*/ 1854358 w 3947485"/>
              <a:gd name="connsiteY19" fmla="*/ 0 h 1218113"/>
              <a:gd name="connsiteX20" fmla="*/ 1908395 w 3947485"/>
              <a:gd name="connsiteY20" fmla="*/ 105736 h 1218113"/>
              <a:gd name="connsiteX21" fmla="*/ 2001801 w 3947485"/>
              <a:gd name="connsiteY21" fmla="*/ 379738 h 1218113"/>
              <a:gd name="connsiteX22" fmla="*/ 2023582 w 3947485"/>
              <a:gd name="connsiteY22" fmla="*/ 495951 h 1218113"/>
              <a:gd name="connsiteX23" fmla="*/ 1185974 w 3947485"/>
              <a:gd name="connsiteY23" fmla="*/ 525446 h 1218113"/>
              <a:gd name="connsiteX24" fmla="*/ 1158618 w 3947485"/>
              <a:gd name="connsiteY24" fmla="*/ 445199 h 1218113"/>
              <a:gd name="connsiteX25" fmla="*/ 893673 w 3947485"/>
              <a:gd name="connsiteY25" fmla="*/ 144289 h 1218113"/>
              <a:gd name="connsiteX26" fmla="*/ 34395 w 3947485"/>
              <a:gd name="connsiteY26" fmla="*/ 257871 h 1218113"/>
              <a:gd name="connsiteX27" fmla="*/ 0 w 3947485"/>
              <a:gd name="connsiteY27" fmla="*/ 302846 h 1218113"/>
              <a:gd name="connsiteX28" fmla="*/ 0 w 3947485"/>
              <a:gd name="connsiteY28" fmla="*/ 0 h 1218113"/>
              <a:gd name="connsiteX29" fmla="*/ 1854358 w 3947485"/>
              <a:gd name="connsiteY29" fmla="*/ 0 h 1218113"/>
              <a:gd name="connsiteX30" fmla="*/ 2762149 w 3947485"/>
              <a:gd name="connsiteY30" fmla="*/ 0 h 1218113"/>
              <a:gd name="connsiteX31" fmla="*/ 2671836 w 3947485"/>
              <a:gd name="connsiteY31" fmla="*/ 3180 h 1218113"/>
              <a:gd name="connsiteX32" fmla="*/ 2402053 w 3947485"/>
              <a:gd name="connsiteY32" fmla="*/ 482624 h 1218113"/>
              <a:gd name="connsiteX33" fmla="*/ 2254375 w 3947485"/>
              <a:gd name="connsiteY33" fmla="*/ 487824 h 1218113"/>
              <a:gd name="connsiteX34" fmla="*/ 2224225 w 3947485"/>
              <a:gd name="connsiteY34" fmla="*/ 326958 h 1218113"/>
              <a:gd name="connsiteX35" fmla="*/ 2116667 w 3947485"/>
              <a:gd name="connsiteY35" fmla="*/ 11441 h 1218113"/>
              <a:gd name="connsiteX36" fmla="*/ 2110820 w 3947485"/>
              <a:gd name="connsiteY36" fmla="*/ 0 h 1218113"/>
              <a:gd name="connsiteX37" fmla="*/ 2762149 w 3947485"/>
              <a:gd name="connsiteY37" fmla="*/ 0 h 1218113"/>
              <a:gd name="connsiteX38" fmla="*/ 3938856 w 3947485"/>
              <a:gd name="connsiteY38" fmla="*/ 46852 h 1218113"/>
              <a:gd name="connsiteX39" fmla="*/ 3685733 w 3947485"/>
              <a:gd name="connsiteY39" fmla="*/ 496689 h 1218113"/>
              <a:gd name="connsiteX40" fmla="*/ 3686630 w 3947485"/>
              <a:gd name="connsiteY40" fmla="*/ 496656 h 1218113"/>
              <a:gd name="connsiteX41" fmla="*/ 3792899 w 3947485"/>
              <a:gd name="connsiteY41" fmla="*/ 595696 h 1218113"/>
              <a:gd name="connsiteX42" fmla="*/ 3693860 w 3947485"/>
              <a:gd name="connsiteY42" fmla="*/ 701966 h 1218113"/>
              <a:gd name="connsiteX43" fmla="*/ 3663345 w 3947485"/>
              <a:gd name="connsiteY43" fmla="*/ 703040 h 1218113"/>
              <a:gd name="connsiteX44" fmla="*/ 3947485 w 3947485"/>
              <a:gd name="connsiteY44" fmla="*/ 1133960 h 1218113"/>
              <a:gd name="connsiteX45" fmla="*/ 2759915 w 3947485"/>
              <a:gd name="connsiteY45" fmla="*/ 1175779 h 1218113"/>
              <a:gd name="connsiteX46" fmla="*/ 2475777 w 3947485"/>
              <a:gd name="connsiteY46" fmla="*/ 744859 h 1218113"/>
              <a:gd name="connsiteX47" fmla="*/ 985818 w 3947485"/>
              <a:gd name="connsiteY47" fmla="*/ 797326 h 1218113"/>
              <a:gd name="connsiteX48" fmla="*/ 985800 w 3947485"/>
              <a:gd name="connsiteY48" fmla="*/ 797650 h 1218113"/>
              <a:gd name="connsiteX49" fmla="*/ 923001 w 3947485"/>
              <a:gd name="connsiteY49" fmla="*/ 967996 h 1218113"/>
              <a:gd name="connsiteX50" fmla="*/ 293892 w 3947485"/>
              <a:gd name="connsiteY50" fmla="*/ 1117280 h 1218113"/>
              <a:gd name="connsiteX51" fmla="*/ 144608 w 3947485"/>
              <a:gd name="connsiteY51" fmla="*/ 488171 h 1218113"/>
              <a:gd name="connsiteX52" fmla="*/ 773717 w 3947485"/>
              <a:gd name="connsiteY52" fmla="*/ 338887 h 1218113"/>
              <a:gd name="connsiteX53" fmla="*/ 950347 w 3947485"/>
              <a:gd name="connsiteY53" fmla="*/ 539494 h 1218113"/>
              <a:gd name="connsiteX54" fmla="*/ 968375 w 3947485"/>
              <a:gd name="connsiteY54" fmla="*/ 592378 h 1218113"/>
              <a:gd name="connsiteX55" fmla="*/ 2498164 w 3947485"/>
              <a:gd name="connsiteY55" fmla="*/ 538507 h 1218113"/>
              <a:gd name="connsiteX56" fmla="*/ 2751287 w 3947485"/>
              <a:gd name="connsiteY56" fmla="*/ 88671 h 1218113"/>
              <a:gd name="connsiteX57" fmla="*/ 3938856 w 3947485"/>
              <a:gd name="connsiteY57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207599 w 3947485"/>
              <a:gd name="connsiteY9" fmla="*/ 848786 h 1218113"/>
              <a:gd name="connsiteX10" fmla="*/ 2039744 w 3947485"/>
              <a:gd name="connsiteY10" fmla="*/ 819482 h 1218113"/>
              <a:gd name="connsiteX11" fmla="*/ 2379027 w 3947485"/>
              <a:gd name="connsiteY11" fmla="*/ 807535 h 1218113"/>
              <a:gd name="connsiteX12" fmla="*/ 2649752 w 3947485"/>
              <a:gd name="connsiteY12" fmla="*/ 1218113 h 1218113"/>
              <a:gd name="connsiteX13" fmla="*/ 2199708 w 3947485"/>
              <a:gd name="connsiteY13" fmla="*/ 1218113 h 1218113"/>
              <a:gd name="connsiteX14" fmla="*/ 2244454 w 3947485"/>
              <a:gd name="connsiteY14" fmla="*/ 1034224 h 1218113"/>
              <a:gd name="connsiteX15" fmla="*/ 2268807 w 3947485"/>
              <a:gd name="connsiteY15" fmla="*/ 824766 h 1218113"/>
              <a:gd name="connsiteX16" fmla="*/ 2268893 w 3947485"/>
              <a:gd name="connsiteY16" fmla="*/ 811414 h 1218113"/>
              <a:gd name="connsiteX17" fmla="*/ 2379027 w 3947485"/>
              <a:gd name="connsiteY17" fmla="*/ 807535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1854358 w 3947485"/>
              <a:gd name="connsiteY28" fmla="*/ 0 h 1218113"/>
              <a:gd name="connsiteX29" fmla="*/ 2762149 w 3947485"/>
              <a:gd name="connsiteY29" fmla="*/ 0 h 1218113"/>
              <a:gd name="connsiteX30" fmla="*/ 2671836 w 3947485"/>
              <a:gd name="connsiteY30" fmla="*/ 3180 h 1218113"/>
              <a:gd name="connsiteX31" fmla="*/ 2402053 w 3947485"/>
              <a:gd name="connsiteY31" fmla="*/ 482624 h 1218113"/>
              <a:gd name="connsiteX32" fmla="*/ 2254375 w 3947485"/>
              <a:gd name="connsiteY32" fmla="*/ 487824 h 1218113"/>
              <a:gd name="connsiteX33" fmla="*/ 2224225 w 3947485"/>
              <a:gd name="connsiteY33" fmla="*/ 326958 h 1218113"/>
              <a:gd name="connsiteX34" fmla="*/ 2116667 w 3947485"/>
              <a:gd name="connsiteY34" fmla="*/ 11441 h 1218113"/>
              <a:gd name="connsiteX35" fmla="*/ 2110820 w 3947485"/>
              <a:gd name="connsiteY35" fmla="*/ 0 h 1218113"/>
              <a:gd name="connsiteX36" fmla="*/ 2762149 w 3947485"/>
              <a:gd name="connsiteY36" fmla="*/ 0 h 1218113"/>
              <a:gd name="connsiteX37" fmla="*/ 3938856 w 3947485"/>
              <a:gd name="connsiteY37" fmla="*/ 46852 h 1218113"/>
              <a:gd name="connsiteX38" fmla="*/ 3685733 w 3947485"/>
              <a:gd name="connsiteY38" fmla="*/ 496689 h 1218113"/>
              <a:gd name="connsiteX39" fmla="*/ 3686630 w 3947485"/>
              <a:gd name="connsiteY39" fmla="*/ 496656 h 1218113"/>
              <a:gd name="connsiteX40" fmla="*/ 3792899 w 3947485"/>
              <a:gd name="connsiteY40" fmla="*/ 595696 h 1218113"/>
              <a:gd name="connsiteX41" fmla="*/ 3693860 w 3947485"/>
              <a:gd name="connsiteY41" fmla="*/ 701966 h 1218113"/>
              <a:gd name="connsiteX42" fmla="*/ 3663345 w 3947485"/>
              <a:gd name="connsiteY42" fmla="*/ 703040 h 1218113"/>
              <a:gd name="connsiteX43" fmla="*/ 3947485 w 3947485"/>
              <a:gd name="connsiteY43" fmla="*/ 1133960 h 1218113"/>
              <a:gd name="connsiteX44" fmla="*/ 2759915 w 3947485"/>
              <a:gd name="connsiteY44" fmla="*/ 1175779 h 1218113"/>
              <a:gd name="connsiteX45" fmla="*/ 2475777 w 3947485"/>
              <a:gd name="connsiteY45" fmla="*/ 744859 h 1218113"/>
              <a:gd name="connsiteX46" fmla="*/ 985818 w 3947485"/>
              <a:gd name="connsiteY46" fmla="*/ 797326 h 1218113"/>
              <a:gd name="connsiteX47" fmla="*/ 985800 w 3947485"/>
              <a:gd name="connsiteY47" fmla="*/ 797650 h 1218113"/>
              <a:gd name="connsiteX48" fmla="*/ 923001 w 3947485"/>
              <a:gd name="connsiteY48" fmla="*/ 967996 h 1218113"/>
              <a:gd name="connsiteX49" fmla="*/ 293892 w 3947485"/>
              <a:gd name="connsiteY49" fmla="*/ 1117280 h 1218113"/>
              <a:gd name="connsiteX50" fmla="*/ 144608 w 3947485"/>
              <a:gd name="connsiteY50" fmla="*/ 488171 h 1218113"/>
              <a:gd name="connsiteX51" fmla="*/ 773717 w 3947485"/>
              <a:gd name="connsiteY51" fmla="*/ 338887 h 1218113"/>
              <a:gd name="connsiteX52" fmla="*/ 950347 w 3947485"/>
              <a:gd name="connsiteY52" fmla="*/ 539494 h 1218113"/>
              <a:gd name="connsiteX53" fmla="*/ 968375 w 3947485"/>
              <a:gd name="connsiteY53" fmla="*/ 592378 h 1218113"/>
              <a:gd name="connsiteX54" fmla="*/ 2498164 w 3947485"/>
              <a:gd name="connsiteY54" fmla="*/ 538507 h 1218113"/>
              <a:gd name="connsiteX55" fmla="*/ 2751287 w 3947485"/>
              <a:gd name="connsiteY55" fmla="*/ 88671 h 1218113"/>
              <a:gd name="connsiteX56" fmla="*/ 3938856 w 3947485"/>
              <a:gd name="connsiteY56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2039744 w 3947485"/>
              <a:gd name="connsiteY9" fmla="*/ 819482 h 1218113"/>
              <a:gd name="connsiteX10" fmla="*/ 2379027 w 3947485"/>
              <a:gd name="connsiteY10" fmla="*/ 807535 h 1218113"/>
              <a:gd name="connsiteX11" fmla="*/ 2649752 w 3947485"/>
              <a:gd name="connsiteY11" fmla="*/ 1218113 h 1218113"/>
              <a:gd name="connsiteX12" fmla="*/ 2199708 w 3947485"/>
              <a:gd name="connsiteY12" fmla="*/ 1218113 h 1218113"/>
              <a:gd name="connsiteX13" fmla="*/ 2244454 w 3947485"/>
              <a:gd name="connsiteY13" fmla="*/ 1034224 h 1218113"/>
              <a:gd name="connsiteX14" fmla="*/ 2268807 w 3947485"/>
              <a:gd name="connsiteY14" fmla="*/ 824766 h 1218113"/>
              <a:gd name="connsiteX15" fmla="*/ 2268893 w 3947485"/>
              <a:gd name="connsiteY15" fmla="*/ 811414 h 1218113"/>
              <a:gd name="connsiteX16" fmla="*/ 2379027 w 3947485"/>
              <a:gd name="connsiteY16" fmla="*/ 807535 h 1218113"/>
              <a:gd name="connsiteX17" fmla="*/ 1854358 w 3947485"/>
              <a:gd name="connsiteY17" fmla="*/ 0 h 1218113"/>
              <a:gd name="connsiteX18" fmla="*/ 1908395 w 3947485"/>
              <a:gd name="connsiteY18" fmla="*/ 105736 h 1218113"/>
              <a:gd name="connsiteX19" fmla="*/ 2001801 w 3947485"/>
              <a:gd name="connsiteY19" fmla="*/ 379738 h 1218113"/>
              <a:gd name="connsiteX20" fmla="*/ 2023582 w 3947485"/>
              <a:gd name="connsiteY20" fmla="*/ 495951 h 1218113"/>
              <a:gd name="connsiteX21" fmla="*/ 1185974 w 3947485"/>
              <a:gd name="connsiteY21" fmla="*/ 525446 h 1218113"/>
              <a:gd name="connsiteX22" fmla="*/ 1158618 w 3947485"/>
              <a:gd name="connsiteY22" fmla="*/ 445199 h 1218113"/>
              <a:gd name="connsiteX23" fmla="*/ 893673 w 3947485"/>
              <a:gd name="connsiteY23" fmla="*/ 144289 h 1218113"/>
              <a:gd name="connsiteX24" fmla="*/ 34395 w 3947485"/>
              <a:gd name="connsiteY24" fmla="*/ 257871 h 1218113"/>
              <a:gd name="connsiteX25" fmla="*/ 0 w 3947485"/>
              <a:gd name="connsiteY25" fmla="*/ 302846 h 1218113"/>
              <a:gd name="connsiteX26" fmla="*/ 0 w 3947485"/>
              <a:gd name="connsiteY26" fmla="*/ 0 h 1218113"/>
              <a:gd name="connsiteX27" fmla="*/ 1854358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2762149 w 3947485"/>
              <a:gd name="connsiteY35" fmla="*/ 0 h 1218113"/>
              <a:gd name="connsiteX36" fmla="*/ 3938856 w 3947485"/>
              <a:gd name="connsiteY36" fmla="*/ 46852 h 1218113"/>
              <a:gd name="connsiteX37" fmla="*/ 3685733 w 3947485"/>
              <a:gd name="connsiteY37" fmla="*/ 496689 h 1218113"/>
              <a:gd name="connsiteX38" fmla="*/ 3686630 w 3947485"/>
              <a:gd name="connsiteY38" fmla="*/ 496656 h 1218113"/>
              <a:gd name="connsiteX39" fmla="*/ 3792899 w 3947485"/>
              <a:gd name="connsiteY39" fmla="*/ 595696 h 1218113"/>
              <a:gd name="connsiteX40" fmla="*/ 3693860 w 3947485"/>
              <a:gd name="connsiteY40" fmla="*/ 701966 h 1218113"/>
              <a:gd name="connsiteX41" fmla="*/ 3663345 w 3947485"/>
              <a:gd name="connsiteY41" fmla="*/ 703040 h 1218113"/>
              <a:gd name="connsiteX42" fmla="*/ 3947485 w 3947485"/>
              <a:gd name="connsiteY42" fmla="*/ 1133960 h 1218113"/>
              <a:gd name="connsiteX43" fmla="*/ 2759915 w 3947485"/>
              <a:gd name="connsiteY43" fmla="*/ 1175779 h 1218113"/>
              <a:gd name="connsiteX44" fmla="*/ 2475777 w 3947485"/>
              <a:gd name="connsiteY44" fmla="*/ 744859 h 1218113"/>
              <a:gd name="connsiteX45" fmla="*/ 985818 w 3947485"/>
              <a:gd name="connsiteY45" fmla="*/ 797326 h 1218113"/>
              <a:gd name="connsiteX46" fmla="*/ 985800 w 3947485"/>
              <a:gd name="connsiteY46" fmla="*/ 797650 h 1218113"/>
              <a:gd name="connsiteX47" fmla="*/ 923001 w 3947485"/>
              <a:gd name="connsiteY47" fmla="*/ 967996 h 1218113"/>
              <a:gd name="connsiteX48" fmla="*/ 293892 w 3947485"/>
              <a:gd name="connsiteY48" fmla="*/ 1117280 h 1218113"/>
              <a:gd name="connsiteX49" fmla="*/ 144608 w 3947485"/>
              <a:gd name="connsiteY49" fmla="*/ 488171 h 1218113"/>
              <a:gd name="connsiteX50" fmla="*/ 773717 w 3947485"/>
              <a:gd name="connsiteY50" fmla="*/ 338887 h 1218113"/>
              <a:gd name="connsiteX51" fmla="*/ 950347 w 3947485"/>
              <a:gd name="connsiteY51" fmla="*/ 539494 h 1218113"/>
              <a:gd name="connsiteX52" fmla="*/ 968375 w 3947485"/>
              <a:gd name="connsiteY52" fmla="*/ 592378 h 1218113"/>
              <a:gd name="connsiteX53" fmla="*/ 2498164 w 3947485"/>
              <a:gd name="connsiteY53" fmla="*/ 538507 h 1218113"/>
              <a:gd name="connsiteX54" fmla="*/ 2751287 w 3947485"/>
              <a:gd name="connsiteY54" fmla="*/ 88671 h 1218113"/>
              <a:gd name="connsiteX55" fmla="*/ 3938856 w 3947485"/>
              <a:gd name="connsiteY55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2039744 w 3947485"/>
              <a:gd name="connsiteY8" fmla="*/ 819482 h 1218113"/>
              <a:gd name="connsiteX9" fmla="*/ 2379027 w 3947485"/>
              <a:gd name="connsiteY9" fmla="*/ 807535 h 1218113"/>
              <a:gd name="connsiteX10" fmla="*/ 2649752 w 3947485"/>
              <a:gd name="connsiteY10" fmla="*/ 1218113 h 1218113"/>
              <a:gd name="connsiteX11" fmla="*/ 2199708 w 3947485"/>
              <a:gd name="connsiteY11" fmla="*/ 1218113 h 1218113"/>
              <a:gd name="connsiteX12" fmla="*/ 2244454 w 3947485"/>
              <a:gd name="connsiteY12" fmla="*/ 1034224 h 1218113"/>
              <a:gd name="connsiteX13" fmla="*/ 2268807 w 3947485"/>
              <a:gd name="connsiteY13" fmla="*/ 824766 h 1218113"/>
              <a:gd name="connsiteX14" fmla="*/ 2268893 w 3947485"/>
              <a:gd name="connsiteY14" fmla="*/ 811414 h 1218113"/>
              <a:gd name="connsiteX15" fmla="*/ 2379027 w 3947485"/>
              <a:gd name="connsiteY15" fmla="*/ 807535 h 1218113"/>
              <a:gd name="connsiteX16" fmla="*/ 1854358 w 3947485"/>
              <a:gd name="connsiteY16" fmla="*/ 0 h 1218113"/>
              <a:gd name="connsiteX17" fmla="*/ 1908395 w 3947485"/>
              <a:gd name="connsiteY17" fmla="*/ 105736 h 1218113"/>
              <a:gd name="connsiteX18" fmla="*/ 2001801 w 3947485"/>
              <a:gd name="connsiteY18" fmla="*/ 379738 h 1218113"/>
              <a:gd name="connsiteX19" fmla="*/ 2023582 w 3947485"/>
              <a:gd name="connsiteY19" fmla="*/ 495951 h 1218113"/>
              <a:gd name="connsiteX20" fmla="*/ 1185974 w 3947485"/>
              <a:gd name="connsiteY20" fmla="*/ 525446 h 1218113"/>
              <a:gd name="connsiteX21" fmla="*/ 1158618 w 3947485"/>
              <a:gd name="connsiteY21" fmla="*/ 445199 h 1218113"/>
              <a:gd name="connsiteX22" fmla="*/ 893673 w 3947485"/>
              <a:gd name="connsiteY22" fmla="*/ 144289 h 1218113"/>
              <a:gd name="connsiteX23" fmla="*/ 34395 w 3947485"/>
              <a:gd name="connsiteY23" fmla="*/ 257871 h 1218113"/>
              <a:gd name="connsiteX24" fmla="*/ 0 w 3947485"/>
              <a:gd name="connsiteY24" fmla="*/ 302846 h 1218113"/>
              <a:gd name="connsiteX25" fmla="*/ 0 w 3947485"/>
              <a:gd name="connsiteY25" fmla="*/ 0 h 1218113"/>
              <a:gd name="connsiteX26" fmla="*/ 1854358 w 3947485"/>
              <a:gd name="connsiteY26" fmla="*/ 0 h 1218113"/>
              <a:gd name="connsiteX27" fmla="*/ 2762149 w 3947485"/>
              <a:gd name="connsiteY27" fmla="*/ 0 h 1218113"/>
              <a:gd name="connsiteX28" fmla="*/ 2671836 w 3947485"/>
              <a:gd name="connsiteY28" fmla="*/ 3180 h 1218113"/>
              <a:gd name="connsiteX29" fmla="*/ 2402053 w 3947485"/>
              <a:gd name="connsiteY29" fmla="*/ 482624 h 1218113"/>
              <a:gd name="connsiteX30" fmla="*/ 2254375 w 3947485"/>
              <a:gd name="connsiteY30" fmla="*/ 487824 h 1218113"/>
              <a:gd name="connsiteX31" fmla="*/ 2224225 w 3947485"/>
              <a:gd name="connsiteY31" fmla="*/ 326958 h 1218113"/>
              <a:gd name="connsiteX32" fmla="*/ 2116667 w 3947485"/>
              <a:gd name="connsiteY32" fmla="*/ 11441 h 1218113"/>
              <a:gd name="connsiteX33" fmla="*/ 2110820 w 3947485"/>
              <a:gd name="connsiteY33" fmla="*/ 0 h 1218113"/>
              <a:gd name="connsiteX34" fmla="*/ 2762149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54" fmla="*/ 3938856 w 3947485"/>
              <a:gd name="connsiteY54" fmla="*/ 46852 h 1218113"/>
              <a:gd name="connsiteX0" fmla="*/ 0 w 3947485"/>
              <a:gd name="connsiteY0" fmla="*/ 1154605 h 1218113"/>
              <a:gd name="connsiteX1" fmla="*/ 0 w 3947485"/>
              <a:gd name="connsiteY1" fmla="*/ 1218113 h 1218113"/>
              <a:gd name="connsiteX2" fmla="*/ 0 w 3947485"/>
              <a:gd name="connsiteY2" fmla="*/ 1154605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2039744 w 3947485"/>
              <a:gd name="connsiteY7" fmla="*/ 819482 h 1218113"/>
              <a:gd name="connsiteX8" fmla="*/ 2379027 w 3947485"/>
              <a:gd name="connsiteY8" fmla="*/ 807535 h 1218113"/>
              <a:gd name="connsiteX9" fmla="*/ 2649752 w 3947485"/>
              <a:gd name="connsiteY9" fmla="*/ 1218113 h 1218113"/>
              <a:gd name="connsiteX10" fmla="*/ 2199708 w 3947485"/>
              <a:gd name="connsiteY10" fmla="*/ 1218113 h 1218113"/>
              <a:gd name="connsiteX11" fmla="*/ 2244454 w 3947485"/>
              <a:gd name="connsiteY11" fmla="*/ 1034224 h 1218113"/>
              <a:gd name="connsiteX12" fmla="*/ 2268807 w 3947485"/>
              <a:gd name="connsiteY12" fmla="*/ 824766 h 1218113"/>
              <a:gd name="connsiteX13" fmla="*/ 2268893 w 3947485"/>
              <a:gd name="connsiteY13" fmla="*/ 811414 h 1218113"/>
              <a:gd name="connsiteX14" fmla="*/ 2379027 w 3947485"/>
              <a:gd name="connsiteY14" fmla="*/ 807535 h 1218113"/>
              <a:gd name="connsiteX15" fmla="*/ 1854358 w 3947485"/>
              <a:gd name="connsiteY15" fmla="*/ 0 h 1218113"/>
              <a:gd name="connsiteX16" fmla="*/ 1908395 w 3947485"/>
              <a:gd name="connsiteY16" fmla="*/ 105736 h 1218113"/>
              <a:gd name="connsiteX17" fmla="*/ 2001801 w 3947485"/>
              <a:gd name="connsiteY17" fmla="*/ 379738 h 1218113"/>
              <a:gd name="connsiteX18" fmla="*/ 2023582 w 3947485"/>
              <a:gd name="connsiteY18" fmla="*/ 495951 h 1218113"/>
              <a:gd name="connsiteX19" fmla="*/ 1185974 w 3947485"/>
              <a:gd name="connsiteY19" fmla="*/ 525446 h 1218113"/>
              <a:gd name="connsiteX20" fmla="*/ 1158618 w 3947485"/>
              <a:gd name="connsiteY20" fmla="*/ 445199 h 1218113"/>
              <a:gd name="connsiteX21" fmla="*/ 893673 w 3947485"/>
              <a:gd name="connsiteY21" fmla="*/ 144289 h 1218113"/>
              <a:gd name="connsiteX22" fmla="*/ 34395 w 3947485"/>
              <a:gd name="connsiteY22" fmla="*/ 257871 h 1218113"/>
              <a:gd name="connsiteX23" fmla="*/ 0 w 3947485"/>
              <a:gd name="connsiteY23" fmla="*/ 302846 h 1218113"/>
              <a:gd name="connsiteX24" fmla="*/ 0 w 3947485"/>
              <a:gd name="connsiteY24" fmla="*/ 0 h 1218113"/>
              <a:gd name="connsiteX25" fmla="*/ 1854358 w 3947485"/>
              <a:gd name="connsiteY25" fmla="*/ 0 h 1218113"/>
              <a:gd name="connsiteX26" fmla="*/ 2762149 w 3947485"/>
              <a:gd name="connsiteY26" fmla="*/ 0 h 1218113"/>
              <a:gd name="connsiteX27" fmla="*/ 2671836 w 3947485"/>
              <a:gd name="connsiteY27" fmla="*/ 3180 h 1218113"/>
              <a:gd name="connsiteX28" fmla="*/ 2402053 w 3947485"/>
              <a:gd name="connsiteY28" fmla="*/ 482624 h 1218113"/>
              <a:gd name="connsiteX29" fmla="*/ 2254375 w 3947485"/>
              <a:gd name="connsiteY29" fmla="*/ 487824 h 1218113"/>
              <a:gd name="connsiteX30" fmla="*/ 2224225 w 3947485"/>
              <a:gd name="connsiteY30" fmla="*/ 326958 h 1218113"/>
              <a:gd name="connsiteX31" fmla="*/ 2116667 w 3947485"/>
              <a:gd name="connsiteY31" fmla="*/ 11441 h 1218113"/>
              <a:gd name="connsiteX32" fmla="*/ 2110820 w 3947485"/>
              <a:gd name="connsiteY32" fmla="*/ 0 h 1218113"/>
              <a:gd name="connsiteX33" fmla="*/ 2762149 w 3947485"/>
              <a:gd name="connsiteY33" fmla="*/ 0 h 1218113"/>
              <a:gd name="connsiteX34" fmla="*/ 3938856 w 3947485"/>
              <a:gd name="connsiteY34" fmla="*/ 46852 h 1218113"/>
              <a:gd name="connsiteX35" fmla="*/ 3685733 w 3947485"/>
              <a:gd name="connsiteY35" fmla="*/ 496689 h 1218113"/>
              <a:gd name="connsiteX36" fmla="*/ 3686630 w 3947485"/>
              <a:gd name="connsiteY36" fmla="*/ 496656 h 1218113"/>
              <a:gd name="connsiteX37" fmla="*/ 3792899 w 3947485"/>
              <a:gd name="connsiteY37" fmla="*/ 595696 h 1218113"/>
              <a:gd name="connsiteX38" fmla="*/ 3693860 w 3947485"/>
              <a:gd name="connsiteY38" fmla="*/ 701966 h 1218113"/>
              <a:gd name="connsiteX39" fmla="*/ 3663345 w 3947485"/>
              <a:gd name="connsiteY39" fmla="*/ 703040 h 1218113"/>
              <a:gd name="connsiteX40" fmla="*/ 3947485 w 3947485"/>
              <a:gd name="connsiteY40" fmla="*/ 1133960 h 1218113"/>
              <a:gd name="connsiteX41" fmla="*/ 2759915 w 3947485"/>
              <a:gd name="connsiteY41" fmla="*/ 1175779 h 1218113"/>
              <a:gd name="connsiteX42" fmla="*/ 2475777 w 3947485"/>
              <a:gd name="connsiteY42" fmla="*/ 744859 h 1218113"/>
              <a:gd name="connsiteX43" fmla="*/ 985818 w 3947485"/>
              <a:gd name="connsiteY43" fmla="*/ 797326 h 1218113"/>
              <a:gd name="connsiteX44" fmla="*/ 985800 w 3947485"/>
              <a:gd name="connsiteY44" fmla="*/ 797650 h 1218113"/>
              <a:gd name="connsiteX45" fmla="*/ 923001 w 3947485"/>
              <a:gd name="connsiteY45" fmla="*/ 967996 h 1218113"/>
              <a:gd name="connsiteX46" fmla="*/ 293892 w 3947485"/>
              <a:gd name="connsiteY46" fmla="*/ 1117280 h 1218113"/>
              <a:gd name="connsiteX47" fmla="*/ 144608 w 3947485"/>
              <a:gd name="connsiteY47" fmla="*/ 488171 h 1218113"/>
              <a:gd name="connsiteX48" fmla="*/ 773717 w 3947485"/>
              <a:gd name="connsiteY48" fmla="*/ 338887 h 1218113"/>
              <a:gd name="connsiteX49" fmla="*/ 950347 w 3947485"/>
              <a:gd name="connsiteY49" fmla="*/ 539494 h 1218113"/>
              <a:gd name="connsiteX50" fmla="*/ 968375 w 3947485"/>
              <a:gd name="connsiteY50" fmla="*/ 592378 h 1218113"/>
              <a:gd name="connsiteX51" fmla="*/ 2498164 w 3947485"/>
              <a:gd name="connsiteY51" fmla="*/ 538507 h 1218113"/>
              <a:gd name="connsiteX52" fmla="*/ 2751287 w 3947485"/>
              <a:gd name="connsiteY52" fmla="*/ 88671 h 1218113"/>
              <a:gd name="connsiteX53" fmla="*/ 3938856 w 3947485"/>
              <a:gd name="connsiteY53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1959917 w 3947485"/>
              <a:gd name="connsiteY3" fmla="*/ 1218113 h 1218113"/>
              <a:gd name="connsiteX4" fmla="*/ 2039744 w 3947485"/>
              <a:gd name="connsiteY4" fmla="*/ 819482 h 1218113"/>
              <a:gd name="connsiteX5" fmla="*/ 2379027 w 3947485"/>
              <a:gd name="connsiteY5" fmla="*/ 807535 h 1218113"/>
              <a:gd name="connsiteX6" fmla="*/ 2649752 w 3947485"/>
              <a:gd name="connsiteY6" fmla="*/ 1218113 h 1218113"/>
              <a:gd name="connsiteX7" fmla="*/ 2199708 w 3947485"/>
              <a:gd name="connsiteY7" fmla="*/ 1218113 h 1218113"/>
              <a:gd name="connsiteX8" fmla="*/ 2244454 w 3947485"/>
              <a:gd name="connsiteY8" fmla="*/ 1034224 h 1218113"/>
              <a:gd name="connsiteX9" fmla="*/ 2268807 w 3947485"/>
              <a:gd name="connsiteY9" fmla="*/ 824766 h 1218113"/>
              <a:gd name="connsiteX10" fmla="*/ 2268893 w 3947485"/>
              <a:gd name="connsiteY10" fmla="*/ 811414 h 1218113"/>
              <a:gd name="connsiteX11" fmla="*/ 2379027 w 3947485"/>
              <a:gd name="connsiteY11" fmla="*/ 807535 h 1218113"/>
              <a:gd name="connsiteX12" fmla="*/ 1854358 w 3947485"/>
              <a:gd name="connsiteY12" fmla="*/ 0 h 1218113"/>
              <a:gd name="connsiteX13" fmla="*/ 1908395 w 3947485"/>
              <a:gd name="connsiteY13" fmla="*/ 105736 h 1218113"/>
              <a:gd name="connsiteX14" fmla="*/ 2001801 w 3947485"/>
              <a:gd name="connsiteY14" fmla="*/ 379738 h 1218113"/>
              <a:gd name="connsiteX15" fmla="*/ 2023582 w 3947485"/>
              <a:gd name="connsiteY15" fmla="*/ 495951 h 1218113"/>
              <a:gd name="connsiteX16" fmla="*/ 1185974 w 3947485"/>
              <a:gd name="connsiteY16" fmla="*/ 525446 h 1218113"/>
              <a:gd name="connsiteX17" fmla="*/ 1158618 w 3947485"/>
              <a:gd name="connsiteY17" fmla="*/ 445199 h 1218113"/>
              <a:gd name="connsiteX18" fmla="*/ 893673 w 3947485"/>
              <a:gd name="connsiteY18" fmla="*/ 144289 h 1218113"/>
              <a:gd name="connsiteX19" fmla="*/ 34395 w 3947485"/>
              <a:gd name="connsiteY19" fmla="*/ 257871 h 1218113"/>
              <a:gd name="connsiteX20" fmla="*/ 0 w 3947485"/>
              <a:gd name="connsiteY20" fmla="*/ 302846 h 1218113"/>
              <a:gd name="connsiteX21" fmla="*/ 0 w 3947485"/>
              <a:gd name="connsiteY21" fmla="*/ 0 h 1218113"/>
              <a:gd name="connsiteX22" fmla="*/ 1854358 w 3947485"/>
              <a:gd name="connsiteY22" fmla="*/ 0 h 1218113"/>
              <a:gd name="connsiteX23" fmla="*/ 2762149 w 3947485"/>
              <a:gd name="connsiteY23" fmla="*/ 0 h 1218113"/>
              <a:gd name="connsiteX24" fmla="*/ 2671836 w 3947485"/>
              <a:gd name="connsiteY24" fmla="*/ 3180 h 1218113"/>
              <a:gd name="connsiteX25" fmla="*/ 2402053 w 3947485"/>
              <a:gd name="connsiteY25" fmla="*/ 482624 h 1218113"/>
              <a:gd name="connsiteX26" fmla="*/ 2254375 w 3947485"/>
              <a:gd name="connsiteY26" fmla="*/ 487824 h 1218113"/>
              <a:gd name="connsiteX27" fmla="*/ 2224225 w 3947485"/>
              <a:gd name="connsiteY27" fmla="*/ 326958 h 1218113"/>
              <a:gd name="connsiteX28" fmla="*/ 2116667 w 3947485"/>
              <a:gd name="connsiteY28" fmla="*/ 11441 h 1218113"/>
              <a:gd name="connsiteX29" fmla="*/ 2110820 w 3947485"/>
              <a:gd name="connsiteY29" fmla="*/ 0 h 1218113"/>
              <a:gd name="connsiteX30" fmla="*/ 2762149 w 3947485"/>
              <a:gd name="connsiteY30" fmla="*/ 0 h 1218113"/>
              <a:gd name="connsiteX31" fmla="*/ 3938856 w 3947485"/>
              <a:gd name="connsiteY31" fmla="*/ 46852 h 1218113"/>
              <a:gd name="connsiteX32" fmla="*/ 3685733 w 3947485"/>
              <a:gd name="connsiteY32" fmla="*/ 496689 h 1218113"/>
              <a:gd name="connsiteX33" fmla="*/ 3686630 w 3947485"/>
              <a:gd name="connsiteY33" fmla="*/ 496656 h 1218113"/>
              <a:gd name="connsiteX34" fmla="*/ 3792899 w 3947485"/>
              <a:gd name="connsiteY34" fmla="*/ 595696 h 1218113"/>
              <a:gd name="connsiteX35" fmla="*/ 3693860 w 3947485"/>
              <a:gd name="connsiteY35" fmla="*/ 701966 h 1218113"/>
              <a:gd name="connsiteX36" fmla="*/ 3663345 w 3947485"/>
              <a:gd name="connsiteY36" fmla="*/ 703040 h 1218113"/>
              <a:gd name="connsiteX37" fmla="*/ 3947485 w 3947485"/>
              <a:gd name="connsiteY37" fmla="*/ 1133960 h 1218113"/>
              <a:gd name="connsiteX38" fmla="*/ 2759915 w 3947485"/>
              <a:gd name="connsiteY38" fmla="*/ 1175779 h 1218113"/>
              <a:gd name="connsiteX39" fmla="*/ 2475777 w 3947485"/>
              <a:gd name="connsiteY39" fmla="*/ 744859 h 1218113"/>
              <a:gd name="connsiteX40" fmla="*/ 985818 w 3947485"/>
              <a:gd name="connsiteY40" fmla="*/ 797326 h 1218113"/>
              <a:gd name="connsiteX41" fmla="*/ 985800 w 3947485"/>
              <a:gd name="connsiteY41" fmla="*/ 797650 h 1218113"/>
              <a:gd name="connsiteX42" fmla="*/ 923001 w 3947485"/>
              <a:gd name="connsiteY42" fmla="*/ 967996 h 1218113"/>
              <a:gd name="connsiteX43" fmla="*/ 293892 w 3947485"/>
              <a:gd name="connsiteY43" fmla="*/ 1117280 h 1218113"/>
              <a:gd name="connsiteX44" fmla="*/ 144608 w 3947485"/>
              <a:gd name="connsiteY44" fmla="*/ 488171 h 1218113"/>
              <a:gd name="connsiteX45" fmla="*/ 773717 w 3947485"/>
              <a:gd name="connsiteY45" fmla="*/ 338887 h 1218113"/>
              <a:gd name="connsiteX46" fmla="*/ 950347 w 3947485"/>
              <a:gd name="connsiteY46" fmla="*/ 539494 h 1218113"/>
              <a:gd name="connsiteX47" fmla="*/ 968375 w 3947485"/>
              <a:gd name="connsiteY47" fmla="*/ 592378 h 1218113"/>
              <a:gd name="connsiteX48" fmla="*/ 2498164 w 3947485"/>
              <a:gd name="connsiteY48" fmla="*/ 538507 h 1218113"/>
              <a:gd name="connsiteX49" fmla="*/ 2751287 w 3947485"/>
              <a:gd name="connsiteY49" fmla="*/ 88671 h 1218113"/>
              <a:gd name="connsiteX50" fmla="*/ 3938856 w 3947485"/>
              <a:gd name="connsiteY50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2039744 w 3947485"/>
              <a:gd name="connsiteY3" fmla="*/ 819482 h 1218113"/>
              <a:gd name="connsiteX4" fmla="*/ 2379027 w 3947485"/>
              <a:gd name="connsiteY4" fmla="*/ 807535 h 1218113"/>
              <a:gd name="connsiteX5" fmla="*/ 2649752 w 3947485"/>
              <a:gd name="connsiteY5" fmla="*/ 1218113 h 1218113"/>
              <a:gd name="connsiteX6" fmla="*/ 2199708 w 3947485"/>
              <a:gd name="connsiteY6" fmla="*/ 1218113 h 1218113"/>
              <a:gd name="connsiteX7" fmla="*/ 2244454 w 3947485"/>
              <a:gd name="connsiteY7" fmla="*/ 1034224 h 1218113"/>
              <a:gd name="connsiteX8" fmla="*/ 2268807 w 3947485"/>
              <a:gd name="connsiteY8" fmla="*/ 824766 h 1218113"/>
              <a:gd name="connsiteX9" fmla="*/ 2268893 w 3947485"/>
              <a:gd name="connsiteY9" fmla="*/ 811414 h 1218113"/>
              <a:gd name="connsiteX10" fmla="*/ 2379027 w 3947485"/>
              <a:gd name="connsiteY10" fmla="*/ 807535 h 1218113"/>
              <a:gd name="connsiteX11" fmla="*/ 1854358 w 3947485"/>
              <a:gd name="connsiteY11" fmla="*/ 0 h 1218113"/>
              <a:gd name="connsiteX12" fmla="*/ 1908395 w 3947485"/>
              <a:gd name="connsiteY12" fmla="*/ 105736 h 1218113"/>
              <a:gd name="connsiteX13" fmla="*/ 2001801 w 3947485"/>
              <a:gd name="connsiteY13" fmla="*/ 379738 h 1218113"/>
              <a:gd name="connsiteX14" fmla="*/ 2023582 w 3947485"/>
              <a:gd name="connsiteY14" fmla="*/ 495951 h 1218113"/>
              <a:gd name="connsiteX15" fmla="*/ 1185974 w 3947485"/>
              <a:gd name="connsiteY15" fmla="*/ 525446 h 1218113"/>
              <a:gd name="connsiteX16" fmla="*/ 1158618 w 3947485"/>
              <a:gd name="connsiteY16" fmla="*/ 445199 h 1218113"/>
              <a:gd name="connsiteX17" fmla="*/ 893673 w 3947485"/>
              <a:gd name="connsiteY17" fmla="*/ 144289 h 1218113"/>
              <a:gd name="connsiteX18" fmla="*/ 34395 w 3947485"/>
              <a:gd name="connsiteY18" fmla="*/ 257871 h 1218113"/>
              <a:gd name="connsiteX19" fmla="*/ 0 w 3947485"/>
              <a:gd name="connsiteY19" fmla="*/ 302846 h 1218113"/>
              <a:gd name="connsiteX20" fmla="*/ 0 w 3947485"/>
              <a:gd name="connsiteY20" fmla="*/ 0 h 1218113"/>
              <a:gd name="connsiteX21" fmla="*/ 1854358 w 3947485"/>
              <a:gd name="connsiteY21" fmla="*/ 0 h 1218113"/>
              <a:gd name="connsiteX22" fmla="*/ 2762149 w 3947485"/>
              <a:gd name="connsiteY22" fmla="*/ 0 h 1218113"/>
              <a:gd name="connsiteX23" fmla="*/ 2671836 w 3947485"/>
              <a:gd name="connsiteY23" fmla="*/ 3180 h 1218113"/>
              <a:gd name="connsiteX24" fmla="*/ 2402053 w 3947485"/>
              <a:gd name="connsiteY24" fmla="*/ 482624 h 1218113"/>
              <a:gd name="connsiteX25" fmla="*/ 2254375 w 3947485"/>
              <a:gd name="connsiteY25" fmla="*/ 487824 h 1218113"/>
              <a:gd name="connsiteX26" fmla="*/ 2224225 w 3947485"/>
              <a:gd name="connsiteY26" fmla="*/ 326958 h 1218113"/>
              <a:gd name="connsiteX27" fmla="*/ 2116667 w 3947485"/>
              <a:gd name="connsiteY27" fmla="*/ 11441 h 1218113"/>
              <a:gd name="connsiteX28" fmla="*/ 2110820 w 3947485"/>
              <a:gd name="connsiteY28" fmla="*/ 0 h 1218113"/>
              <a:gd name="connsiteX29" fmla="*/ 2762149 w 3947485"/>
              <a:gd name="connsiteY29" fmla="*/ 0 h 1218113"/>
              <a:gd name="connsiteX30" fmla="*/ 3938856 w 3947485"/>
              <a:gd name="connsiteY30" fmla="*/ 46852 h 1218113"/>
              <a:gd name="connsiteX31" fmla="*/ 3685733 w 3947485"/>
              <a:gd name="connsiteY31" fmla="*/ 496689 h 1218113"/>
              <a:gd name="connsiteX32" fmla="*/ 3686630 w 3947485"/>
              <a:gd name="connsiteY32" fmla="*/ 496656 h 1218113"/>
              <a:gd name="connsiteX33" fmla="*/ 3792899 w 3947485"/>
              <a:gd name="connsiteY33" fmla="*/ 595696 h 1218113"/>
              <a:gd name="connsiteX34" fmla="*/ 3693860 w 3947485"/>
              <a:gd name="connsiteY34" fmla="*/ 701966 h 1218113"/>
              <a:gd name="connsiteX35" fmla="*/ 3663345 w 3947485"/>
              <a:gd name="connsiteY35" fmla="*/ 703040 h 1218113"/>
              <a:gd name="connsiteX36" fmla="*/ 3947485 w 3947485"/>
              <a:gd name="connsiteY36" fmla="*/ 1133960 h 1218113"/>
              <a:gd name="connsiteX37" fmla="*/ 2759915 w 3947485"/>
              <a:gd name="connsiteY37" fmla="*/ 1175779 h 1218113"/>
              <a:gd name="connsiteX38" fmla="*/ 2475777 w 3947485"/>
              <a:gd name="connsiteY38" fmla="*/ 744859 h 1218113"/>
              <a:gd name="connsiteX39" fmla="*/ 985818 w 3947485"/>
              <a:gd name="connsiteY39" fmla="*/ 797326 h 1218113"/>
              <a:gd name="connsiteX40" fmla="*/ 985800 w 3947485"/>
              <a:gd name="connsiteY40" fmla="*/ 797650 h 1218113"/>
              <a:gd name="connsiteX41" fmla="*/ 923001 w 3947485"/>
              <a:gd name="connsiteY41" fmla="*/ 967996 h 1218113"/>
              <a:gd name="connsiteX42" fmla="*/ 293892 w 3947485"/>
              <a:gd name="connsiteY42" fmla="*/ 1117280 h 1218113"/>
              <a:gd name="connsiteX43" fmla="*/ 144608 w 3947485"/>
              <a:gd name="connsiteY43" fmla="*/ 488171 h 1218113"/>
              <a:gd name="connsiteX44" fmla="*/ 773717 w 3947485"/>
              <a:gd name="connsiteY44" fmla="*/ 338887 h 1218113"/>
              <a:gd name="connsiteX45" fmla="*/ 950347 w 3947485"/>
              <a:gd name="connsiteY45" fmla="*/ 539494 h 1218113"/>
              <a:gd name="connsiteX46" fmla="*/ 968375 w 3947485"/>
              <a:gd name="connsiteY46" fmla="*/ 592378 h 1218113"/>
              <a:gd name="connsiteX47" fmla="*/ 2498164 w 3947485"/>
              <a:gd name="connsiteY47" fmla="*/ 538507 h 1218113"/>
              <a:gd name="connsiteX48" fmla="*/ 2751287 w 3947485"/>
              <a:gd name="connsiteY48" fmla="*/ 88671 h 1218113"/>
              <a:gd name="connsiteX49" fmla="*/ 3938856 w 3947485"/>
              <a:gd name="connsiteY49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2039744 w 3947485"/>
              <a:gd name="connsiteY2" fmla="*/ 819482 h 1218113"/>
              <a:gd name="connsiteX3" fmla="*/ 2379027 w 3947485"/>
              <a:gd name="connsiteY3" fmla="*/ 807535 h 1218113"/>
              <a:gd name="connsiteX4" fmla="*/ 2649752 w 3947485"/>
              <a:gd name="connsiteY4" fmla="*/ 1218113 h 1218113"/>
              <a:gd name="connsiteX5" fmla="*/ 2199708 w 3947485"/>
              <a:gd name="connsiteY5" fmla="*/ 1218113 h 1218113"/>
              <a:gd name="connsiteX6" fmla="*/ 2244454 w 3947485"/>
              <a:gd name="connsiteY6" fmla="*/ 1034224 h 1218113"/>
              <a:gd name="connsiteX7" fmla="*/ 2268807 w 3947485"/>
              <a:gd name="connsiteY7" fmla="*/ 824766 h 1218113"/>
              <a:gd name="connsiteX8" fmla="*/ 2268893 w 3947485"/>
              <a:gd name="connsiteY8" fmla="*/ 811414 h 1218113"/>
              <a:gd name="connsiteX9" fmla="*/ 2379027 w 3947485"/>
              <a:gd name="connsiteY9" fmla="*/ 807535 h 1218113"/>
              <a:gd name="connsiteX10" fmla="*/ 1854358 w 3947485"/>
              <a:gd name="connsiteY10" fmla="*/ 0 h 1218113"/>
              <a:gd name="connsiteX11" fmla="*/ 1908395 w 3947485"/>
              <a:gd name="connsiteY11" fmla="*/ 105736 h 1218113"/>
              <a:gd name="connsiteX12" fmla="*/ 2001801 w 3947485"/>
              <a:gd name="connsiteY12" fmla="*/ 379738 h 1218113"/>
              <a:gd name="connsiteX13" fmla="*/ 2023582 w 3947485"/>
              <a:gd name="connsiteY13" fmla="*/ 495951 h 1218113"/>
              <a:gd name="connsiteX14" fmla="*/ 1185974 w 3947485"/>
              <a:gd name="connsiteY14" fmla="*/ 525446 h 1218113"/>
              <a:gd name="connsiteX15" fmla="*/ 1158618 w 3947485"/>
              <a:gd name="connsiteY15" fmla="*/ 445199 h 1218113"/>
              <a:gd name="connsiteX16" fmla="*/ 893673 w 3947485"/>
              <a:gd name="connsiteY16" fmla="*/ 144289 h 1218113"/>
              <a:gd name="connsiteX17" fmla="*/ 34395 w 3947485"/>
              <a:gd name="connsiteY17" fmla="*/ 257871 h 1218113"/>
              <a:gd name="connsiteX18" fmla="*/ 0 w 3947485"/>
              <a:gd name="connsiteY18" fmla="*/ 302846 h 1218113"/>
              <a:gd name="connsiteX19" fmla="*/ 0 w 3947485"/>
              <a:gd name="connsiteY19" fmla="*/ 0 h 1218113"/>
              <a:gd name="connsiteX20" fmla="*/ 1854358 w 3947485"/>
              <a:gd name="connsiteY20" fmla="*/ 0 h 1218113"/>
              <a:gd name="connsiteX21" fmla="*/ 2762149 w 3947485"/>
              <a:gd name="connsiteY21" fmla="*/ 0 h 1218113"/>
              <a:gd name="connsiteX22" fmla="*/ 2671836 w 3947485"/>
              <a:gd name="connsiteY22" fmla="*/ 3180 h 1218113"/>
              <a:gd name="connsiteX23" fmla="*/ 2402053 w 3947485"/>
              <a:gd name="connsiteY23" fmla="*/ 482624 h 1218113"/>
              <a:gd name="connsiteX24" fmla="*/ 2254375 w 3947485"/>
              <a:gd name="connsiteY24" fmla="*/ 487824 h 1218113"/>
              <a:gd name="connsiteX25" fmla="*/ 2224225 w 3947485"/>
              <a:gd name="connsiteY25" fmla="*/ 326958 h 1218113"/>
              <a:gd name="connsiteX26" fmla="*/ 2116667 w 3947485"/>
              <a:gd name="connsiteY26" fmla="*/ 11441 h 1218113"/>
              <a:gd name="connsiteX27" fmla="*/ 2110820 w 3947485"/>
              <a:gd name="connsiteY27" fmla="*/ 0 h 1218113"/>
              <a:gd name="connsiteX28" fmla="*/ 2762149 w 3947485"/>
              <a:gd name="connsiteY28" fmla="*/ 0 h 1218113"/>
              <a:gd name="connsiteX29" fmla="*/ 3938856 w 3947485"/>
              <a:gd name="connsiteY29" fmla="*/ 46852 h 1218113"/>
              <a:gd name="connsiteX30" fmla="*/ 3685733 w 3947485"/>
              <a:gd name="connsiteY30" fmla="*/ 496689 h 1218113"/>
              <a:gd name="connsiteX31" fmla="*/ 3686630 w 3947485"/>
              <a:gd name="connsiteY31" fmla="*/ 496656 h 1218113"/>
              <a:gd name="connsiteX32" fmla="*/ 3792899 w 3947485"/>
              <a:gd name="connsiteY32" fmla="*/ 595696 h 1218113"/>
              <a:gd name="connsiteX33" fmla="*/ 3693860 w 3947485"/>
              <a:gd name="connsiteY33" fmla="*/ 701966 h 1218113"/>
              <a:gd name="connsiteX34" fmla="*/ 3663345 w 3947485"/>
              <a:gd name="connsiteY34" fmla="*/ 703040 h 1218113"/>
              <a:gd name="connsiteX35" fmla="*/ 3947485 w 3947485"/>
              <a:gd name="connsiteY35" fmla="*/ 1133960 h 1218113"/>
              <a:gd name="connsiteX36" fmla="*/ 2759915 w 3947485"/>
              <a:gd name="connsiteY36" fmla="*/ 1175779 h 1218113"/>
              <a:gd name="connsiteX37" fmla="*/ 2475777 w 3947485"/>
              <a:gd name="connsiteY37" fmla="*/ 744859 h 1218113"/>
              <a:gd name="connsiteX38" fmla="*/ 985818 w 3947485"/>
              <a:gd name="connsiteY38" fmla="*/ 797326 h 1218113"/>
              <a:gd name="connsiteX39" fmla="*/ 985800 w 3947485"/>
              <a:gd name="connsiteY39" fmla="*/ 797650 h 1218113"/>
              <a:gd name="connsiteX40" fmla="*/ 923001 w 3947485"/>
              <a:gd name="connsiteY40" fmla="*/ 967996 h 1218113"/>
              <a:gd name="connsiteX41" fmla="*/ 293892 w 3947485"/>
              <a:gd name="connsiteY41" fmla="*/ 1117280 h 1218113"/>
              <a:gd name="connsiteX42" fmla="*/ 144608 w 3947485"/>
              <a:gd name="connsiteY42" fmla="*/ 488171 h 1218113"/>
              <a:gd name="connsiteX43" fmla="*/ 773717 w 3947485"/>
              <a:gd name="connsiteY43" fmla="*/ 338887 h 1218113"/>
              <a:gd name="connsiteX44" fmla="*/ 950347 w 3947485"/>
              <a:gd name="connsiteY44" fmla="*/ 539494 h 1218113"/>
              <a:gd name="connsiteX45" fmla="*/ 968375 w 3947485"/>
              <a:gd name="connsiteY45" fmla="*/ 592378 h 1218113"/>
              <a:gd name="connsiteX46" fmla="*/ 2498164 w 3947485"/>
              <a:gd name="connsiteY46" fmla="*/ 538507 h 1218113"/>
              <a:gd name="connsiteX47" fmla="*/ 2751287 w 3947485"/>
              <a:gd name="connsiteY47" fmla="*/ 88671 h 1218113"/>
              <a:gd name="connsiteX48" fmla="*/ 3938856 w 3947485"/>
              <a:gd name="connsiteY48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268893 w 3947485"/>
              <a:gd name="connsiteY5" fmla="*/ 811414 h 1218113"/>
              <a:gd name="connsiteX6" fmla="*/ 2379027 w 3947485"/>
              <a:gd name="connsiteY6" fmla="*/ 807535 h 1218113"/>
              <a:gd name="connsiteX7" fmla="*/ 1854358 w 3947485"/>
              <a:gd name="connsiteY7" fmla="*/ 0 h 1218113"/>
              <a:gd name="connsiteX8" fmla="*/ 1908395 w 3947485"/>
              <a:gd name="connsiteY8" fmla="*/ 105736 h 1218113"/>
              <a:gd name="connsiteX9" fmla="*/ 2001801 w 3947485"/>
              <a:gd name="connsiteY9" fmla="*/ 379738 h 1218113"/>
              <a:gd name="connsiteX10" fmla="*/ 2023582 w 3947485"/>
              <a:gd name="connsiteY10" fmla="*/ 495951 h 1218113"/>
              <a:gd name="connsiteX11" fmla="*/ 1185974 w 3947485"/>
              <a:gd name="connsiteY11" fmla="*/ 525446 h 1218113"/>
              <a:gd name="connsiteX12" fmla="*/ 1158618 w 3947485"/>
              <a:gd name="connsiteY12" fmla="*/ 445199 h 1218113"/>
              <a:gd name="connsiteX13" fmla="*/ 893673 w 3947485"/>
              <a:gd name="connsiteY13" fmla="*/ 144289 h 1218113"/>
              <a:gd name="connsiteX14" fmla="*/ 34395 w 3947485"/>
              <a:gd name="connsiteY14" fmla="*/ 257871 h 1218113"/>
              <a:gd name="connsiteX15" fmla="*/ 0 w 3947485"/>
              <a:gd name="connsiteY15" fmla="*/ 302846 h 1218113"/>
              <a:gd name="connsiteX16" fmla="*/ 0 w 3947485"/>
              <a:gd name="connsiteY16" fmla="*/ 0 h 1218113"/>
              <a:gd name="connsiteX17" fmla="*/ 1854358 w 3947485"/>
              <a:gd name="connsiteY17" fmla="*/ 0 h 1218113"/>
              <a:gd name="connsiteX18" fmla="*/ 2762149 w 3947485"/>
              <a:gd name="connsiteY18" fmla="*/ 0 h 1218113"/>
              <a:gd name="connsiteX19" fmla="*/ 2671836 w 3947485"/>
              <a:gd name="connsiteY19" fmla="*/ 3180 h 1218113"/>
              <a:gd name="connsiteX20" fmla="*/ 2402053 w 3947485"/>
              <a:gd name="connsiteY20" fmla="*/ 482624 h 1218113"/>
              <a:gd name="connsiteX21" fmla="*/ 2254375 w 3947485"/>
              <a:gd name="connsiteY21" fmla="*/ 487824 h 1218113"/>
              <a:gd name="connsiteX22" fmla="*/ 2224225 w 3947485"/>
              <a:gd name="connsiteY22" fmla="*/ 326958 h 1218113"/>
              <a:gd name="connsiteX23" fmla="*/ 2116667 w 3947485"/>
              <a:gd name="connsiteY23" fmla="*/ 11441 h 1218113"/>
              <a:gd name="connsiteX24" fmla="*/ 2110820 w 3947485"/>
              <a:gd name="connsiteY24" fmla="*/ 0 h 1218113"/>
              <a:gd name="connsiteX25" fmla="*/ 2762149 w 3947485"/>
              <a:gd name="connsiteY25" fmla="*/ 0 h 1218113"/>
              <a:gd name="connsiteX26" fmla="*/ 3938856 w 3947485"/>
              <a:gd name="connsiteY26" fmla="*/ 46852 h 1218113"/>
              <a:gd name="connsiteX27" fmla="*/ 3685733 w 3947485"/>
              <a:gd name="connsiteY27" fmla="*/ 496689 h 1218113"/>
              <a:gd name="connsiteX28" fmla="*/ 3686630 w 3947485"/>
              <a:gd name="connsiteY28" fmla="*/ 496656 h 1218113"/>
              <a:gd name="connsiteX29" fmla="*/ 3792899 w 3947485"/>
              <a:gd name="connsiteY29" fmla="*/ 595696 h 1218113"/>
              <a:gd name="connsiteX30" fmla="*/ 3693860 w 3947485"/>
              <a:gd name="connsiteY30" fmla="*/ 701966 h 1218113"/>
              <a:gd name="connsiteX31" fmla="*/ 3663345 w 3947485"/>
              <a:gd name="connsiteY31" fmla="*/ 703040 h 1218113"/>
              <a:gd name="connsiteX32" fmla="*/ 3947485 w 3947485"/>
              <a:gd name="connsiteY32" fmla="*/ 1133960 h 1218113"/>
              <a:gd name="connsiteX33" fmla="*/ 2759915 w 3947485"/>
              <a:gd name="connsiteY33" fmla="*/ 1175779 h 1218113"/>
              <a:gd name="connsiteX34" fmla="*/ 2475777 w 3947485"/>
              <a:gd name="connsiteY34" fmla="*/ 744859 h 1218113"/>
              <a:gd name="connsiteX35" fmla="*/ 985818 w 3947485"/>
              <a:gd name="connsiteY35" fmla="*/ 797326 h 1218113"/>
              <a:gd name="connsiteX36" fmla="*/ 985800 w 3947485"/>
              <a:gd name="connsiteY36" fmla="*/ 797650 h 1218113"/>
              <a:gd name="connsiteX37" fmla="*/ 923001 w 3947485"/>
              <a:gd name="connsiteY37" fmla="*/ 967996 h 1218113"/>
              <a:gd name="connsiteX38" fmla="*/ 293892 w 3947485"/>
              <a:gd name="connsiteY38" fmla="*/ 1117280 h 1218113"/>
              <a:gd name="connsiteX39" fmla="*/ 144608 w 3947485"/>
              <a:gd name="connsiteY39" fmla="*/ 488171 h 1218113"/>
              <a:gd name="connsiteX40" fmla="*/ 773717 w 3947485"/>
              <a:gd name="connsiteY40" fmla="*/ 338887 h 1218113"/>
              <a:gd name="connsiteX41" fmla="*/ 950347 w 3947485"/>
              <a:gd name="connsiteY41" fmla="*/ 539494 h 1218113"/>
              <a:gd name="connsiteX42" fmla="*/ 968375 w 3947485"/>
              <a:gd name="connsiteY42" fmla="*/ 592378 h 1218113"/>
              <a:gd name="connsiteX43" fmla="*/ 2498164 w 3947485"/>
              <a:gd name="connsiteY43" fmla="*/ 538507 h 1218113"/>
              <a:gd name="connsiteX44" fmla="*/ 2751287 w 3947485"/>
              <a:gd name="connsiteY44" fmla="*/ 88671 h 1218113"/>
              <a:gd name="connsiteX45" fmla="*/ 3938856 w 3947485"/>
              <a:gd name="connsiteY45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379027 w 3947485"/>
              <a:gd name="connsiteY5" fmla="*/ 807535 h 1218113"/>
              <a:gd name="connsiteX6" fmla="*/ 1854358 w 3947485"/>
              <a:gd name="connsiteY6" fmla="*/ 0 h 1218113"/>
              <a:gd name="connsiteX7" fmla="*/ 1908395 w 3947485"/>
              <a:gd name="connsiteY7" fmla="*/ 105736 h 1218113"/>
              <a:gd name="connsiteX8" fmla="*/ 2001801 w 3947485"/>
              <a:gd name="connsiteY8" fmla="*/ 379738 h 1218113"/>
              <a:gd name="connsiteX9" fmla="*/ 2023582 w 3947485"/>
              <a:gd name="connsiteY9" fmla="*/ 495951 h 1218113"/>
              <a:gd name="connsiteX10" fmla="*/ 1185974 w 3947485"/>
              <a:gd name="connsiteY10" fmla="*/ 525446 h 1218113"/>
              <a:gd name="connsiteX11" fmla="*/ 1158618 w 3947485"/>
              <a:gd name="connsiteY11" fmla="*/ 445199 h 1218113"/>
              <a:gd name="connsiteX12" fmla="*/ 893673 w 3947485"/>
              <a:gd name="connsiteY12" fmla="*/ 144289 h 1218113"/>
              <a:gd name="connsiteX13" fmla="*/ 34395 w 3947485"/>
              <a:gd name="connsiteY13" fmla="*/ 257871 h 1218113"/>
              <a:gd name="connsiteX14" fmla="*/ 0 w 3947485"/>
              <a:gd name="connsiteY14" fmla="*/ 302846 h 1218113"/>
              <a:gd name="connsiteX15" fmla="*/ 0 w 3947485"/>
              <a:gd name="connsiteY15" fmla="*/ 0 h 1218113"/>
              <a:gd name="connsiteX16" fmla="*/ 1854358 w 3947485"/>
              <a:gd name="connsiteY16" fmla="*/ 0 h 1218113"/>
              <a:gd name="connsiteX17" fmla="*/ 2762149 w 3947485"/>
              <a:gd name="connsiteY17" fmla="*/ 0 h 1218113"/>
              <a:gd name="connsiteX18" fmla="*/ 2671836 w 3947485"/>
              <a:gd name="connsiteY18" fmla="*/ 3180 h 1218113"/>
              <a:gd name="connsiteX19" fmla="*/ 2402053 w 3947485"/>
              <a:gd name="connsiteY19" fmla="*/ 482624 h 1218113"/>
              <a:gd name="connsiteX20" fmla="*/ 2254375 w 3947485"/>
              <a:gd name="connsiteY20" fmla="*/ 487824 h 1218113"/>
              <a:gd name="connsiteX21" fmla="*/ 2224225 w 3947485"/>
              <a:gd name="connsiteY21" fmla="*/ 326958 h 1218113"/>
              <a:gd name="connsiteX22" fmla="*/ 2116667 w 3947485"/>
              <a:gd name="connsiteY22" fmla="*/ 11441 h 1218113"/>
              <a:gd name="connsiteX23" fmla="*/ 2110820 w 3947485"/>
              <a:gd name="connsiteY23" fmla="*/ 0 h 1218113"/>
              <a:gd name="connsiteX24" fmla="*/ 2762149 w 3947485"/>
              <a:gd name="connsiteY24" fmla="*/ 0 h 1218113"/>
              <a:gd name="connsiteX25" fmla="*/ 3938856 w 3947485"/>
              <a:gd name="connsiteY25" fmla="*/ 46852 h 1218113"/>
              <a:gd name="connsiteX26" fmla="*/ 3685733 w 3947485"/>
              <a:gd name="connsiteY26" fmla="*/ 496689 h 1218113"/>
              <a:gd name="connsiteX27" fmla="*/ 3686630 w 3947485"/>
              <a:gd name="connsiteY27" fmla="*/ 496656 h 1218113"/>
              <a:gd name="connsiteX28" fmla="*/ 3792899 w 3947485"/>
              <a:gd name="connsiteY28" fmla="*/ 595696 h 1218113"/>
              <a:gd name="connsiteX29" fmla="*/ 3693860 w 3947485"/>
              <a:gd name="connsiteY29" fmla="*/ 701966 h 1218113"/>
              <a:gd name="connsiteX30" fmla="*/ 3663345 w 3947485"/>
              <a:gd name="connsiteY30" fmla="*/ 703040 h 1218113"/>
              <a:gd name="connsiteX31" fmla="*/ 3947485 w 3947485"/>
              <a:gd name="connsiteY31" fmla="*/ 1133960 h 1218113"/>
              <a:gd name="connsiteX32" fmla="*/ 2759915 w 3947485"/>
              <a:gd name="connsiteY32" fmla="*/ 1175779 h 1218113"/>
              <a:gd name="connsiteX33" fmla="*/ 2475777 w 3947485"/>
              <a:gd name="connsiteY33" fmla="*/ 744859 h 1218113"/>
              <a:gd name="connsiteX34" fmla="*/ 985818 w 3947485"/>
              <a:gd name="connsiteY34" fmla="*/ 797326 h 1218113"/>
              <a:gd name="connsiteX35" fmla="*/ 985800 w 3947485"/>
              <a:gd name="connsiteY35" fmla="*/ 797650 h 1218113"/>
              <a:gd name="connsiteX36" fmla="*/ 923001 w 3947485"/>
              <a:gd name="connsiteY36" fmla="*/ 967996 h 1218113"/>
              <a:gd name="connsiteX37" fmla="*/ 293892 w 3947485"/>
              <a:gd name="connsiteY37" fmla="*/ 1117280 h 1218113"/>
              <a:gd name="connsiteX38" fmla="*/ 144608 w 3947485"/>
              <a:gd name="connsiteY38" fmla="*/ 488171 h 1218113"/>
              <a:gd name="connsiteX39" fmla="*/ 773717 w 3947485"/>
              <a:gd name="connsiteY39" fmla="*/ 338887 h 1218113"/>
              <a:gd name="connsiteX40" fmla="*/ 950347 w 3947485"/>
              <a:gd name="connsiteY40" fmla="*/ 539494 h 1218113"/>
              <a:gd name="connsiteX41" fmla="*/ 968375 w 3947485"/>
              <a:gd name="connsiteY41" fmla="*/ 592378 h 1218113"/>
              <a:gd name="connsiteX42" fmla="*/ 2498164 w 3947485"/>
              <a:gd name="connsiteY42" fmla="*/ 538507 h 1218113"/>
              <a:gd name="connsiteX43" fmla="*/ 2751287 w 3947485"/>
              <a:gd name="connsiteY43" fmla="*/ 88671 h 1218113"/>
              <a:gd name="connsiteX44" fmla="*/ 3938856 w 3947485"/>
              <a:gd name="connsiteY44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68807 w 3947485"/>
              <a:gd name="connsiteY3" fmla="*/ 824766 h 1218113"/>
              <a:gd name="connsiteX4" fmla="*/ 2379027 w 3947485"/>
              <a:gd name="connsiteY4" fmla="*/ 807535 h 1218113"/>
              <a:gd name="connsiteX5" fmla="*/ 1854358 w 3947485"/>
              <a:gd name="connsiteY5" fmla="*/ 0 h 1218113"/>
              <a:gd name="connsiteX6" fmla="*/ 1908395 w 3947485"/>
              <a:gd name="connsiteY6" fmla="*/ 105736 h 1218113"/>
              <a:gd name="connsiteX7" fmla="*/ 2001801 w 3947485"/>
              <a:gd name="connsiteY7" fmla="*/ 379738 h 1218113"/>
              <a:gd name="connsiteX8" fmla="*/ 2023582 w 3947485"/>
              <a:gd name="connsiteY8" fmla="*/ 495951 h 1218113"/>
              <a:gd name="connsiteX9" fmla="*/ 1185974 w 3947485"/>
              <a:gd name="connsiteY9" fmla="*/ 525446 h 1218113"/>
              <a:gd name="connsiteX10" fmla="*/ 1158618 w 3947485"/>
              <a:gd name="connsiteY10" fmla="*/ 445199 h 1218113"/>
              <a:gd name="connsiteX11" fmla="*/ 893673 w 3947485"/>
              <a:gd name="connsiteY11" fmla="*/ 144289 h 1218113"/>
              <a:gd name="connsiteX12" fmla="*/ 34395 w 3947485"/>
              <a:gd name="connsiteY12" fmla="*/ 257871 h 1218113"/>
              <a:gd name="connsiteX13" fmla="*/ 0 w 3947485"/>
              <a:gd name="connsiteY13" fmla="*/ 302846 h 1218113"/>
              <a:gd name="connsiteX14" fmla="*/ 0 w 3947485"/>
              <a:gd name="connsiteY14" fmla="*/ 0 h 1218113"/>
              <a:gd name="connsiteX15" fmla="*/ 1854358 w 3947485"/>
              <a:gd name="connsiteY15" fmla="*/ 0 h 1218113"/>
              <a:gd name="connsiteX16" fmla="*/ 2762149 w 3947485"/>
              <a:gd name="connsiteY16" fmla="*/ 0 h 1218113"/>
              <a:gd name="connsiteX17" fmla="*/ 2671836 w 3947485"/>
              <a:gd name="connsiteY17" fmla="*/ 3180 h 1218113"/>
              <a:gd name="connsiteX18" fmla="*/ 2402053 w 3947485"/>
              <a:gd name="connsiteY18" fmla="*/ 482624 h 1218113"/>
              <a:gd name="connsiteX19" fmla="*/ 2254375 w 3947485"/>
              <a:gd name="connsiteY19" fmla="*/ 487824 h 1218113"/>
              <a:gd name="connsiteX20" fmla="*/ 2224225 w 3947485"/>
              <a:gd name="connsiteY20" fmla="*/ 326958 h 1218113"/>
              <a:gd name="connsiteX21" fmla="*/ 2116667 w 3947485"/>
              <a:gd name="connsiteY21" fmla="*/ 11441 h 1218113"/>
              <a:gd name="connsiteX22" fmla="*/ 2110820 w 3947485"/>
              <a:gd name="connsiteY22" fmla="*/ 0 h 1218113"/>
              <a:gd name="connsiteX23" fmla="*/ 2762149 w 3947485"/>
              <a:gd name="connsiteY23" fmla="*/ 0 h 1218113"/>
              <a:gd name="connsiteX24" fmla="*/ 3938856 w 3947485"/>
              <a:gd name="connsiteY24" fmla="*/ 46852 h 1218113"/>
              <a:gd name="connsiteX25" fmla="*/ 3685733 w 3947485"/>
              <a:gd name="connsiteY25" fmla="*/ 496689 h 1218113"/>
              <a:gd name="connsiteX26" fmla="*/ 3686630 w 3947485"/>
              <a:gd name="connsiteY26" fmla="*/ 496656 h 1218113"/>
              <a:gd name="connsiteX27" fmla="*/ 3792899 w 3947485"/>
              <a:gd name="connsiteY27" fmla="*/ 595696 h 1218113"/>
              <a:gd name="connsiteX28" fmla="*/ 3693860 w 3947485"/>
              <a:gd name="connsiteY28" fmla="*/ 701966 h 1218113"/>
              <a:gd name="connsiteX29" fmla="*/ 3663345 w 3947485"/>
              <a:gd name="connsiteY29" fmla="*/ 703040 h 1218113"/>
              <a:gd name="connsiteX30" fmla="*/ 3947485 w 3947485"/>
              <a:gd name="connsiteY30" fmla="*/ 1133960 h 1218113"/>
              <a:gd name="connsiteX31" fmla="*/ 2759915 w 3947485"/>
              <a:gd name="connsiteY31" fmla="*/ 1175779 h 1218113"/>
              <a:gd name="connsiteX32" fmla="*/ 2475777 w 3947485"/>
              <a:gd name="connsiteY32" fmla="*/ 744859 h 1218113"/>
              <a:gd name="connsiteX33" fmla="*/ 985818 w 3947485"/>
              <a:gd name="connsiteY33" fmla="*/ 797326 h 1218113"/>
              <a:gd name="connsiteX34" fmla="*/ 985800 w 3947485"/>
              <a:gd name="connsiteY34" fmla="*/ 797650 h 1218113"/>
              <a:gd name="connsiteX35" fmla="*/ 923001 w 3947485"/>
              <a:gd name="connsiteY35" fmla="*/ 967996 h 1218113"/>
              <a:gd name="connsiteX36" fmla="*/ 293892 w 3947485"/>
              <a:gd name="connsiteY36" fmla="*/ 1117280 h 1218113"/>
              <a:gd name="connsiteX37" fmla="*/ 144608 w 3947485"/>
              <a:gd name="connsiteY37" fmla="*/ 488171 h 1218113"/>
              <a:gd name="connsiteX38" fmla="*/ 773717 w 3947485"/>
              <a:gd name="connsiteY38" fmla="*/ 338887 h 1218113"/>
              <a:gd name="connsiteX39" fmla="*/ 950347 w 3947485"/>
              <a:gd name="connsiteY39" fmla="*/ 539494 h 1218113"/>
              <a:gd name="connsiteX40" fmla="*/ 968375 w 3947485"/>
              <a:gd name="connsiteY40" fmla="*/ 592378 h 1218113"/>
              <a:gd name="connsiteX41" fmla="*/ 2498164 w 3947485"/>
              <a:gd name="connsiteY41" fmla="*/ 538507 h 1218113"/>
              <a:gd name="connsiteX42" fmla="*/ 2751287 w 3947485"/>
              <a:gd name="connsiteY42" fmla="*/ 88671 h 1218113"/>
              <a:gd name="connsiteX43" fmla="*/ 3938856 w 3947485"/>
              <a:gd name="connsiteY43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268807 w 3947485"/>
              <a:gd name="connsiteY2" fmla="*/ 824766 h 1218113"/>
              <a:gd name="connsiteX3" fmla="*/ 2379027 w 3947485"/>
              <a:gd name="connsiteY3" fmla="*/ 807535 h 1218113"/>
              <a:gd name="connsiteX4" fmla="*/ 1854358 w 3947485"/>
              <a:gd name="connsiteY4" fmla="*/ 0 h 1218113"/>
              <a:gd name="connsiteX5" fmla="*/ 1908395 w 3947485"/>
              <a:gd name="connsiteY5" fmla="*/ 105736 h 1218113"/>
              <a:gd name="connsiteX6" fmla="*/ 2001801 w 3947485"/>
              <a:gd name="connsiteY6" fmla="*/ 379738 h 1218113"/>
              <a:gd name="connsiteX7" fmla="*/ 2023582 w 3947485"/>
              <a:gd name="connsiteY7" fmla="*/ 495951 h 1218113"/>
              <a:gd name="connsiteX8" fmla="*/ 1185974 w 3947485"/>
              <a:gd name="connsiteY8" fmla="*/ 525446 h 1218113"/>
              <a:gd name="connsiteX9" fmla="*/ 1158618 w 3947485"/>
              <a:gd name="connsiteY9" fmla="*/ 445199 h 1218113"/>
              <a:gd name="connsiteX10" fmla="*/ 893673 w 3947485"/>
              <a:gd name="connsiteY10" fmla="*/ 144289 h 1218113"/>
              <a:gd name="connsiteX11" fmla="*/ 34395 w 3947485"/>
              <a:gd name="connsiteY11" fmla="*/ 257871 h 1218113"/>
              <a:gd name="connsiteX12" fmla="*/ 0 w 3947485"/>
              <a:gd name="connsiteY12" fmla="*/ 302846 h 1218113"/>
              <a:gd name="connsiteX13" fmla="*/ 0 w 3947485"/>
              <a:gd name="connsiteY13" fmla="*/ 0 h 1218113"/>
              <a:gd name="connsiteX14" fmla="*/ 1854358 w 3947485"/>
              <a:gd name="connsiteY14" fmla="*/ 0 h 1218113"/>
              <a:gd name="connsiteX15" fmla="*/ 2762149 w 3947485"/>
              <a:gd name="connsiteY15" fmla="*/ 0 h 1218113"/>
              <a:gd name="connsiteX16" fmla="*/ 2671836 w 3947485"/>
              <a:gd name="connsiteY16" fmla="*/ 3180 h 1218113"/>
              <a:gd name="connsiteX17" fmla="*/ 2402053 w 3947485"/>
              <a:gd name="connsiteY17" fmla="*/ 482624 h 1218113"/>
              <a:gd name="connsiteX18" fmla="*/ 2254375 w 3947485"/>
              <a:gd name="connsiteY18" fmla="*/ 487824 h 1218113"/>
              <a:gd name="connsiteX19" fmla="*/ 2224225 w 3947485"/>
              <a:gd name="connsiteY19" fmla="*/ 326958 h 1218113"/>
              <a:gd name="connsiteX20" fmla="*/ 2116667 w 3947485"/>
              <a:gd name="connsiteY20" fmla="*/ 11441 h 1218113"/>
              <a:gd name="connsiteX21" fmla="*/ 2110820 w 3947485"/>
              <a:gd name="connsiteY21" fmla="*/ 0 h 1218113"/>
              <a:gd name="connsiteX22" fmla="*/ 2762149 w 3947485"/>
              <a:gd name="connsiteY22" fmla="*/ 0 h 1218113"/>
              <a:gd name="connsiteX23" fmla="*/ 3938856 w 3947485"/>
              <a:gd name="connsiteY23" fmla="*/ 46852 h 1218113"/>
              <a:gd name="connsiteX24" fmla="*/ 3685733 w 3947485"/>
              <a:gd name="connsiteY24" fmla="*/ 496689 h 1218113"/>
              <a:gd name="connsiteX25" fmla="*/ 3686630 w 3947485"/>
              <a:gd name="connsiteY25" fmla="*/ 496656 h 1218113"/>
              <a:gd name="connsiteX26" fmla="*/ 3792899 w 3947485"/>
              <a:gd name="connsiteY26" fmla="*/ 595696 h 1218113"/>
              <a:gd name="connsiteX27" fmla="*/ 3693860 w 3947485"/>
              <a:gd name="connsiteY27" fmla="*/ 701966 h 1218113"/>
              <a:gd name="connsiteX28" fmla="*/ 3663345 w 3947485"/>
              <a:gd name="connsiteY28" fmla="*/ 703040 h 1218113"/>
              <a:gd name="connsiteX29" fmla="*/ 3947485 w 3947485"/>
              <a:gd name="connsiteY29" fmla="*/ 1133960 h 1218113"/>
              <a:gd name="connsiteX30" fmla="*/ 2759915 w 3947485"/>
              <a:gd name="connsiteY30" fmla="*/ 1175779 h 1218113"/>
              <a:gd name="connsiteX31" fmla="*/ 2475777 w 3947485"/>
              <a:gd name="connsiteY31" fmla="*/ 744859 h 1218113"/>
              <a:gd name="connsiteX32" fmla="*/ 985818 w 3947485"/>
              <a:gd name="connsiteY32" fmla="*/ 797326 h 1218113"/>
              <a:gd name="connsiteX33" fmla="*/ 985800 w 3947485"/>
              <a:gd name="connsiteY33" fmla="*/ 797650 h 1218113"/>
              <a:gd name="connsiteX34" fmla="*/ 923001 w 3947485"/>
              <a:gd name="connsiteY34" fmla="*/ 967996 h 1218113"/>
              <a:gd name="connsiteX35" fmla="*/ 293892 w 3947485"/>
              <a:gd name="connsiteY35" fmla="*/ 1117280 h 1218113"/>
              <a:gd name="connsiteX36" fmla="*/ 144608 w 3947485"/>
              <a:gd name="connsiteY36" fmla="*/ 488171 h 1218113"/>
              <a:gd name="connsiteX37" fmla="*/ 773717 w 3947485"/>
              <a:gd name="connsiteY37" fmla="*/ 338887 h 1218113"/>
              <a:gd name="connsiteX38" fmla="*/ 950347 w 3947485"/>
              <a:gd name="connsiteY38" fmla="*/ 539494 h 1218113"/>
              <a:gd name="connsiteX39" fmla="*/ 968375 w 3947485"/>
              <a:gd name="connsiteY39" fmla="*/ 592378 h 1218113"/>
              <a:gd name="connsiteX40" fmla="*/ 2498164 w 3947485"/>
              <a:gd name="connsiteY40" fmla="*/ 538507 h 1218113"/>
              <a:gd name="connsiteX41" fmla="*/ 2751287 w 3947485"/>
              <a:gd name="connsiteY41" fmla="*/ 88671 h 1218113"/>
              <a:gd name="connsiteX42" fmla="*/ 3938856 w 3947485"/>
              <a:gd name="connsiteY42" fmla="*/ 46852 h 1218113"/>
              <a:gd name="connsiteX0" fmla="*/ 2379027 w 3947485"/>
              <a:gd name="connsiteY0" fmla="*/ 807535 h 1185347"/>
              <a:gd name="connsiteX1" fmla="*/ 2268807 w 3947485"/>
              <a:gd name="connsiteY1" fmla="*/ 824766 h 1185347"/>
              <a:gd name="connsiteX2" fmla="*/ 2379027 w 3947485"/>
              <a:gd name="connsiteY2" fmla="*/ 807535 h 1185347"/>
              <a:gd name="connsiteX3" fmla="*/ 1854358 w 3947485"/>
              <a:gd name="connsiteY3" fmla="*/ 0 h 1185347"/>
              <a:gd name="connsiteX4" fmla="*/ 1908395 w 3947485"/>
              <a:gd name="connsiteY4" fmla="*/ 105736 h 1185347"/>
              <a:gd name="connsiteX5" fmla="*/ 2001801 w 3947485"/>
              <a:gd name="connsiteY5" fmla="*/ 379738 h 1185347"/>
              <a:gd name="connsiteX6" fmla="*/ 2023582 w 3947485"/>
              <a:gd name="connsiteY6" fmla="*/ 495951 h 1185347"/>
              <a:gd name="connsiteX7" fmla="*/ 1185974 w 3947485"/>
              <a:gd name="connsiteY7" fmla="*/ 525446 h 1185347"/>
              <a:gd name="connsiteX8" fmla="*/ 1158618 w 3947485"/>
              <a:gd name="connsiteY8" fmla="*/ 445199 h 1185347"/>
              <a:gd name="connsiteX9" fmla="*/ 893673 w 3947485"/>
              <a:gd name="connsiteY9" fmla="*/ 144289 h 1185347"/>
              <a:gd name="connsiteX10" fmla="*/ 34395 w 3947485"/>
              <a:gd name="connsiteY10" fmla="*/ 257871 h 1185347"/>
              <a:gd name="connsiteX11" fmla="*/ 0 w 3947485"/>
              <a:gd name="connsiteY11" fmla="*/ 302846 h 1185347"/>
              <a:gd name="connsiteX12" fmla="*/ 0 w 3947485"/>
              <a:gd name="connsiteY12" fmla="*/ 0 h 1185347"/>
              <a:gd name="connsiteX13" fmla="*/ 1854358 w 3947485"/>
              <a:gd name="connsiteY13" fmla="*/ 0 h 1185347"/>
              <a:gd name="connsiteX14" fmla="*/ 2762149 w 3947485"/>
              <a:gd name="connsiteY14" fmla="*/ 0 h 1185347"/>
              <a:gd name="connsiteX15" fmla="*/ 2671836 w 3947485"/>
              <a:gd name="connsiteY15" fmla="*/ 3180 h 1185347"/>
              <a:gd name="connsiteX16" fmla="*/ 2402053 w 3947485"/>
              <a:gd name="connsiteY16" fmla="*/ 482624 h 1185347"/>
              <a:gd name="connsiteX17" fmla="*/ 2254375 w 3947485"/>
              <a:gd name="connsiteY17" fmla="*/ 487824 h 1185347"/>
              <a:gd name="connsiteX18" fmla="*/ 2224225 w 3947485"/>
              <a:gd name="connsiteY18" fmla="*/ 326958 h 1185347"/>
              <a:gd name="connsiteX19" fmla="*/ 2116667 w 3947485"/>
              <a:gd name="connsiteY19" fmla="*/ 11441 h 1185347"/>
              <a:gd name="connsiteX20" fmla="*/ 2110820 w 3947485"/>
              <a:gd name="connsiteY20" fmla="*/ 0 h 1185347"/>
              <a:gd name="connsiteX21" fmla="*/ 2762149 w 3947485"/>
              <a:gd name="connsiteY21" fmla="*/ 0 h 1185347"/>
              <a:gd name="connsiteX22" fmla="*/ 3938856 w 3947485"/>
              <a:gd name="connsiteY22" fmla="*/ 46852 h 1185347"/>
              <a:gd name="connsiteX23" fmla="*/ 3685733 w 3947485"/>
              <a:gd name="connsiteY23" fmla="*/ 496689 h 1185347"/>
              <a:gd name="connsiteX24" fmla="*/ 3686630 w 3947485"/>
              <a:gd name="connsiteY24" fmla="*/ 496656 h 1185347"/>
              <a:gd name="connsiteX25" fmla="*/ 3792899 w 3947485"/>
              <a:gd name="connsiteY25" fmla="*/ 595696 h 1185347"/>
              <a:gd name="connsiteX26" fmla="*/ 3693860 w 3947485"/>
              <a:gd name="connsiteY26" fmla="*/ 701966 h 1185347"/>
              <a:gd name="connsiteX27" fmla="*/ 3663345 w 3947485"/>
              <a:gd name="connsiteY27" fmla="*/ 703040 h 1185347"/>
              <a:gd name="connsiteX28" fmla="*/ 3947485 w 3947485"/>
              <a:gd name="connsiteY28" fmla="*/ 1133960 h 1185347"/>
              <a:gd name="connsiteX29" fmla="*/ 2759915 w 3947485"/>
              <a:gd name="connsiteY29" fmla="*/ 1175779 h 1185347"/>
              <a:gd name="connsiteX30" fmla="*/ 2475777 w 3947485"/>
              <a:gd name="connsiteY30" fmla="*/ 744859 h 1185347"/>
              <a:gd name="connsiteX31" fmla="*/ 985818 w 3947485"/>
              <a:gd name="connsiteY31" fmla="*/ 797326 h 1185347"/>
              <a:gd name="connsiteX32" fmla="*/ 985800 w 3947485"/>
              <a:gd name="connsiteY32" fmla="*/ 797650 h 1185347"/>
              <a:gd name="connsiteX33" fmla="*/ 923001 w 3947485"/>
              <a:gd name="connsiteY33" fmla="*/ 967996 h 1185347"/>
              <a:gd name="connsiteX34" fmla="*/ 293892 w 3947485"/>
              <a:gd name="connsiteY34" fmla="*/ 1117280 h 1185347"/>
              <a:gd name="connsiteX35" fmla="*/ 144608 w 3947485"/>
              <a:gd name="connsiteY35" fmla="*/ 488171 h 1185347"/>
              <a:gd name="connsiteX36" fmla="*/ 773717 w 3947485"/>
              <a:gd name="connsiteY36" fmla="*/ 338887 h 1185347"/>
              <a:gd name="connsiteX37" fmla="*/ 950347 w 3947485"/>
              <a:gd name="connsiteY37" fmla="*/ 539494 h 1185347"/>
              <a:gd name="connsiteX38" fmla="*/ 968375 w 3947485"/>
              <a:gd name="connsiteY38" fmla="*/ 592378 h 1185347"/>
              <a:gd name="connsiteX39" fmla="*/ 2498164 w 3947485"/>
              <a:gd name="connsiteY39" fmla="*/ 538507 h 1185347"/>
              <a:gd name="connsiteX40" fmla="*/ 2751287 w 3947485"/>
              <a:gd name="connsiteY40" fmla="*/ 88671 h 1185347"/>
              <a:gd name="connsiteX41" fmla="*/ 3938856 w 3947485"/>
              <a:gd name="connsiteY41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762149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2762149 w 3947485"/>
              <a:gd name="connsiteY18" fmla="*/ 0 h 1185347"/>
              <a:gd name="connsiteX19" fmla="*/ 3938856 w 3947485"/>
              <a:gd name="connsiteY19" fmla="*/ 46852 h 1185347"/>
              <a:gd name="connsiteX20" fmla="*/ 3685733 w 3947485"/>
              <a:gd name="connsiteY20" fmla="*/ 496689 h 1185347"/>
              <a:gd name="connsiteX21" fmla="*/ 3686630 w 3947485"/>
              <a:gd name="connsiteY21" fmla="*/ 496656 h 1185347"/>
              <a:gd name="connsiteX22" fmla="*/ 3792899 w 3947485"/>
              <a:gd name="connsiteY22" fmla="*/ 595696 h 1185347"/>
              <a:gd name="connsiteX23" fmla="*/ 3693860 w 3947485"/>
              <a:gd name="connsiteY23" fmla="*/ 701966 h 1185347"/>
              <a:gd name="connsiteX24" fmla="*/ 3663345 w 3947485"/>
              <a:gd name="connsiteY24" fmla="*/ 703040 h 1185347"/>
              <a:gd name="connsiteX25" fmla="*/ 3947485 w 3947485"/>
              <a:gd name="connsiteY25" fmla="*/ 1133960 h 1185347"/>
              <a:gd name="connsiteX26" fmla="*/ 2759915 w 3947485"/>
              <a:gd name="connsiteY26" fmla="*/ 1175779 h 1185347"/>
              <a:gd name="connsiteX27" fmla="*/ 2475777 w 3947485"/>
              <a:gd name="connsiteY27" fmla="*/ 744859 h 1185347"/>
              <a:gd name="connsiteX28" fmla="*/ 985818 w 3947485"/>
              <a:gd name="connsiteY28" fmla="*/ 797326 h 1185347"/>
              <a:gd name="connsiteX29" fmla="*/ 985800 w 3947485"/>
              <a:gd name="connsiteY29" fmla="*/ 797650 h 1185347"/>
              <a:gd name="connsiteX30" fmla="*/ 923001 w 3947485"/>
              <a:gd name="connsiteY30" fmla="*/ 967996 h 1185347"/>
              <a:gd name="connsiteX31" fmla="*/ 293892 w 3947485"/>
              <a:gd name="connsiteY31" fmla="*/ 1117280 h 1185347"/>
              <a:gd name="connsiteX32" fmla="*/ 144608 w 3947485"/>
              <a:gd name="connsiteY32" fmla="*/ 488171 h 1185347"/>
              <a:gd name="connsiteX33" fmla="*/ 773717 w 3947485"/>
              <a:gd name="connsiteY33" fmla="*/ 338887 h 1185347"/>
              <a:gd name="connsiteX34" fmla="*/ 950347 w 3947485"/>
              <a:gd name="connsiteY34" fmla="*/ 539494 h 1185347"/>
              <a:gd name="connsiteX35" fmla="*/ 968375 w 3947485"/>
              <a:gd name="connsiteY35" fmla="*/ 592378 h 1185347"/>
              <a:gd name="connsiteX36" fmla="*/ 2498164 w 3947485"/>
              <a:gd name="connsiteY36" fmla="*/ 538507 h 1185347"/>
              <a:gd name="connsiteX37" fmla="*/ 2751287 w 3947485"/>
              <a:gd name="connsiteY37" fmla="*/ 88671 h 1185347"/>
              <a:gd name="connsiteX38" fmla="*/ 3938856 w 3947485"/>
              <a:gd name="connsiteY38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3938856 w 3947485"/>
              <a:gd name="connsiteY18" fmla="*/ 46852 h 1185347"/>
              <a:gd name="connsiteX19" fmla="*/ 3685733 w 3947485"/>
              <a:gd name="connsiteY19" fmla="*/ 496689 h 1185347"/>
              <a:gd name="connsiteX20" fmla="*/ 3686630 w 3947485"/>
              <a:gd name="connsiteY20" fmla="*/ 496656 h 1185347"/>
              <a:gd name="connsiteX21" fmla="*/ 3792899 w 3947485"/>
              <a:gd name="connsiteY21" fmla="*/ 595696 h 1185347"/>
              <a:gd name="connsiteX22" fmla="*/ 3693860 w 3947485"/>
              <a:gd name="connsiteY22" fmla="*/ 701966 h 1185347"/>
              <a:gd name="connsiteX23" fmla="*/ 3663345 w 3947485"/>
              <a:gd name="connsiteY23" fmla="*/ 703040 h 1185347"/>
              <a:gd name="connsiteX24" fmla="*/ 3947485 w 3947485"/>
              <a:gd name="connsiteY24" fmla="*/ 1133960 h 1185347"/>
              <a:gd name="connsiteX25" fmla="*/ 2759915 w 3947485"/>
              <a:gd name="connsiteY25" fmla="*/ 1175779 h 1185347"/>
              <a:gd name="connsiteX26" fmla="*/ 2475777 w 3947485"/>
              <a:gd name="connsiteY26" fmla="*/ 744859 h 1185347"/>
              <a:gd name="connsiteX27" fmla="*/ 985818 w 3947485"/>
              <a:gd name="connsiteY27" fmla="*/ 797326 h 1185347"/>
              <a:gd name="connsiteX28" fmla="*/ 985800 w 3947485"/>
              <a:gd name="connsiteY28" fmla="*/ 797650 h 1185347"/>
              <a:gd name="connsiteX29" fmla="*/ 923001 w 3947485"/>
              <a:gd name="connsiteY29" fmla="*/ 967996 h 1185347"/>
              <a:gd name="connsiteX30" fmla="*/ 293892 w 3947485"/>
              <a:gd name="connsiteY30" fmla="*/ 1117280 h 1185347"/>
              <a:gd name="connsiteX31" fmla="*/ 144608 w 3947485"/>
              <a:gd name="connsiteY31" fmla="*/ 488171 h 1185347"/>
              <a:gd name="connsiteX32" fmla="*/ 773717 w 3947485"/>
              <a:gd name="connsiteY32" fmla="*/ 338887 h 1185347"/>
              <a:gd name="connsiteX33" fmla="*/ 950347 w 3947485"/>
              <a:gd name="connsiteY33" fmla="*/ 539494 h 1185347"/>
              <a:gd name="connsiteX34" fmla="*/ 968375 w 3947485"/>
              <a:gd name="connsiteY34" fmla="*/ 592378 h 1185347"/>
              <a:gd name="connsiteX35" fmla="*/ 2498164 w 3947485"/>
              <a:gd name="connsiteY35" fmla="*/ 538507 h 1185347"/>
              <a:gd name="connsiteX36" fmla="*/ 2751287 w 3947485"/>
              <a:gd name="connsiteY36" fmla="*/ 88671 h 1185347"/>
              <a:gd name="connsiteX37" fmla="*/ 3938856 w 3947485"/>
              <a:gd name="connsiteY37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2110820 w 3947485"/>
              <a:gd name="connsiteY16" fmla="*/ 0 h 1185347"/>
              <a:gd name="connsiteX17" fmla="*/ 3938856 w 3947485"/>
              <a:gd name="connsiteY17" fmla="*/ 46852 h 1185347"/>
              <a:gd name="connsiteX18" fmla="*/ 3685733 w 3947485"/>
              <a:gd name="connsiteY18" fmla="*/ 496689 h 1185347"/>
              <a:gd name="connsiteX19" fmla="*/ 3686630 w 3947485"/>
              <a:gd name="connsiteY19" fmla="*/ 496656 h 1185347"/>
              <a:gd name="connsiteX20" fmla="*/ 3792899 w 3947485"/>
              <a:gd name="connsiteY20" fmla="*/ 595696 h 1185347"/>
              <a:gd name="connsiteX21" fmla="*/ 3693860 w 3947485"/>
              <a:gd name="connsiteY21" fmla="*/ 701966 h 1185347"/>
              <a:gd name="connsiteX22" fmla="*/ 3663345 w 3947485"/>
              <a:gd name="connsiteY22" fmla="*/ 703040 h 1185347"/>
              <a:gd name="connsiteX23" fmla="*/ 3947485 w 3947485"/>
              <a:gd name="connsiteY23" fmla="*/ 1133960 h 1185347"/>
              <a:gd name="connsiteX24" fmla="*/ 2759915 w 3947485"/>
              <a:gd name="connsiteY24" fmla="*/ 1175779 h 1185347"/>
              <a:gd name="connsiteX25" fmla="*/ 2475777 w 3947485"/>
              <a:gd name="connsiteY25" fmla="*/ 744859 h 1185347"/>
              <a:gd name="connsiteX26" fmla="*/ 985818 w 3947485"/>
              <a:gd name="connsiteY26" fmla="*/ 797326 h 1185347"/>
              <a:gd name="connsiteX27" fmla="*/ 985800 w 3947485"/>
              <a:gd name="connsiteY27" fmla="*/ 797650 h 1185347"/>
              <a:gd name="connsiteX28" fmla="*/ 923001 w 3947485"/>
              <a:gd name="connsiteY28" fmla="*/ 967996 h 1185347"/>
              <a:gd name="connsiteX29" fmla="*/ 293892 w 3947485"/>
              <a:gd name="connsiteY29" fmla="*/ 1117280 h 1185347"/>
              <a:gd name="connsiteX30" fmla="*/ 144608 w 3947485"/>
              <a:gd name="connsiteY30" fmla="*/ 488171 h 1185347"/>
              <a:gd name="connsiteX31" fmla="*/ 773717 w 3947485"/>
              <a:gd name="connsiteY31" fmla="*/ 338887 h 1185347"/>
              <a:gd name="connsiteX32" fmla="*/ 950347 w 3947485"/>
              <a:gd name="connsiteY32" fmla="*/ 539494 h 1185347"/>
              <a:gd name="connsiteX33" fmla="*/ 968375 w 3947485"/>
              <a:gd name="connsiteY33" fmla="*/ 592378 h 1185347"/>
              <a:gd name="connsiteX34" fmla="*/ 2498164 w 3947485"/>
              <a:gd name="connsiteY34" fmla="*/ 538507 h 1185347"/>
              <a:gd name="connsiteX35" fmla="*/ 2751287 w 3947485"/>
              <a:gd name="connsiteY35" fmla="*/ 88671 h 1185347"/>
              <a:gd name="connsiteX36" fmla="*/ 3938856 w 3947485"/>
              <a:gd name="connsiteY36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6667 w 3947485"/>
              <a:gd name="connsiteY11" fmla="*/ 11441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3938856 w 3947485"/>
              <a:gd name="connsiteY16" fmla="*/ 46852 h 1185347"/>
              <a:gd name="connsiteX17" fmla="*/ 3685733 w 3947485"/>
              <a:gd name="connsiteY17" fmla="*/ 496689 h 1185347"/>
              <a:gd name="connsiteX18" fmla="*/ 3686630 w 3947485"/>
              <a:gd name="connsiteY18" fmla="*/ 496656 h 1185347"/>
              <a:gd name="connsiteX19" fmla="*/ 3792899 w 3947485"/>
              <a:gd name="connsiteY19" fmla="*/ 595696 h 1185347"/>
              <a:gd name="connsiteX20" fmla="*/ 3693860 w 3947485"/>
              <a:gd name="connsiteY20" fmla="*/ 701966 h 1185347"/>
              <a:gd name="connsiteX21" fmla="*/ 3663345 w 3947485"/>
              <a:gd name="connsiteY21" fmla="*/ 703040 h 1185347"/>
              <a:gd name="connsiteX22" fmla="*/ 3947485 w 3947485"/>
              <a:gd name="connsiteY22" fmla="*/ 1133960 h 1185347"/>
              <a:gd name="connsiteX23" fmla="*/ 2759915 w 3947485"/>
              <a:gd name="connsiteY23" fmla="*/ 1175779 h 1185347"/>
              <a:gd name="connsiteX24" fmla="*/ 2475777 w 3947485"/>
              <a:gd name="connsiteY24" fmla="*/ 744859 h 1185347"/>
              <a:gd name="connsiteX25" fmla="*/ 985818 w 3947485"/>
              <a:gd name="connsiteY25" fmla="*/ 797326 h 1185347"/>
              <a:gd name="connsiteX26" fmla="*/ 985800 w 3947485"/>
              <a:gd name="connsiteY26" fmla="*/ 797650 h 1185347"/>
              <a:gd name="connsiteX27" fmla="*/ 923001 w 3947485"/>
              <a:gd name="connsiteY27" fmla="*/ 967996 h 1185347"/>
              <a:gd name="connsiteX28" fmla="*/ 293892 w 3947485"/>
              <a:gd name="connsiteY28" fmla="*/ 1117280 h 1185347"/>
              <a:gd name="connsiteX29" fmla="*/ 144608 w 3947485"/>
              <a:gd name="connsiteY29" fmla="*/ 488171 h 1185347"/>
              <a:gd name="connsiteX30" fmla="*/ 773717 w 3947485"/>
              <a:gd name="connsiteY30" fmla="*/ 338887 h 1185347"/>
              <a:gd name="connsiteX31" fmla="*/ 950347 w 3947485"/>
              <a:gd name="connsiteY31" fmla="*/ 539494 h 1185347"/>
              <a:gd name="connsiteX32" fmla="*/ 968375 w 3947485"/>
              <a:gd name="connsiteY32" fmla="*/ 592378 h 1185347"/>
              <a:gd name="connsiteX33" fmla="*/ 2498164 w 3947485"/>
              <a:gd name="connsiteY33" fmla="*/ 538507 h 1185347"/>
              <a:gd name="connsiteX34" fmla="*/ 2751287 w 3947485"/>
              <a:gd name="connsiteY34" fmla="*/ 88671 h 1185347"/>
              <a:gd name="connsiteX35" fmla="*/ 3938856 w 3947485"/>
              <a:gd name="connsiteY35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24225 w 3947485"/>
              <a:gd name="connsiteY11" fmla="*/ 326958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3938856 w 3947485"/>
              <a:gd name="connsiteY15" fmla="*/ 46852 h 1185347"/>
              <a:gd name="connsiteX16" fmla="*/ 3685733 w 3947485"/>
              <a:gd name="connsiteY16" fmla="*/ 496689 h 1185347"/>
              <a:gd name="connsiteX17" fmla="*/ 3686630 w 3947485"/>
              <a:gd name="connsiteY17" fmla="*/ 496656 h 1185347"/>
              <a:gd name="connsiteX18" fmla="*/ 3792899 w 3947485"/>
              <a:gd name="connsiteY18" fmla="*/ 595696 h 1185347"/>
              <a:gd name="connsiteX19" fmla="*/ 3693860 w 3947485"/>
              <a:gd name="connsiteY19" fmla="*/ 701966 h 1185347"/>
              <a:gd name="connsiteX20" fmla="*/ 3663345 w 3947485"/>
              <a:gd name="connsiteY20" fmla="*/ 703040 h 1185347"/>
              <a:gd name="connsiteX21" fmla="*/ 3947485 w 3947485"/>
              <a:gd name="connsiteY21" fmla="*/ 1133960 h 1185347"/>
              <a:gd name="connsiteX22" fmla="*/ 2759915 w 3947485"/>
              <a:gd name="connsiteY22" fmla="*/ 1175779 h 1185347"/>
              <a:gd name="connsiteX23" fmla="*/ 2475777 w 3947485"/>
              <a:gd name="connsiteY23" fmla="*/ 744859 h 1185347"/>
              <a:gd name="connsiteX24" fmla="*/ 985818 w 3947485"/>
              <a:gd name="connsiteY24" fmla="*/ 797326 h 1185347"/>
              <a:gd name="connsiteX25" fmla="*/ 985800 w 3947485"/>
              <a:gd name="connsiteY25" fmla="*/ 797650 h 1185347"/>
              <a:gd name="connsiteX26" fmla="*/ 923001 w 3947485"/>
              <a:gd name="connsiteY26" fmla="*/ 967996 h 1185347"/>
              <a:gd name="connsiteX27" fmla="*/ 293892 w 3947485"/>
              <a:gd name="connsiteY27" fmla="*/ 1117280 h 1185347"/>
              <a:gd name="connsiteX28" fmla="*/ 144608 w 3947485"/>
              <a:gd name="connsiteY28" fmla="*/ 488171 h 1185347"/>
              <a:gd name="connsiteX29" fmla="*/ 773717 w 3947485"/>
              <a:gd name="connsiteY29" fmla="*/ 338887 h 1185347"/>
              <a:gd name="connsiteX30" fmla="*/ 950347 w 3947485"/>
              <a:gd name="connsiteY30" fmla="*/ 539494 h 1185347"/>
              <a:gd name="connsiteX31" fmla="*/ 968375 w 3947485"/>
              <a:gd name="connsiteY31" fmla="*/ 592378 h 1185347"/>
              <a:gd name="connsiteX32" fmla="*/ 2498164 w 3947485"/>
              <a:gd name="connsiteY32" fmla="*/ 538507 h 1185347"/>
              <a:gd name="connsiteX33" fmla="*/ 2751287 w 3947485"/>
              <a:gd name="connsiteY33" fmla="*/ 88671 h 1185347"/>
              <a:gd name="connsiteX34" fmla="*/ 3938856 w 3947485"/>
              <a:gd name="connsiteY34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54375 w 3947485"/>
              <a:gd name="connsiteY11" fmla="*/ 487824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3938856 w 3947485"/>
              <a:gd name="connsiteY14" fmla="*/ 46852 h 1185347"/>
              <a:gd name="connsiteX15" fmla="*/ 3685733 w 3947485"/>
              <a:gd name="connsiteY15" fmla="*/ 496689 h 1185347"/>
              <a:gd name="connsiteX16" fmla="*/ 3686630 w 3947485"/>
              <a:gd name="connsiteY16" fmla="*/ 496656 h 1185347"/>
              <a:gd name="connsiteX17" fmla="*/ 3792899 w 3947485"/>
              <a:gd name="connsiteY17" fmla="*/ 595696 h 1185347"/>
              <a:gd name="connsiteX18" fmla="*/ 3693860 w 3947485"/>
              <a:gd name="connsiteY18" fmla="*/ 701966 h 1185347"/>
              <a:gd name="connsiteX19" fmla="*/ 3663345 w 3947485"/>
              <a:gd name="connsiteY19" fmla="*/ 703040 h 1185347"/>
              <a:gd name="connsiteX20" fmla="*/ 3947485 w 3947485"/>
              <a:gd name="connsiteY20" fmla="*/ 1133960 h 1185347"/>
              <a:gd name="connsiteX21" fmla="*/ 2759915 w 3947485"/>
              <a:gd name="connsiteY21" fmla="*/ 1175779 h 1185347"/>
              <a:gd name="connsiteX22" fmla="*/ 2475777 w 3947485"/>
              <a:gd name="connsiteY22" fmla="*/ 744859 h 1185347"/>
              <a:gd name="connsiteX23" fmla="*/ 985818 w 3947485"/>
              <a:gd name="connsiteY23" fmla="*/ 797326 h 1185347"/>
              <a:gd name="connsiteX24" fmla="*/ 985800 w 3947485"/>
              <a:gd name="connsiteY24" fmla="*/ 797650 h 1185347"/>
              <a:gd name="connsiteX25" fmla="*/ 923001 w 3947485"/>
              <a:gd name="connsiteY25" fmla="*/ 967996 h 1185347"/>
              <a:gd name="connsiteX26" fmla="*/ 293892 w 3947485"/>
              <a:gd name="connsiteY26" fmla="*/ 1117280 h 1185347"/>
              <a:gd name="connsiteX27" fmla="*/ 144608 w 3947485"/>
              <a:gd name="connsiteY27" fmla="*/ 488171 h 1185347"/>
              <a:gd name="connsiteX28" fmla="*/ 773717 w 3947485"/>
              <a:gd name="connsiteY28" fmla="*/ 338887 h 1185347"/>
              <a:gd name="connsiteX29" fmla="*/ 950347 w 3947485"/>
              <a:gd name="connsiteY29" fmla="*/ 539494 h 1185347"/>
              <a:gd name="connsiteX30" fmla="*/ 968375 w 3947485"/>
              <a:gd name="connsiteY30" fmla="*/ 592378 h 1185347"/>
              <a:gd name="connsiteX31" fmla="*/ 2498164 w 3947485"/>
              <a:gd name="connsiteY31" fmla="*/ 538507 h 1185347"/>
              <a:gd name="connsiteX32" fmla="*/ 2751287 w 3947485"/>
              <a:gd name="connsiteY32" fmla="*/ 88671 h 1185347"/>
              <a:gd name="connsiteX33" fmla="*/ 3938856 w 3947485"/>
              <a:gd name="connsiteY33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3938856 w 3947485"/>
              <a:gd name="connsiteY11" fmla="*/ 46852 h 1185347"/>
              <a:gd name="connsiteX12" fmla="*/ 3685733 w 3947485"/>
              <a:gd name="connsiteY12" fmla="*/ 496689 h 1185347"/>
              <a:gd name="connsiteX13" fmla="*/ 3686630 w 3947485"/>
              <a:gd name="connsiteY13" fmla="*/ 496656 h 1185347"/>
              <a:gd name="connsiteX14" fmla="*/ 3792899 w 3947485"/>
              <a:gd name="connsiteY14" fmla="*/ 595696 h 1185347"/>
              <a:gd name="connsiteX15" fmla="*/ 3693860 w 3947485"/>
              <a:gd name="connsiteY15" fmla="*/ 701966 h 1185347"/>
              <a:gd name="connsiteX16" fmla="*/ 3663345 w 3947485"/>
              <a:gd name="connsiteY16" fmla="*/ 703040 h 1185347"/>
              <a:gd name="connsiteX17" fmla="*/ 3947485 w 3947485"/>
              <a:gd name="connsiteY17" fmla="*/ 1133960 h 1185347"/>
              <a:gd name="connsiteX18" fmla="*/ 2759915 w 3947485"/>
              <a:gd name="connsiteY18" fmla="*/ 1175779 h 1185347"/>
              <a:gd name="connsiteX19" fmla="*/ 2475777 w 3947485"/>
              <a:gd name="connsiteY19" fmla="*/ 744859 h 1185347"/>
              <a:gd name="connsiteX20" fmla="*/ 985818 w 3947485"/>
              <a:gd name="connsiteY20" fmla="*/ 797326 h 1185347"/>
              <a:gd name="connsiteX21" fmla="*/ 985800 w 3947485"/>
              <a:gd name="connsiteY21" fmla="*/ 797650 h 1185347"/>
              <a:gd name="connsiteX22" fmla="*/ 923001 w 3947485"/>
              <a:gd name="connsiteY22" fmla="*/ 967996 h 1185347"/>
              <a:gd name="connsiteX23" fmla="*/ 293892 w 3947485"/>
              <a:gd name="connsiteY23" fmla="*/ 1117280 h 1185347"/>
              <a:gd name="connsiteX24" fmla="*/ 144608 w 3947485"/>
              <a:gd name="connsiteY24" fmla="*/ 488171 h 1185347"/>
              <a:gd name="connsiteX25" fmla="*/ 773717 w 3947485"/>
              <a:gd name="connsiteY25" fmla="*/ 338887 h 1185347"/>
              <a:gd name="connsiteX26" fmla="*/ 950347 w 3947485"/>
              <a:gd name="connsiteY26" fmla="*/ 539494 h 1185347"/>
              <a:gd name="connsiteX27" fmla="*/ 968375 w 3947485"/>
              <a:gd name="connsiteY27" fmla="*/ 592378 h 1185347"/>
              <a:gd name="connsiteX28" fmla="*/ 2498164 w 3947485"/>
              <a:gd name="connsiteY28" fmla="*/ 538507 h 1185347"/>
              <a:gd name="connsiteX29" fmla="*/ 2751287 w 3947485"/>
              <a:gd name="connsiteY29" fmla="*/ 88671 h 1185347"/>
              <a:gd name="connsiteX30" fmla="*/ 3938856 w 3947485"/>
              <a:gd name="connsiteY30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1185974 w 3947485"/>
              <a:gd name="connsiteY3" fmla="*/ 525446 h 1185347"/>
              <a:gd name="connsiteX4" fmla="*/ 1158618 w 3947485"/>
              <a:gd name="connsiteY4" fmla="*/ 445199 h 1185347"/>
              <a:gd name="connsiteX5" fmla="*/ 893673 w 3947485"/>
              <a:gd name="connsiteY5" fmla="*/ 144289 h 1185347"/>
              <a:gd name="connsiteX6" fmla="*/ 34395 w 3947485"/>
              <a:gd name="connsiteY6" fmla="*/ 257871 h 1185347"/>
              <a:gd name="connsiteX7" fmla="*/ 0 w 3947485"/>
              <a:gd name="connsiteY7" fmla="*/ 302846 h 1185347"/>
              <a:gd name="connsiteX8" fmla="*/ 0 w 3947485"/>
              <a:gd name="connsiteY8" fmla="*/ 0 h 1185347"/>
              <a:gd name="connsiteX9" fmla="*/ 1854358 w 3947485"/>
              <a:gd name="connsiteY9" fmla="*/ 0 h 1185347"/>
              <a:gd name="connsiteX10" fmla="*/ 3938856 w 3947485"/>
              <a:gd name="connsiteY10" fmla="*/ 46852 h 1185347"/>
              <a:gd name="connsiteX11" fmla="*/ 3685733 w 3947485"/>
              <a:gd name="connsiteY11" fmla="*/ 496689 h 1185347"/>
              <a:gd name="connsiteX12" fmla="*/ 3686630 w 3947485"/>
              <a:gd name="connsiteY12" fmla="*/ 496656 h 1185347"/>
              <a:gd name="connsiteX13" fmla="*/ 3792899 w 3947485"/>
              <a:gd name="connsiteY13" fmla="*/ 595696 h 1185347"/>
              <a:gd name="connsiteX14" fmla="*/ 3693860 w 3947485"/>
              <a:gd name="connsiteY14" fmla="*/ 701966 h 1185347"/>
              <a:gd name="connsiteX15" fmla="*/ 3663345 w 3947485"/>
              <a:gd name="connsiteY15" fmla="*/ 703040 h 1185347"/>
              <a:gd name="connsiteX16" fmla="*/ 3947485 w 3947485"/>
              <a:gd name="connsiteY16" fmla="*/ 1133960 h 1185347"/>
              <a:gd name="connsiteX17" fmla="*/ 2759915 w 3947485"/>
              <a:gd name="connsiteY17" fmla="*/ 1175779 h 1185347"/>
              <a:gd name="connsiteX18" fmla="*/ 2475777 w 3947485"/>
              <a:gd name="connsiteY18" fmla="*/ 744859 h 1185347"/>
              <a:gd name="connsiteX19" fmla="*/ 985818 w 3947485"/>
              <a:gd name="connsiteY19" fmla="*/ 797326 h 1185347"/>
              <a:gd name="connsiteX20" fmla="*/ 985800 w 3947485"/>
              <a:gd name="connsiteY20" fmla="*/ 797650 h 1185347"/>
              <a:gd name="connsiteX21" fmla="*/ 923001 w 3947485"/>
              <a:gd name="connsiteY21" fmla="*/ 967996 h 1185347"/>
              <a:gd name="connsiteX22" fmla="*/ 293892 w 3947485"/>
              <a:gd name="connsiteY22" fmla="*/ 1117280 h 1185347"/>
              <a:gd name="connsiteX23" fmla="*/ 144608 w 3947485"/>
              <a:gd name="connsiteY23" fmla="*/ 488171 h 1185347"/>
              <a:gd name="connsiteX24" fmla="*/ 773717 w 3947485"/>
              <a:gd name="connsiteY24" fmla="*/ 338887 h 1185347"/>
              <a:gd name="connsiteX25" fmla="*/ 950347 w 3947485"/>
              <a:gd name="connsiteY25" fmla="*/ 539494 h 1185347"/>
              <a:gd name="connsiteX26" fmla="*/ 968375 w 3947485"/>
              <a:gd name="connsiteY26" fmla="*/ 592378 h 1185347"/>
              <a:gd name="connsiteX27" fmla="*/ 2498164 w 3947485"/>
              <a:gd name="connsiteY27" fmla="*/ 538507 h 1185347"/>
              <a:gd name="connsiteX28" fmla="*/ 2751287 w 3947485"/>
              <a:gd name="connsiteY28" fmla="*/ 88671 h 1185347"/>
              <a:gd name="connsiteX29" fmla="*/ 3938856 w 3947485"/>
              <a:gd name="connsiteY29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1185974 w 3947485"/>
              <a:gd name="connsiteY2" fmla="*/ 525446 h 1185347"/>
              <a:gd name="connsiteX3" fmla="*/ 1158618 w 3947485"/>
              <a:gd name="connsiteY3" fmla="*/ 445199 h 1185347"/>
              <a:gd name="connsiteX4" fmla="*/ 893673 w 3947485"/>
              <a:gd name="connsiteY4" fmla="*/ 144289 h 1185347"/>
              <a:gd name="connsiteX5" fmla="*/ 34395 w 3947485"/>
              <a:gd name="connsiteY5" fmla="*/ 257871 h 1185347"/>
              <a:gd name="connsiteX6" fmla="*/ 0 w 3947485"/>
              <a:gd name="connsiteY6" fmla="*/ 302846 h 1185347"/>
              <a:gd name="connsiteX7" fmla="*/ 0 w 3947485"/>
              <a:gd name="connsiteY7" fmla="*/ 0 h 1185347"/>
              <a:gd name="connsiteX8" fmla="*/ 1854358 w 3947485"/>
              <a:gd name="connsiteY8" fmla="*/ 0 h 1185347"/>
              <a:gd name="connsiteX9" fmla="*/ 3938856 w 3947485"/>
              <a:gd name="connsiteY9" fmla="*/ 46852 h 1185347"/>
              <a:gd name="connsiteX10" fmla="*/ 3685733 w 3947485"/>
              <a:gd name="connsiteY10" fmla="*/ 496689 h 1185347"/>
              <a:gd name="connsiteX11" fmla="*/ 3686630 w 3947485"/>
              <a:gd name="connsiteY11" fmla="*/ 496656 h 1185347"/>
              <a:gd name="connsiteX12" fmla="*/ 3792899 w 3947485"/>
              <a:gd name="connsiteY12" fmla="*/ 595696 h 1185347"/>
              <a:gd name="connsiteX13" fmla="*/ 3693860 w 3947485"/>
              <a:gd name="connsiteY13" fmla="*/ 701966 h 1185347"/>
              <a:gd name="connsiteX14" fmla="*/ 3663345 w 3947485"/>
              <a:gd name="connsiteY14" fmla="*/ 703040 h 1185347"/>
              <a:gd name="connsiteX15" fmla="*/ 3947485 w 3947485"/>
              <a:gd name="connsiteY15" fmla="*/ 1133960 h 1185347"/>
              <a:gd name="connsiteX16" fmla="*/ 2759915 w 3947485"/>
              <a:gd name="connsiteY16" fmla="*/ 1175779 h 1185347"/>
              <a:gd name="connsiteX17" fmla="*/ 2475777 w 3947485"/>
              <a:gd name="connsiteY17" fmla="*/ 744859 h 1185347"/>
              <a:gd name="connsiteX18" fmla="*/ 985818 w 3947485"/>
              <a:gd name="connsiteY18" fmla="*/ 797326 h 1185347"/>
              <a:gd name="connsiteX19" fmla="*/ 985800 w 3947485"/>
              <a:gd name="connsiteY19" fmla="*/ 797650 h 1185347"/>
              <a:gd name="connsiteX20" fmla="*/ 923001 w 3947485"/>
              <a:gd name="connsiteY20" fmla="*/ 967996 h 1185347"/>
              <a:gd name="connsiteX21" fmla="*/ 293892 w 3947485"/>
              <a:gd name="connsiteY21" fmla="*/ 1117280 h 1185347"/>
              <a:gd name="connsiteX22" fmla="*/ 144608 w 3947485"/>
              <a:gd name="connsiteY22" fmla="*/ 488171 h 1185347"/>
              <a:gd name="connsiteX23" fmla="*/ 773717 w 3947485"/>
              <a:gd name="connsiteY23" fmla="*/ 338887 h 1185347"/>
              <a:gd name="connsiteX24" fmla="*/ 950347 w 3947485"/>
              <a:gd name="connsiteY24" fmla="*/ 539494 h 1185347"/>
              <a:gd name="connsiteX25" fmla="*/ 968375 w 3947485"/>
              <a:gd name="connsiteY25" fmla="*/ 592378 h 1185347"/>
              <a:gd name="connsiteX26" fmla="*/ 2498164 w 3947485"/>
              <a:gd name="connsiteY26" fmla="*/ 538507 h 1185347"/>
              <a:gd name="connsiteX27" fmla="*/ 2751287 w 3947485"/>
              <a:gd name="connsiteY27" fmla="*/ 88671 h 1185347"/>
              <a:gd name="connsiteX28" fmla="*/ 3938856 w 3947485"/>
              <a:gd name="connsiteY28" fmla="*/ 46852 h 1185347"/>
              <a:gd name="connsiteX0" fmla="*/ 1854358 w 3947485"/>
              <a:gd name="connsiteY0" fmla="*/ 0 h 1185347"/>
              <a:gd name="connsiteX1" fmla="*/ 1185974 w 3947485"/>
              <a:gd name="connsiteY1" fmla="*/ 525446 h 1185347"/>
              <a:gd name="connsiteX2" fmla="*/ 1158618 w 3947485"/>
              <a:gd name="connsiteY2" fmla="*/ 445199 h 1185347"/>
              <a:gd name="connsiteX3" fmla="*/ 893673 w 3947485"/>
              <a:gd name="connsiteY3" fmla="*/ 144289 h 1185347"/>
              <a:gd name="connsiteX4" fmla="*/ 34395 w 3947485"/>
              <a:gd name="connsiteY4" fmla="*/ 257871 h 1185347"/>
              <a:gd name="connsiteX5" fmla="*/ 0 w 3947485"/>
              <a:gd name="connsiteY5" fmla="*/ 302846 h 1185347"/>
              <a:gd name="connsiteX6" fmla="*/ 0 w 3947485"/>
              <a:gd name="connsiteY6" fmla="*/ 0 h 1185347"/>
              <a:gd name="connsiteX7" fmla="*/ 1854358 w 3947485"/>
              <a:gd name="connsiteY7" fmla="*/ 0 h 1185347"/>
              <a:gd name="connsiteX8" fmla="*/ 3938856 w 3947485"/>
              <a:gd name="connsiteY8" fmla="*/ 46852 h 1185347"/>
              <a:gd name="connsiteX9" fmla="*/ 3685733 w 3947485"/>
              <a:gd name="connsiteY9" fmla="*/ 496689 h 1185347"/>
              <a:gd name="connsiteX10" fmla="*/ 3686630 w 3947485"/>
              <a:gd name="connsiteY10" fmla="*/ 496656 h 1185347"/>
              <a:gd name="connsiteX11" fmla="*/ 3792899 w 3947485"/>
              <a:gd name="connsiteY11" fmla="*/ 595696 h 1185347"/>
              <a:gd name="connsiteX12" fmla="*/ 3693860 w 3947485"/>
              <a:gd name="connsiteY12" fmla="*/ 701966 h 1185347"/>
              <a:gd name="connsiteX13" fmla="*/ 3663345 w 3947485"/>
              <a:gd name="connsiteY13" fmla="*/ 703040 h 1185347"/>
              <a:gd name="connsiteX14" fmla="*/ 3947485 w 3947485"/>
              <a:gd name="connsiteY14" fmla="*/ 1133960 h 1185347"/>
              <a:gd name="connsiteX15" fmla="*/ 2759915 w 3947485"/>
              <a:gd name="connsiteY15" fmla="*/ 1175779 h 1185347"/>
              <a:gd name="connsiteX16" fmla="*/ 2475777 w 3947485"/>
              <a:gd name="connsiteY16" fmla="*/ 744859 h 1185347"/>
              <a:gd name="connsiteX17" fmla="*/ 985818 w 3947485"/>
              <a:gd name="connsiteY17" fmla="*/ 797326 h 1185347"/>
              <a:gd name="connsiteX18" fmla="*/ 985800 w 3947485"/>
              <a:gd name="connsiteY18" fmla="*/ 797650 h 1185347"/>
              <a:gd name="connsiteX19" fmla="*/ 923001 w 3947485"/>
              <a:gd name="connsiteY19" fmla="*/ 967996 h 1185347"/>
              <a:gd name="connsiteX20" fmla="*/ 293892 w 3947485"/>
              <a:gd name="connsiteY20" fmla="*/ 1117280 h 1185347"/>
              <a:gd name="connsiteX21" fmla="*/ 144608 w 3947485"/>
              <a:gd name="connsiteY21" fmla="*/ 488171 h 1185347"/>
              <a:gd name="connsiteX22" fmla="*/ 773717 w 3947485"/>
              <a:gd name="connsiteY22" fmla="*/ 338887 h 1185347"/>
              <a:gd name="connsiteX23" fmla="*/ 950347 w 3947485"/>
              <a:gd name="connsiteY23" fmla="*/ 539494 h 1185347"/>
              <a:gd name="connsiteX24" fmla="*/ 968375 w 3947485"/>
              <a:gd name="connsiteY24" fmla="*/ 592378 h 1185347"/>
              <a:gd name="connsiteX25" fmla="*/ 2498164 w 3947485"/>
              <a:gd name="connsiteY25" fmla="*/ 538507 h 1185347"/>
              <a:gd name="connsiteX26" fmla="*/ 2751287 w 3947485"/>
              <a:gd name="connsiteY26" fmla="*/ 88671 h 1185347"/>
              <a:gd name="connsiteX27" fmla="*/ 3938856 w 3947485"/>
              <a:gd name="connsiteY27" fmla="*/ 46852 h 1185347"/>
              <a:gd name="connsiteX0" fmla="*/ 1854358 w 3947485"/>
              <a:gd name="connsiteY0" fmla="*/ 0 h 1185347"/>
              <a:gd name="connsiteX1" fmla="*/ 1158618 w 3947485"/>
              <a:gd name="connsiteY1" fmla="*/ 445199 h 1185347"/>
              <a:gd name="connsiteX2" fmla="*/ 893673 w 3947485"/>
              <a:gd name="connsiteY2" fmla="*/ 144289 h 1185347"/>
              <a:gd name="connsiteX3" fmla="*/ 34395 w 3947485"/>
              <a:gd name="connsiteY3" fmla="*/ 257871 h 1185347"/>
              <a:gd name="connsiteX4" fmla="*/ 0 w 3947485"/>
              <a:gd name="connsiteY4" fmla="*/ 302846 h 1185347"/>
              <a:gd name="connsiteX5" fmla="*/ 0 w 3947485"/>
              <a:gd name="connsiteY5" fmla="*/ 0 h 1185347"/>
              <a:gd name="connsiteX6" fmla="*/ 1854358 w 3947485"/>
              <a:gd name="connsiteY6" fmla="*/ 0 h 1185347"/>
              <a:gd name="connsiteX7" fmla="*/ 3938856 w 3947485"/>
              <a:gd name="connsiteY7" fmla="*/ 46852 h 1185347"/>
              <a:gd name="connsiteX8" fmla="*/ 3685733 w 3947485"/>
              <a:gd name="connsiteY8" fmla="*/ 496689 h 1185347"/>
              <a:gd name="connsiteX9" fmla="*/ 3686630 w 3947485"/>
              <a:gd name="connsiteY9" fmla="*/ 496656 h 1185347"/>
              <a:gd name="connsiteX10" fmla="*/ 3792899 w 3947485"/>
              <a:gd name="connsiteY10" fmla="*/ 595696 h 1185347"/>
              <a:gd name="connsiteX11" fmla="*/ 3693860 w 3947485"/>
              <a:gd name="connsiteY11" fmla="*/ 701966 h 1185347"/>
              <a:gd name="connsiteX12" fmla="*/ 3663345 w 3947485"/>
              <a:gd name="connsiteY12" fmla="*/ 703040 h 1185347"/>
              <a:gd name="connsiteX13" fmla="*/ 3947485 w 3947485"/>
              <a:gd name="connsiteY13" fmla="*/ 1133960 h 1185347"/>
              <a:gd name="connsiteX14" fmla="*/ 2759915 w 3947485"/>
              <a:gd name="connsiteY14" fmla="*/ 1175779 h 1185347"/>
              <a:gd name="connsiteX15" fmla="*/ 2475777 w 3947485"/>
              <a:gd name="connsiteY15" fmla="*/ 744859 h 1185347"/>
              <a:gd name="connsiteX16" fmla="*/ 985818 w 3947485"/>
              <a:gd name="connsiteY16" fmla="*/ 797326 h 1185347"/>
              <a:gd name="connsiteX17" fmla="*/ 985800 w 3947485"/>
              <a:gd name="connsiteY17" fmla="*/ 797650 h 1185347"/>
              <a:gd name="connsiteX18" fmla="*/ 923001 w 3947485"/>
              <a:gd name="connsiteY18" fmla="*/ 967996 h 1185347"/>
              <a:gd name="connsiteX19" fmla="*/ 293892 w 3947485"/>
              <a:gd name="connsiteY19" fmla="*/ 1117280 h 1185347"/>
              <a:gd name="connsiteX20" fmla="*/ 144608 w 3947485"/>
              <a:gd name="connsiteY20" fmla="*/ 488171 h 1185347"/>
              <a:gd name="connsiteX21" fmla="*/ 773717 w 3947485"/>
              <a:gd name="connsiteY21" fmla="*/ 338887 h 1185347"/>
              <a:gd name="connsiteX22" fmla="*/ 950347 w 3947485"/>
              <a:gd name="connsiteY22" fmla="*/ 539494 h 1185347"/>
              <a:gd name="connsiteX23" fmla="*/ 968375 w 3947485"/>
              <a:gd name="connsiteY23" fmla="*/ 592378 h 1185347"/>
              <a:gd name="connsiteX24" fmla="*/ 2498164 w 3947485"/>
              <a:gd name="connsiteY24" fmla="*/ 538507 h 1185347"/>
              <a:gd name="connsiteX25" fmla="*/ 2751287 w 3947485"/>
              <a:gd name="connsiteY25" fmla="*/ 88671 h 1185347"/>
              <a:gd name="connsiteX26" fmla="*/ 3938856 w 3947485"/>
              <a:gd name="connsiteY26" fmla="*/ 46852 h 1185347"/>
              <a:gd name="connsiteX0" fmla="*/ 1854358 w 3947485"/>
              <a:gd name="connsiteY0" fmla="*/ 0 h 1185347"/>
              <a:gd name="connsiteX1" fmla="*/ 893673 w 3947485"/>
              <a:gd name="connsiteY1" fmla="*/ 144289 h 1185347"/>
              <a:gd name="connsiteX2" fmla="*/ 34395 w 3947485"/>
              <a:gd name="connsiteY2" fmla="*/ 257871 h 1185347"/>
              <a:gd name="connsiteX3" fmla="*/ 0 w 3947485"/>
              <a:gd name="connsiteY3" fmla="*/ 302846 h 1185347"/>
              <a:gd name="connsiteX4" fmla="*/ 0 w 3947485"/>
              <a:gd name="connsiteY4" fmla="*/ 0 h 1185347"/>
              <a:gd name="connsiteX5" fmla="*/ 1854358 w 3947485"/>
              <a:gd name="connsiteY5" fmla="*/ 0 h 1185347"/>
              <a:gd name="connsiteX6" fmla="*/ 3938856 w 3947485"/>
              <a:gd name="connsiteY6" fmla="*/ 46852 h 1185347"/>
              <a:gd name="connsiteX7" fmla="*/ 3685733 w 3947485"/>
              <a:gd name="connsiteY7" fmla="*/ 496689 h 1185347"/>
              <a:gd name="connsiteX8" fmla="*/ 3686630 w 3947485"/>
              <a:gd name="connsiteY8" fmla="*/ 496656 h 1185347"/>
              <a:gd name="connsiteX9" fmla="*/ 3792899 w 3947485"/>
              <a:gd name="connsiteY9" fmla="*/ 595696 h 1185347"/>
              <a:gd name="connsiteX10" fmla="*/ 3693860 w 3947485"/>
              <a:gd name="connsiteY10" fmla="*/ 701966 h 1185347"/>
              <a:gd name="connsiteX11" fmla="*/ 3663345 w 3947485"/>
              <a:gd name="connsiteY11" fmla="*/ 703040 h 1185347"/>
              <a:gd name="connsiteX12" fmla="*/ 3947485 w 3947485"/>
              <a:gd name="connsiteY12" fmla="*/ 1133960 h 1185347"/>
              <a:gd name="connsiteX13" fmla="*/ 2759915 w 3947485"/>
              <a:gd name="connsiteY13" fmla="*/ 1175779 h 1185347"/>
              <a:gd name="connsiteX14" fmla="*/ 2475777 w 3947485"/>
              <a:gd name="connsiteY14" fmla="*/ 744859 h 1185347"/>
              <a:gd name="connsiteX15" fmla="*/ 985818 w 3947485"/>
              <a:gd name="connsiteY15" fmla="*/ 797326 h 1185347"/>
              <a:gd name="connsiteX16" fmla="*/ 985800 w 3947485"/>
              <a:gd name="connsiteY16" fmla="*/ 797650 h 1185347"/>
              <a:gd name="connsiteX17" fmla="*/ 923001 w 3947485"/>
              <a:gd name="connsiteY17" fmla="*/ 967996 h 1185347"/>
              <a:gd name="connsiteX18" fmla="*/ 293892 w 3947485"/>
              <a:gd name="connsiteY18" fmla="*/ 1117280 h 1185347"/>
              <a:gd name="connsiteX19" fmla="*/ 144608 w 3947485"/>
              <a:gd name="connsiteY19" fmla="*/ 488171 h 1185347"/>
              <a:gd name="connsiteX20" fmla="*/ 773717 w 3947485"/>
              <a:gd name="connsiteY20" fmla="*/ 338887 h 1185347"/>
              <a:gd name="connsiteX21" fmla="*/ 950347 w 3947485"/>
              <a:gd name="connsiteY21" fmla="*/ 539494 h 1185347"/>
              <a:gd name="connsiteX22" fmla="*/ 968375 w 3947485"/>
              <a:gd name="connsiteY22" fmla="*/ 592378 h 1185347"/>
              <a:gd name="connsiteX23" fmla="*/ 2498164 w 3947485"/>
              <a:gd name="connsiteY23" fmla="*/ 538507 h 1185347"/>
              <a:gd name="connsiteX24" fmla="*/ 2751287 w 3947485"/>
              <a:gd name="connsiteY24" fmla="*/ 88671 h 1185347"/>
              <a:gd name="connsiteX25" fmla="*/ 3938856 w 3947485"/>
              <a:gd name="connsiteY25" fmla="*/ 46852 h 1185347"/>
              <a:gd name="connsiteX0" fmla="*/ 1854358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1854358 w 3947485"/>
              <a:gd name="connsiteY4" fmla="*/ 0 h 1185347"/>
              <a:gd name="connsiteX5" fmla="*/ 3938856 w 3947485"/>
              <a:gd name="connsiteY5" fmla="*/ 46852 h 1185347"/>
              <a:gd name="connsiteX6" fmla="*/ 3685733 w 3947485"/>
              <a:gd name="connsiteY6" fmla="*/ 496689 h 1185347"/>
              <a:gd name="connsiteX7" fmla="*/ 3686630 w 3947485"/>
              <a:gd name="connsiteY7" fmla="*/ 496656 h 1185347"/>
              <a:gd name="connsiteX8" fmla="*/ 3792899 w 3947485"/>
              <a:gd name="connsiteY8" fmla="*/ 595696 h 1185347"/>
              <a:gd name="connsiteX9" fmla="*/ 3693860 w 3947485"/>
              <a:gd name="connsiteY9" fmla="*/ 701966 h 1185347"/>
              <a:gd name="connsiteX10" fmla="*/ 3663345 w 3947485"/>
              <a:gd name="connsiteY10" fmla="*/ 703040 h 1185347"/>
              <a:gd name="connsiteX11" fmla="*/ 3947485 w 3947485"/>
              <a:gd name="connsiteY11" fmla="*/ 1133960 h 1185347"/>
              <a:gd name="connsiteX12" fmla="*/ 2759915 w 3947485"/>
              <a:gd name="connsiteY12" fmla="*/ 1175779 h 1185347"/>
              <a:gd name="connsiteX13" fmla="*/ 2475777 w 3947485"/>
              <a:gd name="connsiteY13" fmla="*/ 744859 h 1185347"/>
              <a:gd name="connsiteX14" fmla="*/ 985818 w 3947485"/>
              <a:gd name="connsiteY14" fmla="*/ 797326 h 1185347"/>
              <a:gd name="connsiteX15" fmla="*/ 985800 w 3947485"/>
              <a:gd name="connsiteY15" fmla="*/ 797650 h 1185347"/>
              <a:gd name="connsiteX16" fmla="*/ 923001 w 3947485"/>
              <a:gd name="connsiteY16" fmla="*/ 967996 h 1185347"/>
              <a:gd name="connsiteX17" fmla="*/ 293892 w 3947485"/>
              <a:gd name="connsiteY17" fmla="*/ 1117280 h 1185347"/>
              <a:gd name="connsiteX18" fmla="*/ 144608 w 3947485"/>
              <a:gd name="connsiteY18" fmla="*/ 488171 h 1185347"/>
              <a:gd name="connsiteX19" fmla="*/ 773717 w 3947485"/>
              <a:gd name="connsiteY19" fmla="*/ 338887 h 1185347"/>
              <a:gd name="connsiteX20" fmla="*/ 950347 w 3947485"/>
              <a:gd name="connsiteY20" fmla="*/ 539494 h 1185347"/>
              <a:gd name="connsiteX21" fmla="*/ 968375 w 3947485"/>
              <a:gd name="connsiteY21" fmla="*/ 592378 h 1185347"/>
              <a:gd name="connsiteX22" fmla="*/ 2498164 w 3947485"/>
              <a:gd name="connsiteY22" fmla="*/ 538507 h 1185347"/>
              <a:gd name="connsiteX23" fmla="*/ 2751287 w 3947485"/>
              <a:gd name="connsiteY23" fmla="*/ 88671 h 1185347"/>
              <a:gd name="connsiteX24" fmla="*/ 3938856 w 3947485"/>
              <a:gd name="connsiteY24" fmla="*/ 46852 h 1185347"/>
              <a:gd name="connsiteX0" fmla="*/ 0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3938856 w 3947485"/>
              <a:gd name="connsiteY4" fmla="*/ 46852 h 1185347"/>
              <a:gd name="connsiteX5" fmla="*/ 3685733 w 3947485"/>
              <a:gd name="connsiteY5" fmla="*/ 496689 h 1185347"/>
              <a:gd name="connsiteX6" fmla="*/ 3686630 w 3947485"/>
              <a:gd name="connsiteY6" fmla="*/ 496656 h 1185347"/>
              <a:gd name="connsiteX7" fmla="*/ 3792899 w 3947485"/>
              <a:gd name="connsiteY7" fmla="*/ 595696 h 1185347"/>
              <a:gd name="connsiteX8" fmla="*/ 3693860 w 3947485"/>
              <a:gd name="connsiteY8" fmla="*/ 701966 h 1185347"/>
              <a:gd name="connsiteX9" fmla="*/ 3663345 w 3947485"/>
              <a:gd name="connsiteY9" fmla="*/ 703040 h 1185347"/>
              <a:gd name="connsiteX10" fmla="*/ 3947485 w 3947485"/>
              <a:gd name="connsiteY10" fmla="*/ 1133960 h 1185347"/>
              <a:gd name="connsiteX11" fmla="*/ 2759915 w 3947485"/>
              <a:gd name="connsiteY11" fmla="*/ 1175779 h 1185347"/>
              <a:gd name="connsiteX12" fmla="*/ 2475777 w 3947485"/>
              <a:gd name="connsiteY12" fmla="*/ 744859 h 1185347"/>
              <a:gd name="connsiteX13" fmla="*/ 985818 w 3947485"/>
              <a:gd name="connsiteY13" fmla="*/ 797326 h 1185347"/>
              <a:gd name="connsiteX14" fmla="*/ 985800 w 3947485"/>
              <a:gd name="connsiteY14" fmla="*/ 797650 h 1185347"/>
              <a:gd name="connsiteX15" fmla="*/ 923001 w 3947485"/>
              <a:gd name="connsiteY15" fmla="*/ 967996 h 1185347"/>
              <a:gd name="connsiteX16" fmla="*/ 293892 w 3947485"/>
              <a:gd name="connsiteY16" fmla="*/ 1117280 h 1185347"/>
              <a:gd name="connsiteX17" fmla="*/ 144608 w 3947485"/>
              <a:gd name="connsiteY17" fmla="*/ 488171 h 1185347"/>
              <a:gd name="connsiteX18" fmla="*/ 773717 w 3947485"/>
              <a:gd name="connsiteY18" fmla="*/ 338887 h 1185347"/>
              <a:gd name="connsiteX19" fmla="*/ 950347 w 3947485"/>
              <a:gd name="connsiteY19" fmla="*/ 539494 h 1185347"/>
              <a:gd name="connsiteX20" fmla="*/ 968375 w 3947485"/>
              <a:gd name="connsiteY20" fmla="*/ 592378 h 1185347"/>
              <a:gd name="connsiteX21" fmla="*/ 2498164 w 3947485"/>
              <a:gd name="connsiteY21" fmla="*/ 538507 h 1185347"/>
              <a:gd name="connsiteX22" fmla="*/ 2751287 w 3947485"/>
              <a:gd name="connsiteY22" fmla="*/ 88671 h 1185347"/>
              <a:gd name="connsiteX23" fmla="*/ 3938856 w 3947485"/>
              <a:gd name="connsiteY23" fmla="*/ 46852 h 1185347"/>
              <a:gd name="connsiteX0" fmla="*/ 0 w 3947485"/>
              <a:gd name="connsiteY0" fmla="*/ 255994 h 1138495"/>
              <a:gd name="connsiteX1" fmla="*/ 34395 w 3947485"/>
              <a:gd name="connsiteY1" fmla="*/ 211019 h 1138495"/>
              <a:gd name="connsiteX2" fmla="*/ 0 w 3947485"/>
              <a:gd name="connsiteY2" fmla="*/ 255994 h 1138495"/>
              <a:gd name="connsiteX3" fmla="*/ 3938856 w 3947485"/>
              <a:gd name="connsiteY3" fmla="*/ 0 h 1138495"/>
              <a:gd name="connsiteX4" fmla="*/ 3685733 w 3947485"/>
              <a:gd name="connsiteY4" fmla="*/ 449837 h 1138495"/>
              <a:gd name="connsiteX5" fmla="*/ 3686630 w 3947485"/>
              <a:gd name="connsiteY5" fmla="*/ 449804 h 1138495"/>
              <a:gd name="connsiteX6" fmla="*/ 3792899 w 3947485"/>
              <a:gd name="connsiteY6" fmla="*/ 548844 h 1138495"/>
              <a:gd name="connsiteX7" fmla="*/ 3693860 w 3947485"/>
              <a:gd name="connsiteY7" fmla="*/ 655114 h 1138495"/>
              <a:gd name="connsiteX8" fmla="*/ 3663345 w 3947485"/>
              <a:gd name="connsiteY8" fmla="*/ 656188 h 1138495"/>
              <a:gd name="connsiteX9" fmla="*/ 3947485 w 3947485"/>
              <a:gd name="connsiteY9" fmla="*/ 1087108 h 1138495"/>
              <a:gd name="connsiteX10" fmla="*/ 2759915 w 3947485"/>
              <a:gd name="connsiteY10" fmla="*/ 1128927 h 1138495"/>
              <a:gd name="connsiteX11" fmla="*/ 2475777 w 3947485"/>
              <a:gd name="connsiteY11" fmla="*/ 698007 h 1138495"/>
              <a:gd name="connsiteX12" fmla="*/ 985818 w 3947485"/>
              <a:gd name="connsiteY12" fmla="*/ 750474 h 1138495"/>
              <a:gd name="connsiteX13" fmla="*/ 985800 w 3947485"/>
              <a:gd name="connsiteY13" fmla="*/ 750798 h 1138495"/>
              <a:gd name="connsiteX14" fmla="*/ 923001 w 3947485"/>
              <a:gd name="connsiteY14" fmla="*/ 921144 h 1138495"/>
              <a:gd name="connsiteX15" fmla="*/ 293892 w 3947485"/>
              <a:gd name="connsiteY15" fmla="*/ 1070428 h 1138495"/>
              <a:gd name="connsiteX16" fmla="*/ 144608 w 3947485"/>
              <a:gd name="connsiteY16" fmla="*/ 441319 h 1138495"/>
              <a:gd name="connsiteX17" fmla="*/ 773717 w 3947485"/>
              <a:gd name="connsiteY17" fmla="*/ 292035 h 1138495"/>
              <a:gd name="connsiteX18" fmla="*/ 950347 w 3947485"/>
              <a:gd name="connsiteY18" fmla="*/ 492642 h 1138495"/>
              <a:gd name="connsiteX19" fmla="*/ 968375 w 3947485"/>
              <a:gd name="connsiteY19" fmla="*/ 545526 h 1138495"/>
              <a:gd name="connsiteX20" fmla="*/ 2498164 w 3947485"/>
              <a:gd name="connsiteY20" fmla="*/ 491655 h 1138495"/>
              <a:gd name="connsiteX21" fmla="*/ 2751287 w 3947485"/>
              <a:gd name="connsiteY21" fmla="*/ 41819 h 1138495"/>
              <a:gd name="connsiteX22" fmla="*/ 3938856 w 3947485"/>
              <a:gd name="connsiteY22" fmla="*/ 0 h 1138495"/>
              <a:gd name="connsiteX0" fmla="*/ 3862317 w 3870946"/>
              <a:gd name="connsiteY0" fmla="*/ 0 h 1138495"/>
              <a:gd name="connsiteX1" fmla="*/ 3609194 w 3870946"/>
              <a:gd name="connsiteY1" fmla="*/ 449837 h 1138495"/>
              <a:gd name="connsiteX2" fmla="*/ 3610091 w 3870946"/>
              <a:gd name="connsiteY2" fmla="*/ 449804 h 1138495"/>
              <a:gd name="connsiteX3" fmla="*/ 3716360 w 3870946"/>
              <a:gd name="connsiteY3" fmla="*/ 548844 h 1138495"/>
              <a:gd name="connsiteX4" fmla="*/ 3617321 w 3870946"/>
              <a:gd name="connsiteY4" fmla="*/ 655114 h 1138495"/>
              <a:gd name="connsiteX5" fmla="*/ 3586806 w 3870946"/>
              <a:gd name="connsiteY5" fmla="*/ 656188 h 1138495"/>
              <a:gd name="connsiteX6" fmla="*/ 3870946 w 3870946"/>
              <a:gd name="connsiteY6" fmla="*/ 1087108 h 1138495"/>
              <a:gd name="connsiteX7" fmla="*/ 2683376 w 3870946"/>
              <a:gd name="connsiteY7" fmla="*/ 1128927 h 1138495"/>
              <a:gd name="connsiteX8" fmla="*/ 2399238 w 3870946"/>
              <a:gd name="connsiteY8" fmla="*/ 698007 h 1138495"/>
              <a:gd name="connsiteX9" fmla="*/ 909279 w 3870946"/>
              <a:gd name="connsiteY9" fmla="*/ 750474 h 1138495"/>
              <a:gd name="connsiteX10" fmla="*/ 909261 w 3870946"/>
              <a:gd name="connsiteY10" fmla="*/ 750798 h 1138495"/>
              <a:gd name="connsiteX11" fmla="*/ 846462 w 3870946"/>
              <a:gd name="connsiteY11" fmla="*/ 921144 h 1138495"/>
              <a:gd name="connsiteX12" fmla="*/ 217353 w 3870946"/>
              <a:gd name="connsiteY12" fmla="*/ 1070428 h 1138495"/>
              <a:gd name="connsiteX13" fmla="*/ 68069 w 3870946"/>
              <a:gd name="connsiteY13" fmla="*/ 441319 h 1138495"/>
              <a:gd name="connsiteX14" fmla="*/ 697178 w 3870946"/>
              <a:gd name="connsiteY14" fmla="*/ 292035 h 1138495"/>
              <a:gd name="connsiteX15" fmla="*/ 873808 w 3870946"/>
              <a:gd name="connsiteY15" fmla="*/ 492642 h 1138495"/>
              <a:gd name="connsiteX16" fmla="*/ 891836 w 3870946"/>
              <a:gd name="connsiteY16" fmla="*/ 545526 h 1138495"/>
              <a:gd name="connsiteX17" fmla="*/ 2421625 w 3870946"/>
              <a:gd name="connsiteY17" fmla="*/ 491655 h 1138495"/>
              <a:gd name="connsiteX18" fmla="*/ 2674748 w 3870946"/>
              <a:gd name="connsiteY18" fmla="*/ 41819 h 1138495"/>
              <a:gd name="connsiteX19" fmla="*/ 3862317 w 3870946"/>
              <a:gd name="connsiteY19" fmla="*/ 0 h 113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0946" h="1138495">
                <a:moveTo>
                  <a:pt x="3862317" y="0"/>
                </a:moveTo>
                <a:lnTo>
                  <a:pt x="3609194" y="449837"/>
                </a:lnTo>
                <a:lnTo>
                  <a:pt x="3610091" y="449804"/>
                </a:lnTo>
                <a:cubicBezTo>
                  <a:pt x="3666786" y="447809"/>
                  <a:pt x="3714364" y="492150"/>
                  <a:pt x="3716360" y="548844"/>
                </a:cubicBezTo>
                <a:cubicBezTo>
                  <a:pt x="3718356" y="605540"/>
                  <a:pt x="3674015" y="653117"/>
                  <a:pt x="3617321" y="655114"/>
                </a:cubicBezTo>
                <a:lnTo>
                  <a:pt x="3586806" y="656188"/>
                </a:lnTo>
                <a:lnTo>
                  <a:pt x="3870946" y="1087108"/>
                </a:lnTo>
                <a:lnTo>
                  <a:pt x="2683376" y="1128927"/>
                </a:lnTo>
                <a:lnTo>
                  <a:pt x="2399238" y="698007"/>
                </a:lnTo>
                <a:lnTo>
                  <a:pt x="909279" y="750474"/>
                </a:lnTo>
                <a:lnTo>
                  <a:pt x="909261" y="750798"/>
                </a:lnTo>
                <a:cubicBezTo>
                  <a:pt x="900253" y="809501"/>
                  <a:pt x="879586" y="867408"/>
                  <a:pt x="846462" y="921144"/>
                </a:cubicBezTo>
                <a:cubicBezTo>
                  <a:pt x="713961" y="1136092"/>
                  <a:pt x="432300" y="1202928"/>
                  <a:pt x="217353" y="1070428"/>
                </a:cubicBezTo>
                <a:cubicBezTo>
                  <a:pt x="2405" y="937928"/>
                  <a:pt x="-64432" y="656267"/>
                  <a:pt x="68069" y="441319"/>
                </a:cubicBezTo>
                <a:cubicBezTo>
                  <a:pt x="200569" y="226372"/>
                  <a:pt x="482230" y="159535"/>
                  <a:pt x="697178" y="292035"/>
                </a:cubicBezTo>
                <a:cubicBezTo>
                  <a:pt x="777783" y="341723"/>
                  <a:pt x="837561" y="412386"/>
                  <a:pt x="873808" y="492642"/>
                </a:cubicBezTo>
                <a:lnTo>
                  <a:pt x="891836" y="545526"/>
                </a:lnTo>
                <a:lnTo>
                  <a:pt x="2421625" y="491655"/>
                </a:lnTo>
                <a:lnTo>
                  <a:pt x="2674748" y="41819"/>
                </a:lnTo>
                <a:lnTo>
                  <a:pt x="386231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A7E18-0532-4D81-9AA0-DDFA5B31CDB7}"/>
              </a:ext>
            </a:extLst>
          </p:cNvPr>
          <p:cNvSpPr txBox="1"/>
          <p:nvPr/>
        </p:nvSpPr>
        <p:spPr>
          <a:xfrm>
            <a:off x="7013750" y="3100243"/>
            <a:ext cx="4546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0B5A6561-A569-48F5-8D8B-D237612507C2}"/>
              </a:ext>
            </a:extLst>
          </p:cNvPr>
          <p:cNvCxnSpPr>
            <a:cxnSpLocks/>
          </p:cNvCxnSpPr>
          <p:nvPr/>
        </p:nvCxnSpPr>
        <p:spPr>
          <a:xfrm flipV="1">
            <a:off x="7134330" y="2394417"/>
            <a:ext cx="4390376" cy="19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DDCD71-52E6-4FBF-9F0F-D9FD85A7FB84}"/>
              </a:ext>
            </a:extLst>
          </p:cNvPr>
          <p:cNvSpPr txBox="1"/>
          <p:nvPr/>
        </p:nvSpPr>
        <p:spPr>
          <a:xfrm>
            <a:off x="7013750" y="2651791"/>
            <a:ext cx="454619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E8108-7F92-4970-A125-C43F40CB537A}"/>
              </a:ext>
            </a:extLst>
          </p:cNvPr>
          <p:cNvSpPr txBox="1"/>
          <p:nvPr/>
        </p:nvSpPr>
        <p:spPr>
          <a:xfrm>
            <a:off x="7013749" y="1895901"/>
            <a:ext cx="4546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7157B6C0-79A8-47DE-8224-60CDEE96279F}"/>
              </a:ext>
            </a:extLst>
          </p:cNvPr>
          <p:cNvGrpSpPr/>
          <p:nvPr/>
        </p:nvGrpSpPr>
        <p:grpSpPr>
          <a:xfrm>
            <a:off x="7013749" y="586013"/>
            <a:ext cx="4546192" cy="1344519"/>
            <a:chOff x="3862980" y="5031564"/>
            <a:chExt cx="3433328" cy="13445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65E9FC-3D2B-47CB-85AE-8949282D5491}"/>
                </a:ext>
              </a:extLst>
            </p:cNvPr>
            <p:cNvSpPr txBox="1"/>
            <p:nvPr/>
          </p:nvSpPr>
          <p:spPr>
            <a:xfrm>
              <a:off x="3862980" y="5031564"/>
              <a:ext cx="3433328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930E90-1C2A-410C-B4A7-CC0571AB32FD}"/>
                </a:ext>
              </a:extLst>
            </p:cNvPr>
            <p:cNvSpPr txBox="1"/>
            <p:nvPr/>
          </p:nvSpPr>
          <p:spPr>
            <a:xfrm>
              <a:off x="3862980" y="5729752"/>
              <a:ext cx="34333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45E4F9-15CF-4AA0-A164-B3DF71CDE76E}"/>
              </a:ext>
            </a:extLst>
          </p:cNvPr>
          <p:cNvSpPr txBox="1"/>
          <p:nvPr/>
        </p:nvSpPr>
        <p:spPr>
          <a:xfrm>
            <a:off x="10191639" y="4529215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6A034887-C9E6-4C5A-92B5-888B150F2E28}"/>
              </a:ext>
            </a:extLst>
          </p:cNvPr>
          <p:cNvGrpSpPr/>
          <p:nvPr/>
        </p:nvGrpSpPr>
        <p:grpSpPr>
          <a:xfrm>
            <a:off x="9028022" y="5322898"/>
            <a:ext cx="2531919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D1D4DB-84B8-4B91-96A9-E67CEEA9DF5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221120-EBAA-499B-BCF6-708B83AD0BF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E1FE27-9798-4A71-A6A2-BDFE161667DD}"/>
              </a:ext>
            </a:extLst>
          </p:cNvPr>
          <p:cNvSpPr txBox="1"/>
          <p:nvPr/>
        </p:nvSpPr>
        <p:spPr>
          <a:xfrm>
            <a:off x="7315200" y="4532798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77F26CD7-EFBA-4FF1-B4BC-DCD208494E86}"/>
              </a:ext>
            </a:extLst>
          </p:cNvPr>
          <p:cNvGrpSpPr/>
          <p:nvPr/>
        </p:nvGrpSpPr>
        <p:grpSpPr>
          <a:xfrm>
            <a:off x="6151583" y="5326482"/>
            <a:ext cx="2531919" cy="945505"/>
            <a:chOff x="6565695" y="2005884"/>
            <a:chExt cx="2055606" cy="945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CE8BD5-323D-4A95-9358-C7C10B76AC4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53AF68-B793-41DA-AD68-ECA8C1DA447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7">
            <a:extLst>
              <a:ext uri="{FF2B5EF4-FFF2-40B4-BE49-F238E27FC236}">
                <a16:creationId xmlns:a16="http://schemas.microsoft.com/office/drawing/2014/main" id="{AACC1D59-4D17-4BFC-8713-E1ED67ACDDA6}"/>
              </a:ext>
            </a:extLst>
          </p:cNvPr>
          <p:cNvSpPr/>
          <p:nvPr/>
        </p:nvSpPr>
        <p:spPr>
          <a:xfrm rot="120000">
            <a:off x="5331995" y="6189819"/>
            <a:ext cx="774724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Frame 5">
            <a:extLst>
              <a:ext uri="{FF2B5EF4-FFF2-40B4-BE49-F238E27FC236}">
                <a16:creationId xmlns:a16="http://schemas.microsoft.com/office/drawing/2014/main" id="{E2DCBEDB-5599-455E-AA5A-3C89240365F3}"/>
              </a:ext>
            </a:extLst>
          </p:cNvPr>
          <p:cNvSpPr/>
          <p:nvPr/>
        </p:nvSpPr>
        <p:spPr>
          <a:xfrm rot="120000">
            <a:off x="5450096" y="5703527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5" name="Frame 5">
            <a:extLst>
              <a:ext uri="{FF2B5EF4-FFF2-40B4-BE49-F238E27FC236}">
                <a16:creationId xmlns:a16="http://schemas.microsoft.com/office/drawing/2014/main" id="{BBA9BAED-687C-4367-88CD-7CB2A710A7F0}"/>
              </a:ext>
            </a:extLst>
          </p:cNvPr>
          <p:cNvSpPr/>
          <p:nvPr/>
        </p:nvSpPr>
        <p:spPr>
          <a:xfrm rot="120000">
            <a:off x="5157427" y="5473415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" name="Frame 6">
            <a:extLst>
              <a:ext uri="{FF2B5EF4-FFF2-40B4-BE49-F238E27FC236}">
                <a16:creationId xmlns:a16="http://schemas.microsoft.com/office/drawing/2014/main" id="{ED304DA7-1471-4B87-A60F-0F62F64FC744}"/>
              </a:ext>
            </a:extLst>
          </p:cNvPr>
          <p:cNvSpPr/>
          <p:nvPr/>
        </p:nvSpPr>
        <p:spPr>
          <a:xfrm rot="120000">
            <a:off x="4851212" y="5244994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Frame 7">
            <a:extLst>
              <a:ext uri="{FF2B5EF4-FFF2-40B4-BE49-F238E27FC236}">
                <a16:creationId xmlns:a16="http://schemas.microsoft.com/office/drawing/2014/main" id="{CBC74D8E-BCB3-4FF7-BD49-CAB941D4992F}"/>
              </a:ext>
            </a:extLst>
          </p:cNvPr>
          <p:cNvSpPr/>
          <p:nvPr/>
        </p:nvSpPr>
        <p:spPr>
          <a:xfrm rot="120000">
            <a:off x="4560224" y="5014087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8F7E109-8C96-4293-BA94-32B148F02F92}"/>
              </a:ext>
            </a:extLst>
          </p:cNvPr>
          <p:cNvSpPr/>
          <p:nvPr/>
        </p:nvSpPr>
        <p:spPr>
          <a:xfrm rot="120000">
            <a:off x="3848225" y="4751506"/>
            <a:ext cx="774724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Frame 5">
            <a:extLst>
              <a:ext uri="{FF2B5EF4-FFF2-40B4-BE49-F238E27FC236}">
                <a16:creationId xmlns:a16="http://schemas.microsoft.com/office/drawing/2014/main" id="{43F05D71-6FD0-4802-8150-2AF671077A0E}"/>
              </a:ext>
            </a:extLst>
          </p:cNvPr>
          <p:cNvSpPr/>
          <p:nvPr/>
        </p:nvSpPr>
        <p:spPr>
          <a:xfrm rot="120000">
            <a:off x="4851214" y="4505549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0" name="Frame 5">
            <a:extLst>
              <a:ext uri="{FF2B5EF4-FFF2-40B4-BE49-F238E27FC236}">
                <a16:creationId xmlns:a16="http://schemas.microsoft.com/office/drawing/2014/main" id="{A0D6C450-4657-4DAB-AFBE-E3F157B9FA2B}"/>
              </a:ext>
            </a:extLst>
          </p:cNvPr>
          <p:cNvSpPr/>
          <p:nvPr/>
        </p:nvSpPr>
        <p:spPr>
          <a:xfrm rot="120000">
            <a:off x="5158825" y="4385797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1" name="Frame 6">
            <a:extLst>
              <a:ext uri="{FF2B5EF4-FFF2-40B4-BE49-F238E27FC236}">
                <a16:creationId xmlns:a16="http://schemas.microsoft.com/office/drawing/2014/main" id="{22FD41EC-DAB0-471D-9445-6E5C287646FE}"/>
              </a:ext>
            </a:extLst>
          </p:cNvPr>
          <p:cNvSpPr/>
          <p:nvPr/>
        </p:nvSpPr>
        <p:spPr>
          <a:xfrm rot="120000">
            <a:off x="5455636" y="4266044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A34E4969-3ACD-4C92-89E7-DD806AF15F26}"/>
              </a:ext>
            </a:extLst>
          </p:cNvPr>
          <p:cNvSpPr/>
          <p:nvPr/>
        </p:nvSpPr>
        <p:spPr>
          <a:xfrm rot="120000">
            <a:off x="5763529" y="4151834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3" name="Frame 7">
            <a:extLst>
              <a:ext uri="{FF2B5EF4-FFF2-40B4-BE49-F238E27FC236}">
                <a16:creationId xmlns:a16="http://schemas.microsoft.com/office/drawing/2014/main" id="{431DE944-5E57-4BD4-AE8B-13F6F1671A12}"/>
              </a:ext>
            </a:extLst>
          </p:cNvPr>
          <p:cNvSpPr/>
          <p:nvPr/>
        </p:nvSpPr>
        <p:spPr>
          <a:xfrm rot="120000">
            <a:off x="6032501" y="4067319"/>
            <a:ext cx="774724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4" name="Frame 5">
            <a:extLst>
              <a:ext uri="{FF2B5EF4-FFF2-40B4-BE49-F238E27FC236}">
                <a16:creationId xmlns:a16="http://schemas.microsoft.com/office/drawing/2014/main" id="{5701D730-2056-4EE6-92D1-01C0D06EDAB2}"/>
              </a:ext>
            </a:extLst>
          </p:cNvPr>
          <p:cNvSpPr/>
          <p:nvPr/>
        </p:nvSpPr>
        <p:spPr>
          <a:xfrm rot="120000">
            <a:off x="6210446" y="3552364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5" name="Frame 5">
            <a:extLst>
              <a:ext uri="{FF2B5EF4-FFF2-40B4-BE49-F238E27FC236}">
                <a16:creationId xmlns:a16="http://schemas.microsoft.com/office/drawing/2014/main" id="{14B1AF0F-CFFD-46F7-8366-BAEB78626AD1}"/>
              </a:ext>
            </a:extLst>
          </p:cNvPr>
          <p:cNvSpPr/>
          <p:nvPr/>
        </p:nvSpPr>
        <p:spPr>
          <a:xfrm rot="120000">
            <a:off x="5917777" y="3322251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6" name="Frame 6">
            <a:extLst>
              <a:ext uri="{FF2B5EF4-FFF2-40B4-BE49-F238E27FC236}">
                <a16:creationId xmlns:a16="http://schemas.microsoft.com/office/drawing/2014/main" id="{EE06F2C1-8C28-42E0-86F4-BAAFC07F6D0A}"/>
              </a:ext>
            </a:extLst>
          </p:cNvPr>
          <p:cNvSpPr/>
          <p:nvPr/>
        </p:nvSpPr>
        <p:spPr>
          <a:xfrm rot="120000">
            <a:off x="5611563" y="3093830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7" name="Frame 7">
            <a:extLst>
              <a:ext uri="{FF2B5EF4-FFF2-40B4-BE49-F238E27FC236}">
                <a16:creationId xmlns:a16="http://schemas.microsoft.com/office/drawing/2014/main" id="{0A28A904-4465-48F1-9F92-45AD02A5546F}"/>
              </a:ext>
            </a:extLst>
          </p:cNvPr>
          <p:cNvSpPr/>
          <p:nvPr/>
        </p:nvSpPr>
        <p:spPr>
          <a:xfrm rot="120000">
            <a:off x="5320574" y="2862923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8" name="Frame 7">
            <a:extLst>
              <a:ext uri="{FF2B5EF4-FFF2-40B4-BE49-F238E27FC236}">
                <a16:creationId xmlns:a16="http://schemas.microsoft.com/office/drawing/2014/main" id="{5AD1758A-702F-4099-9B95-74421A22E873}"/>
              </a:ext>
            </a:extLst>
          </p:cNvPr>
          <p:cNvSpPr/>
          <p:nvPr/>
        </p:nvSpPr>
        <p:spPr>
          <a:xfrm rot="120000">
            <a:off x="4608575" y="2600343"/>
            <a:ext cx="774724" cy="183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1"/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CD1F30C-14CC-4FB0-B6F2-53B54B6E9788}"/>
              </a:ext>
            </a:extLst>
          </p:cNvPr>
          <p:cNvSpPr/>
          <p:nvPr/>
        </p:nvSpPr>
        <p:spPr>
          <a:xfrm flipH="1">
            <a:off x="6173594" y="2107341"/>
            <a:ext cx="780650" cy="1330960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20" name="Group 1">
            <a:extLst>
              <a:ext uri="{FF2B5EF4-FFF2-40B4-BE49-F238E27FC236}">
                <a16:creationId xmlns:a16="http://schemas.microsoft.com/office/drawing/2014/main" id="{6F5C43F0-7AB8-4727-A361-0BB2E8EAD805}"/>
              </a:ext>
            </a:extLst>
          </p:cNvPr>
          <p:cNvGrpSpPr/>
          <p:nvPr/>
        </p:nvGrpSpPr>
        <p:grpSpPr>
          <a:xfrm>
            <a:off x="5939794" y="4773543"/>
            <a:ext cx="856910" cy="1152394"/>
            <a:chOff x="5823708" y="3105088"/>
            <a:chExt cx="1330902" cy="1789834"/>
          </a:xfrm>
        </p:grpSpPr>
        <p:sp>
          <p:nvSpPr>
            <p:cNvPr id="21" name="Graphic 22">
              <a:extLst>
                <a:ext uri="{FF2B5EF4-FFF2-40B4-BE49-F238E27FC236}">
                  <a16:creationId xmlns:a16="http://schemas.microsoft.com/office/drawing/2014/main" id="{033E1961-6A18-450F-9F76-5017CD81255D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EC238B7-FA0D-4BA6-83D3-64A9E88EDCB7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921B2B9D-86F0-4431-BF8D-40EFCA7BD22D}"/>
              </a:ext>
            </a:extLst>
          </p:cNvPr>
          <p:cNvGrpSpPr/>
          <p:nvPr/>
        </p:nvGrpSpPr>
        <p:grpSpPr>
          <a:xfrm>
            <a:off x="6745049" y="2616791"/>
            <a:ext cx="856910" cy="1152394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62926DEE-A401-4E6C-8784-A5220980518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CE06698F-7BD7-4CF9-B92B-1D0CAA07BBFF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76D8289B-FCAD-4F33-BC96-6AB907FDBAA6}"/>
              </a:ext>
            </a:extLst>
          </p:cNvPr>
          <p:cNvGrpSpPr/>
          <p:nvPr/>
        </p:nvGrpSpPr>
        <p:grpSpPr>
          <a:xfrm>
            <a:off x="4362485" y="3287976"/>
            <a:ext cx="856910" cy="1152394"/>
            <a:chOff x="5823708" y="3105088"/>
            <a:chExt cx="1330902" cy="1789834"/>
          </a:xfrm>
        </p:grpSpPr>
        <p:sp>
          <p:nvSpPr>
            <p:cNvPr id="27" name="Graphic 22">
              <a:extLst>
                <a:ext uri="{FF2B5EF4-FFF2-40B4-BE49-F238E27FC236}">
                  <a16:creationId xmlns:a16="http://schemas.microsoft.com/office/drawing/2014/main" id="{E224FE82-A80C-4E96-BB6D-C49AF4FDC28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7B732D8D-8282-4BF4-9B25-297ADA3D0E95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809DFA34-5BD2-4499-9312-867233E26AD0}"/>
              </a:ext>
            </a:extLst>
          </p:cNvPr>
          <p:cNvSpPr/>
          <p:nvPr/>
        </p:nvSpPr>
        <p:spPr>
          <a:xfrm>
            <a:off x="6216589" y="5092948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9951A5E8-F9BE-45AF-942A-306F14A577D8}"/>
              </a:ext>
            </a:extLst>
          </p:cNvPr>
          <p:cNvSpPr/>
          <p:nvPr/>
        </p:nvSpPr>
        <p:spPr>
          <a:xfrm>
            <a:off x="7010552" y="289683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5423E2C-A40A-4FAF-BA9C-8D947116A29E}"/>
              </a:ext>
            </a:extLst>
          </p:cNvPr>
          <p:cNvSpPr/>
          <p:nvPr/>
        </p:nvSpPr>
        <p:spPr>
          <a:xfrm>
            <a:off x="4629298" y="3540330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7452B7F8-1C18-4207-8211-055B5B9A5350}"/>
              </a:ext>
            </a:extLst>
          </p:cNvPr>
          <p:cNvGrpSpPr/>
          <p:nvPr/>
        </p:nvGrpSpPr>
        <p:grpSpPr>
          <a:xfrm>
            <a:off x="4889024" y="1434176"/>
            <a:ext cx="856910" cy="1152394"/>
            <a:chOff x="5823707" y="3105088"/>
            <a:chExt cx="1330902" cy="1789834"/>
          </a:xfrm>
        </p:grpSpPr>
        <p:sp>
          <p:nvSpPr>
            <p:cNvPr id="33" name="Graphic 22">
              <a:extLst>
                <a:ext uri="{FF2B5EF4-FFF2-40B4-BE49-F238E27FC236}">
                  <a16:creationId xmlns:a16="http://schemas.microsoft.com/office/drawing/2014/main" id="{5C82774D-D082-437F-B369-C40232F6D52E}"/>
                </a:ext>
              </a:extLst>
            </p:cNvPr>
            <p:cNvSpPr/>
            <p:nvPr/>
          </p:nvSpPr>
          <p:spPr>
            <a:xfrm>
              <a:off x="5823707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1260CD1E-2D63-4C85-9B4E-4275ECC32ACF}"/>
                </a:ext>
              </a:extLst>
            </p:cNvPr>
            <p:cNvSpPr/>
            <p:nvPr/>
          </p:nvSpPr>
          <p:spPr>
            <a:xfrm>
              <a:off x="6051009" y="3319815"/>
              <a:ext cx="876301" cy="876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5586411-1EE9-455C-BE26-35E958451B20}"/>
              </a:ext>
            </a:extLst>
          </p:cNvPr>
          <p:cNvSpPr/>
          <p:nvPr/>
        </p:nvSpPr>
        <p:spPr>
          <a:xfrm>
            <a:off x="5167025" y="1733367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608D760-F223-41FC-84D0-1EAB754EAE0E}"/>
              </a:ext>
            </a:extLst>
          </p:cNvPr>
          <p:cNvGrpSpPr/>
          <p:nvPr/>
        </p:nvGrpSpPr>
        <p:grpSpPr>
          <a:xfrm>
            <a:off x="755550" y="1762822"/>
            <a:ext cx="3732743" cy="957368"/>
            <a:chOff x="621986" y="2937580"/>
            <a:chExt cx="3732743" cy="9573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3EBC78-2689-432C-B32B-67348BDD926A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FBD122-57C0-48A2-A0BD-9654C7DF29F8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E116CF4-539E-4D5D-A7C3-155DB0A9E43C}"/>
              </a:ext>
            </a:extLst>
          </p:cNvPr>
          <p:cNvGrpSpPr/>
          <p:nvPr/>
        </p:nvGrpSpPr>
        <p:grpSpPr>
          <a:xfrm>
            <a:off x="475795" y="4050788"/>
            <a:ext cx="3732743" cy="957368"/>
            <a:chOff x="621986" y="2937580"/>
            <a:chExt cx="3732743" cy="9573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980F9E-7C1A-4AB8-A0D1-6AB9730EE31E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FD97FE-01E0-4AA4-B640-5F31D877F4D2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EA80050-64D4-413C-9C31-998B273022E9}"/>
              </a:ext>
            </a:extLst>
          </p:cNvPr>
          <p:cNvGrpSpPr/>
          <p:nvPr/>
        </p:nvGrpSpPr>
        <p:grpSpPr>
          <a:xfrm>
            <a:off x="7232917" y="5193901"/>
            <a:ext cx="3732743" cy="957368"/>
            <a:chOff x="7841413" y="2937580"/>
            <a:chExt cx="3732743" cy="9573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7ADD0B-9690-4B8A-94CA-EACAC7435C5B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210803-F714-4B97-BBDB-D8BCC32D9FDF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D0EDD40-4AB0-4F31-B14E-BBE50A5EAD04}"/>
              </a:ext>
            </a:extLst>
          </p:cNvPr>
          <p:cNvGrpSpPr/>
          <p:nvPr/>
        </p:nvGrpSpPr>
        <p:grpSpPr>
          <a:xfrm>
            <a:off x="8013535" y="3240299"/>
            <a:ext cx="3732743" cy="957368"/>
            <a:chOff x="7841413" y="2937580"/>
            <a:chExt cx="3732743" cy="9573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EB9B58-1DDE-4F0E-A000-0F73F493D5A7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DB4A7A-EDC2-4812-94B0-848778FA9C62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원호 2">
            <a:extLst>
              <a:ext uri="{FF2B5EF4-FFF2-40B4-BE49-F238E27FC236}">
                <a16:creationId xmlns:a16="http://schemas.microsoft.com/office/drawing/2014/main" id="{432757DA-5465-4E8F-B68B-CC1D50714546}"/>
              </a:ext>
            </a:extLst>
          </p:cNvPr>
          <p:cNvSpPr>
            <a:spLocks noChangeAspect="1"/>
          </p:cNvSpPr>
          <p:nvPr/>
        </p:nvSpPr>
        <p:spPr>
          <a:xfrm rot="10800000">
            <a:off x="989316" y="3206576"/>
            <a:ext cx="1620000" cy="1620000"/>
          </a:xfrm>
          <a:prstGeom prst="arc">
            <a:avLst>
              <a:gd name="adj1" fmla="val 11736209"/>
              <a:gd name="adj2" fmla="val 20810079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원호 3">
            <a:extLst>
              <a:ext uri="{FF2B5EF4-FFF2-40B4-BE49-F238E27FC236}">
                <a16:creationId xmlns:a16="http://schemas.microsoft.com/office/drawing/2014/main" id="{7B5EE52C-CEC1-46DA-98FB-272D1FD6C9EB}"/>
              </a:ext>
            </a:extLst>
          </p:cNvPr>
          <p:cNvSpPr>
            <a:spLocks noChangeAspect="1"/>
          </p:cNvSpPr>
          <p:nvPr/>
        </p:nvSpPr>
        <p:spPr>
          <a:xfrm rot="10800000">
            <a:off x="2777658" y="3026576"/>
            <a:ext cx="1980000" cy="1980000"/>
          </a:xfrm>
          <a:prstGeom prst="arc">
            <a:avLst>
              <a:gd name="adj1" fmla="val 590461"/>
              <a:gd name="adj2" fmla="val 10058746"/>
            </a:avLst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원호 4">
            <a:extLst>
              <a:ext uri="{FF2B5EF4-FFF2-40B4-BE49-F238E27FC236}">
                <a16:creationId xmlns:a16="http://schemas.microsoft.com/office/drawing/2014/main" id="{1BB934CD-8225-434F-9BE6-61ABF7BEE7CD}"/>
              </a:ext>
            </a:extLst>
          </p:cNvPr>
          <p:cNvSpPr>
            <a:spLocks noChangeAspect="1"/>
          </p:cNvSpPr>
          <p:nvPr/>
        </p:nvSpPr>
        <p:spPr>
          <a:xfrm rot="10800000">
            <a:off x="9582684" y="3206576"/>
            <a:ext cx="1620000" cy="1620000"/>
          </a:xfrm>
          <a:prstGeom prst="arc">
            <a:avLst>
              <a:gd name="adj1" fmla="val 11729278"/>
              <a:gd name="adj2" fmla="val 20774429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원호 5">
            <a:extLst>
              <a:ext uri="{FF2B5EF4-FFF2-40B4-BE49-F238E27FC236}">
                <a16:creationId xmlns:a16="http://schemas.microsoft.com/office/drawing/2014/main" id="{A043CB7F-8BD1-4684-B3A6-E3F808679CDF}"/>
              </a:ext>
            </a:extLst>
          </p:cNvPr>
          <p:cNvSpPr>
            <a:spLocks noChangeAspect="1"/>
          </p:cNvSpPr>
          <p:nvPr/>
        </p:nvSpPr>
        <p:spPr>
          <a:xfrm rot="10800000">
            <a:off x="7434342" y="3026576"/>
            <a:ext cx="1980000" cy="1980000"/>
          </a:xfrm>
          <a:prstGeom prst="arc">
            <a:avLst>
              <a:gd name="adj1" fmla="val 636328"/>
              <a:gd name="adj2" fmla="val 10139064"/>
            </a:avLst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원호 6">
            <a:extLst>
              <a:ext uri="{FF2B5EF4-FFF2-40B4-BE49-F238E27FC236}">
                <a16:creationId xmlns:a16="http://schemas.microsoft.com/office/drawing/2014/main" id="{09FCE5E9-6147-43D6-AF2B-92D4C510516A}"/>
              </a:ext>
            </a:extLst>
          </p:cNvPr>
          <p:cNvSpPr>
            <a:spLocks noChangeAspect="1"/>
          </p:cNvSpPr>
          <p:nvPr/>
        </p:nvSpPr>
        <p:spPr>
          <a:xfrm rot="10800000">
            <a:off x="4926000" y="2846576"/>
            <a:ext cx="2340000" cy="2340000"/>
          </a:xfrm>
          <a:prstGeom prst="arc">
            <a:avLst>
              <a:gd name="adj1" fmla="val 11452794"/>
              <a:gd name="adj2" fmla="val 20925701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469BAD-CB1D-4485-933A-B3C96EB86E6C}"/>
              </a:ext>
            </a:extLst>
          </p:cNvPr>
          <p:cNvSpPr/>
          <p:nvPr/>
        </p:nvSpPr>
        <p:spPr>
          <a:xfrm>
            <a:off x="0" y="3806887"/>
            <a:ext cx="12192000" cy="419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E9DC250-1C53-4EB5-9EC3-A6A4CF4361A3}"/>
              </a:ext>
            </a:extLst>
          </p:cNvPr>
          <p:cNvSpPr>
            <a:spLocks noChangeAspect="1"/>
          </p:cNvSpPr>
          <p:nvPr/>
        </p:nvSpPr>
        <p:spPr>
          <a:xfrm>
            <a:off x="1165603" y="3386576"/>
            <a:ext cx="1260000" cy="126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53CAE5-822D-47D5-B87D-5BC5C35B266A}"/>
              </a:ext>
            </a:extLst>
          </p:cNvPr>
          <p:cNvSpPr>
            <a:spLocks noChangeAspect="1"/>
          </p:cNvSpPr>
          <p:nvPr/>
        </p:nvSpPr>
        <p:spPr>
          <a:xfrm>
            <a:off x="2957625" y="3206576"/>
            <a:ext cx="1620000" cy="162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3B56C9E-7B99-4AF1-86CB-30521829A2F8}"/>
              </a:ext>
            </a:extLst>
          </p:cNvPr>
          <p:cNvSpPr>
            <a:spLocks noChangeAspect="1"/>
          </p:cNvSpPr>
          <p:nvPr/>
        </p:nvSpPr>
        <p:spPr>
          <a:xfrm>
            <a:off x="5109647" y="3026576"/>
            <a:ext cx="1980000" cy="198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94404DF-1B69-4DA3-A89C-50260FE047D4}"/>
              </a:ext>
            </a:extLst>
          </p:cNvPr>
          <p:cNvSpPr>
            <a:spLocks noChangeAspect="1"/>
          </p:cNvSpPr>
          <p:nvPr/>
        </p:nvSpPr>
        <p:spPr>
          <a:xfrm>
            <a:off x="7621669" y="3206576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B944252-5AC5-45DC-A09C-A9C438B481F2}"/>
              </a:ext>
            </a:extLst>
          </p:cNvPr>
          <p:cNvSpPr>
            <a:spLocks noChangeAspect="1"/>
          </p:cNvSpPr>
          <p:nvPr/>
        </p:nvSpPr>
        <p:spPr>
          <a:xfrm>
            <a:off x="9773691" y="3386576"/>
            <a:ext cx="1260000" cy="1260000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원호 13">
            <a:extLst>
              <a:ext uri="{FF2B5EF4-FFF2-40B4-BE49-F238E27FC236}">
                <a16:creationId xmlns:a16="http://schemas.microsoft.com/office/drawing/2014/main" id="{B09CD4F9-D26F-46E3-89DF-3DD6B91A37D2}"/>
              </a:ext>
            </a:extLst>
          </p:cNvPr>
          <p:cNvSpPr>
            <a:spLocks noChangeAspect="1"/>
          </p:cNvSpPr>
          <p:nvPr/>
        </p:nvSpPr>
        <p:spPr>
          <a:xfrm>
            <a:off x="989316" y="3207822"/>
            <a:ext cx="1620000" cy="1620000"/>
          </a:xfrm>
          <a:prstGeom prst="arc">
            <a:avLst>
              <a:gd name="adj1" fmla="val 12235672"/>
              <a:gd name="adj2" fmla="val 20059339"/>
            </a:avLst>
          </a:prstGeom>
          <a:ln w="190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원호 14">
            <a:extLst>
              <a:ext uri="{FF2B5EF4-FFF2-40B4-BE49-F238E27FC236}">
                <a16:creationId xmlns:a16="http://schemas.microsoft.com/office/drawing/2014/main" id="{6FCDA220-E3EF-4017-A886-65D283FB04CF}"/>
              </a:ext>
            </a:extLst>
          </p:cNvPr>
          <p:cNvSpPr>
            <a:spLocks noChangeAspect="1"/>
          </p:cNvSpPr>
          <p:nvPr/>
        </p:nvSpPr>
        <p:spPr>
          <a:xfrm>
            <a:off x="2777658" y="3027822"/>
            <a:ext cx="1980000" cy="1980000"/>
          </a:xfrm>
          <a:prstGeom prst="arc">
            <a:avLst>
              <a:gd name="adj1" fmla="val 1372831"/>
              <a:gd name="adj2" fmla="val 9373507"/>
            </a:avLst>
          </a:prstGeom>
          <a:ln w="19050">
            <a:solidFill>
              <a:schemeClr val="accent4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원호 15">
            <a:extLst>
              <a:ext uri="{FF2B5EF4-FFF2-40B4-BE49-F238E27FC236}">
                <a16:creationId xmlns:a16="http://schemas.microsoft.com/office/drawing/2014/main" id="{F288BCBA-57E6-4B4E-A86B-6C1CF2D8A2CB}"/>
              </a:ext>
            </a:extLst>
          </p:cNvPr>
          <p:cNvSpPr>
            <a:spLocks noChangeAspect="1"/>
          </p:cNvSpPr>
          <p:nvPr/>
        </p:nvSpPr>
        <p:spPr>
          <a:xfrm>
            <a:off x="9582684" y="3207822"/>
            <a:ext cx="1620000" cy="1620000"/>
          </a:xfrm>
          <a:prstGeom prst="arc">
            <a:avLst>
              <a:gd name="adj1" fmla="val 12235672"/>
              <a:gd name="adj2" fmla="val 20214018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원호 16">
            <a:extLst>
              <a:ext uri="{FF2B5EF4-FFF2-40B4-BE49-F238E27FC236}">
                <a16:creationId xmlns:a16="http://schemas.microsoft.com/office/drawing/2014/main" id="{071C0D9E-1385-454F-B2F1-6ECDBC383C53}"/>
              </a:ext>
            </a:extLst>
          </p:cNvPr>
          <p:cNvSpPr>
            <a:spLocks noChangeAspect="1"/>
          </p:cNvSpPr>
          <p:nvPr/>
        </p:nvSpPr>
        <p:spPr>
          <a:xfrm>
            <a:off x="7434342" y="3027822"/>
            <a:ext cx="1980000" cy="1980000"/>
          </a:xfrm>
          <a:prstGeom prst="arc">
            <a:avLst>
              <a:gd name="adj1" fmla="val 1372831"/>
              <a:gd name="adj2" fmla="val 9373507"/>
            </a:avLst>
          </a:prstGeom>
          <a:ln w="1905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원호 17">
            <a:extLst>
              <a:ext uri="{FF2B5EF4-FFF2-40B4-BE49-F238E27FC236}">
                <a16:creationId xmlns:a16="http://schemas.microsoft.com/office/drawing/2014/main" id="{F436DDE3-43CB-4269-B1F0-F389565724DF}"/>
              </a:ext>
            </a:extLst>
          </p:cNvPr>
          <p:cNvSpPr>
            <a:spLocks noChangeAspect="1"/>
          </p:cNvSpPr>
          <p:nvPr/>
        </p:nvSpPr>
        <p:spPr>
          <a:xfrm>
            <a:off x="4926000" y="2847822"/>
            <a:ext cx="2340000" cy="2340000"/>
          </a:xfrm>
          <a:prstGeom prst="arc">
            <a:avLst>
              <a:gd name="adj1" fmla="val 12235672"/>
              <a:gd name="adj2" fmla="val 20196667"/>
            </a:avLst>
          </a:prstGeom>
          <a:ln w="1905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A9F39FE-1943-454C-8BAE-81FE66009CB1}"/>
              </a:ext>
            </a:extLst>
          </p:cNvPr>
          <p:cNvSpPr/>
          <p:nvPr/>
        </p:nvSpPr>
        <p:spPr>
          <a:xfrm>
            <a:off x="10234550" y="3842401"/>
            <a:ext cx="347961" cy="32572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Block Arc 10">
            <a:extLst>
              <a:ext uri="{FF2B5EF4-FFF2-40B4-BE49-F238E27FC236}">
                <a16:creationId xmlns:a16="http://schemas.microsoft.com/office/drawing/2014/main" id="{53CA2B7B-2BC1-41AD-BB19-C3F33EBDA185}"/>
              </a:ext>
            </a:extLst>
          </p:cNvPr>
          <p:cNvSpPr/>
          <p:nvPr/>
        </p:nvSpPr>
        <p:spPr>
          <a:xfrm>
            <a:off x="8194202" y="3842401"/>
            <a:ext cx="545426" cy="3694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7A28967-3718-45C7-B449-2DC86E0B377F}"/>
              </a:ext>
            </a:extLst>
          </p:cNvPr>
          <p:cNvSpPr/>
          <p:nvPr/>
        </p:nvSpPr>
        <p:spPr>
          <a:xfrm rot="2700000">
            <a:off x="1685863" y="3749322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15DD122A-0274-4D85-B9CE-765E50572C62}"/>
              </a:ext>
            </a:extLst>
          </p:cNvPr>
          <p:cNvSpPr/>
          <p:nvPr/>
        </p:nvSpPr>
        <p:spPr>
          <a:xfrm flipH="1">
            <a:off x="3501865" y="3806887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04EE2527-FC39-4228-B93F-08F3DC056707}"/>
              </a:ext>
            </a:extLst>
          </p:cNvPr>
          <p:cNvSpPr>
            <a:spLocks noChangeAspect="1"/>
          </p:cNvSpPr>
          <p:nvPr/>
        </p:nvSpPr>
        <p:spPr>
          <a:xfrm>
            <a:off x="5760544" y="3667005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67">
            <a:extLst>
              <a:ext uri="{FF2B5EF4-FFF2-40B4-BE49-F238E27FC236}">
                <a16:creationId xmlns:a16="http://schemas.microsoft.com/office/drawing/2014/main" id="{7F54F988-E210-48D4-93D9-26CAEA5897ED}"/>
              </a:ext>
            </a:extLst>
          </p:cNvPr>
          <p:cNvGrpSpPr/>
          <p:nvPr/>
        </p:nvGrpSpPr>
        <p:grpSpPr>
          <a:xfrm>
            <a:off x="804567" y="2092900"/>
            <a:ext cx="2043441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5940DC-4A01-48D1-862A-680880B0B06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413071-93D3-4C72-846E-7DB64A997D4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DCD24D9D-E7C5-41F7-A770-C580CBE1ADD3}"/>
              </a:ext>
            </a:extLst>
          </p:cNvPr>
          <p:cNvGrpSpPr/>
          <p:nvPr/>
        </p:nvGrpSpPr>
        <p:grpSpPr>
          <a:xfrm flipH="1">
            <a:off x="5078358" y="1745317"/>
            <a:ext cx="2043441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57C8E4-15C8-4D0E-B965-41B92ED70AF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EF666D-F71B-4537-A854-7244A30BADCD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6CFBA24C-6DFB-4EAA-B09B-66752DE3BD20}"/>
              </a:ext>
            </a:extLst>
          </p:cNvPr>
          <p:cNvGrpSpPr/>
          <p:nvPr/>
        </p:nvGrpSpPr>
        <p:grpSpPr>
          <a:xfrm flipH="1">
            <a:off x="2745904" y="5185330"/>
            <a:ext cx="2043441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DCEE0C-CC06-4E50-9BE9-F072ECC0E362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D6ADD-D5BD-4C71-B13A-C49942A8CDD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id="{02B21082-8C1C-49BF-A838-F0A51AFA7A58}"/>
              </a:ext>
            </a:extLst>
          </p:cNvPr>
          <p:cNvGrpSpPr/>
          <p:nvPr/>
        </p:nvGrpSpPr>
        <p:grpSpPr>
          <a:xfrm flipH="1">
            <a:off x="7445194" y="5185330"/>
            <a:ext cx="2043441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792E21-107D-4D63-BC12-990689FC1068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DF9963-D8CA-4C8C-8767-BC965B499A2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7">
            <a:extLst>
              <a:ext uri="{FF2B5EF4-FFF2-40B4-BE49-F238E27FC236}">
                <a16:creationId xmlns:a16="http://schemas.microsoft.com/office/drawing/2014/main" id="{843145B4-57F2-4FDF-BD07-4F1A7AC67D83}"/>
              </a:ext>
            </a:extLst>
          </p:cNvPr>
          <p:cNvGrpSpPr/>
          <p:nvPr/>
        </p:nvGrpSpPr>
        <p:grpSpPr>
          <a:xfrm flipH="1">
            <a:off x="9372245" y="2092900"/>
            <a:ext cx="2043441" cy="899548"/>
            <a:chOff x="1130190" y="4149080"/>
            <a:chExt cx="1523461" cy="8995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6F4339-B4A4-47CA-AA47-72ACBFF540A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D64252-B0DF-4FEE-9F08-22CE4CB25A5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">
            <a:extLst>
              <a:ext uri="{FF2B5EF4-FFF2-40B4-BE49-F238E27FC236}">
                <a16:creationId xmlns:a16="http://schemas.microsoft.com/office/drawing/2014/main" id="{05E525B7-4042-4498-8DDD-32CC5FC9B72E}"/>
              </a:ext>
            </a:extLst>
          </p:cNvPr>
          <p:cNvSpPr/>
          <p:nvPr/>
        </p:nvSpPr>
        <p:spPr>
          <a:xfrm rot="5400000">
            <a:off x="1428748" y="-1428750"/>
            <a:ext cx="4200525" cy="7058026"/>
          </a:xfrm>
          <a:prstGeom prst="rtTriangl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3B9599F-633D-46E8-A6E6-61D128EBB674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24324-944F-4AD9-A6C4-93C69EC80830}"/>
              </a:ext>
            </a:extLst>
          </p:cNvPr>
          <p:cNvSpPr txBox="1"/>
          <p:nvPr/>
        </p:nvSpPr>
        <p:spPr>
          <a:xfrm>
            <a:off x="625218" y="710054"/>
            <a:ext cx="2903792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B9F69-E2B6-4A4C-BE15-7ACFB0D05557}"/>
              </a:ext>
            </a:extLst>
          </p:cNvPr>
          <p:cNvSpPr txBox="1"/>
          <p:nvPr/>
        </p:nvSpPr>
        <p:spPr>
          <a:xfrm>
            <a:off x="9029700" y="4443221"/>
            <a:ext cx="26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5B33CFF-28D8-4EED-A24A-01AD03775861}"/>
              </a:ext>
            </a:extLst>
          </p:cNvPr>
          <p:cNvSpPr/>
          <p:nvPr/>
        </p:nvSpPr>
        <p:spPr>
          <a:xfrm>
            <a:off x="5428034" y="807396"/>
            <a:ext cx="6335949" cy="5466944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28017" y="379824"/>
            <a:ext cx="377433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93B510D-706E-4969-9516-644ADC7D065A}"/>
              </a:ext>
            </a:extLst>
          </p:cNvPr>
          <p:cNvGrpSpPr/>
          <p:nvPr/>
        </p:nvGrpSpPr>
        <p:grpSpPr>
          <a:xfrm>
            <a:off x="5631398" y="1291834"/>
            <a:ext cx="5938122" cy="1087435"/>
            <a:chOff x="6102442" y="1483456"/>
            <a:chExt cx="5938122" cy="10874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2A6D68-6F3D-40F3-A4CC-4E924FB9A2C3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2E446184-2A61-4670-AB6D-492F3BD81E78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6DE5CE-E98E-4DB0-A823-B060684795FA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88A26-5CD5-413A-BF65-7D0057A9BFB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4F5DB1E-0415-4497-9FF6-1CC2B884C380}"/>
              </a:ext>
            </a:extLst>
          </p:cNvPr>
          <p:cNvGrpSpPr/>
          <p:nvPr/>
        </p:nvGrpSpPr>
        <p:grpSpPr>
          <a:xfrm>
            <a:off x="5639414" y="2430826"/>
            <a:ext cx="5938122" cy="1087435"/>
            <a:chOff x="6102442" y="1483456"/>
            <a:chExt cx="5938122" cy="10874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111E-73A9-49C7-9DBC-28BEB7760B6E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F0C59421-0986-4425-BB66-B0DEA722C63B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26EC85-914A-4957-8584-101B920D7B30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85128-7960-4366-AB34-5E86E244D49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50594DF5-E126-48E4-AD08-EFA7EDBA52E1}"/>
              </a:ext>
            </a:extLst>
          </p:cNvPr>
          <p:cNvGrpSpPr/>
          <p:nvPr/>
        </p:nvGrpSpPr>
        <p:grpSpPr>
          <a:xfrm>
            <a:off x="5647430" y="3569818"/>
            <a:ext cx="5938122" cy="1087435"/>
            <a:chOff x="6102442" y="1483456"/>
            <a:chExt cx="5938122" cy="1087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3D13C-DEA0-4867-A5C3-D30E1BECFF8B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F340E4EF-D452-42DB-8AC8-E1E394A38A91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A13108-958F-4213-83F3-0FFAC4B61CC8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FA2DC2-7140-4590-9712-A552CD16822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67B3DDD5-3868-41AD-B497-968ACA5C9C25}"/>
              </a:ext>
            </a:extLst>
          </p:cNvPr>
          <p:cNvGrpSpPr/>
          <p:nvPr/>
        </p:nvGrpSpPr>
        <p:grpSpPr>
          <a:xfrm>
            <a:off x="5655446" y="4708810"/>
            <a:ext cx="5938122" cy="1087435"/>
            <a:chOff x="6102442" y="1483456"/>
            <a:chExt cx="5938122" cy="10874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CFB12B-3419-4960-B520-1BA2B5AD5438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3BF19413-9BBB-48E8-A2BD-3CE125BBC71F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B59F26-2798-4F9E-89BB-16ED5F47BFA0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CE9F23-5E89-453E-8739-49B481D9D60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C24C3B79-EE43-42CF-B594-26DAB0DE6867}"/>
              </a:ext>
            </a:extLst>
          </p:cNvPr>
          <p:cNvSpPr/>
          <p:nvPr/>
        </p:nvSpPr>
        <p:spPr>
          <a:xfrm>
            <a:off x="3992356" y="1924050"/>
            <a:ext cx="4207288" cy="4207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348806B5-1786-4107-A5F9-B8BF91675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026700"/>
              </p:ext>
            </p:extLst>
          </p:nvPr>
        </p:nvGraphicFramePr>
        <p:xfrm>
          <a:off x="4288299" y="2223920"/>
          <a:ext cx="3643655" cy="356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타원 4">
            <a:extLst>
              <a:ext uri="{FF2B5EF4-FFF2-40B4-BE49-F238E27FC236}">
                <a16:creationId xmlns:a16="http://schemas.microsoft.com/office/drawing/2014/main" id="{C4B64FD0-306C-4950-A27F-3361BE98FFA5}"/>
              </a:ext>
            </a:extLst>
          </p:cNvPr>
          <p:cNvSpPr>
            <a:spLocks noChangeAspect="1"/>
          </p:cNvSpPr>
          <p:nvPr/>
        </p:nvSpPr>
        <p:spPr>
          <a:xfrm>
            <a:off x="4164521" y="2096215"/>
            <a:ext cx="3862958" cy="386295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37A3A5F-CCF1-41A3-B82E-36E68658E793}"/>
              </a:ext>
            </a:extLst>
          </p:cNvPr>
          <p:cNvSpPr/>
          <p:nvPr/>
        </p:nvSpPr>
        <p:spPr>
          <a:xfrm>
            <a:off x="4582470" y="2507996"/>
            <a:ext cx="276225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21B20E1-731E-4B76-91AC-EED46521E849}"/>
              </a:ext>
            </a:extLst>
          </p:cNvPr>
          <p:cNvSpPr/>
          <p:nvPr/>
        </p:nvSpPr>
        <p:spPr>
          <a:xfrm>
            <a:off x="7340024" y="2507996"/>
            <a:ext cx="276225" cy="2762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05105E02-62C7-40F1-9CE8-1C8D54D42F3B}"/>
              </a:ext>
            </a:extLst>
          </p:cNvPr>
          <p:cNvSpPr/>
          <p:nvPr/>
        </p:nvSpPr>
        <p:spPr>
          <a:xfrm>
            <a:off x="4582470" y="5258446"/>
            <a:ext cx="276225" cy="276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A33DA6B-1E44-4E59-A719-661043C18B3C}"/>
              </a:ext>
            </a:extLst>
          </p:cNvPr>
          <p:cNvSpPr/>
          <p:nvPr/>
        </p:nvSpPr>
        <p:spPr>
          <a:xfrm>
            <a:off x="7340024" y="5283768"/>
            <a:ext cx="276225" cy="276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75">
            <a:extLst>
              <a:ext uri="{FF2B5EF4-FFF2-40B4-BE49-F238E27FC236}">
                <a16:creationId xmlns:a16="http://schemas.microsoft.com/office/drawing/2014/main" id="{E97CD8E7-775E-4795-9EBA-DEDE0CCDD6ED}"/>
              </a:ext>
            </a:extLst>
          </p:cNvPr>
          <p:cNvGrpSpPr/>
          <p:nvPr/>
        </p:nvGrpSpPr>
        <p:grpSpPr>
          <a:xfrm>
            <a:off x="8437510" y="2065260"/>
            <a:ext cx="276999" cy="276999"/>
            <a:chOff x="2411760" y="3606832"/>
            <a:chExt cx="206152" cy="206152"/>
          </a:xfrm>
        </p:grpSpPr>
        <p:sp>
          <p:nvSpPr>
            <p:cNvPr id="11" name="Oval 80">
              <a:extLst>
                <a:ext uri="{FF2B5EF4-FFF2-40B4-BE49-F238E27FC236}">
                  <a16:creationId xmlns:a16="http://schemas.microsoft.com/office/drawing/2014/main" id="{D09383C4-65E5-4C7C-ABCB-7AAA3CA7F9A6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12" name="Chevron 60">
              <a:extLst>
                <a:ext uri="{FF2B5EF4-FFF2-40B4-BE49-F238E27FC236}">
                  <a16:creationId xmlns:a16="http://schemas.microsoft.com/office/drawing/2014/main" id="{997FEEFE-CFD1-43C8-9F88-FF7738B75308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13" name="Group 83">
            <a:extLst>
              <a:ext uri="{FF2B5EF4-FFF2-40B4-BE49-F238E27FC236}">
                <a16:creationId xmlns:a16="http://schemas.microsoft.com/office/drawing/2014/main" id="{9F28496C-2EB7-4CC8-BD80-13C2491A8017}"/>
              </a:ext>
            </a:extLst>
          </p:cNvPr>
          <p:cNvGrpSpPr/>
          <p:nvPr/>
        </p:nvGrpSpPr>
        <p:grpSpPr>
          <a:xfrm>
            <a:off x="8437510" y="5677293"/>
            <a:ext cx="276999" cy="276999"/>
            <a:chOff x="2411760" y="3606832"/>
            <a:chExt cx="206152" cy="206152"/>
          </a:xfrm>
        </p:grpSpPr>
        <p:sp>
          <p:nvSpPr>
            <p:cNvPr id="14" name="Oval 88">
              <a:extLst>
                <a:ext uri="{FF2B5EF4-FFF2-40B4-BE49-F238E27FC236}">
                  <a16:creationId xmlns:a16="http://schemas.microsoft.com/office/drawing/2014/main" id="{1232DE02-95D5-44B4-AEFA-8EFE01CC6F36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15" name="Chevron 60">
              <a:extLst>
                <a:ext uri="{FF2B5EF4-FFF2-40B4-BE49-F238E27FC236}">
                  <a16:creationId xmlns:a16="http://schemas.microsoft.com/office/drawing/2014/main" id="{3318522F-F2C9-4B3E-8C8E-CFEF25C3D5E3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FDE3DB4A-F74A-4ACB-8A16-10FEE19FA9B8}"/>
              </a:ext>
            </a:extLst>
          </p:cNvPr>
          <p:cNvGrpSpPr/>
          <p:nvPr/>
        </p:nvGrpSpPr>
        <p:grpSpPr>
          <a:xfrm>
            <a:off x="8938251" y="1967265"/>
            <a:ext cx="2495479" cy="1682037"/>
            <a:chOff x="735886" y="4182956"/>
            <a:chExt cx="2495479" cy="1682037"/>
          </a:xfrm>
        </p:grpSpPr>
        <p:grpSp>
          <p:nvGrpSpPr>
            <p:cNvPr id="17" name="Group 52">
              <a:extLst>
                <a:ext uri="{FF2B5EF4-FFF2-40B4-BE49-F238E27FC236}">
                  <a16:creationId xmlns:a16="http://schemas.microsoft.com/office/drawing/2014/main" id="{EB67C37D-8321-4218-8323-60D38A6BAF1A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058566-CF52-4863-ABB7-1AD2D0AA2975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6723D3-F46B-473F-B8CE-EC33DC941F00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24CA1D-2709-4236-B999-D7D482CD0891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5C9F05-9615-4328-86FB-EA4BC6964A5B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84E7-D500-4549-9698-070FAD26E876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3" name="Group 51">
            <a:extLst>
              <a:ext uri="{FF2B5EF4-FFF2-40B4-BE49-F238E27FC236}">
                <a16:creationId xmlns:a16="http://schemas.microsoft.com/office/drawing/2014/main" id="{6B7BA4B8-F0DA-4501-9336-C6981384F32D}"/>
              </a:ext>
            </a:extLst>
          </p:cNvPr>
          <p:cNvGrpSpPr/>
          <p:nvPr/>
        </p:nvGrpSpPr>
        <p:grpSpPr>
          <a:xfrm>
            <a:off x="8963926" y="4347238"/>
            <a:ext cx="2495479" cy="1682037"/>
            <a:chOff x="735886" y="4182956"/>
            <a:chExt cx="2495479" cy="1682037"/>
          </a:xfrm>
        </p:grpSpPr>
        <p:grpSp>
          <p:nvGrpSpPr>
            <p:cNvPr id="24" name="Group 52">
              <a:extLst>
                <a:ext uri="{FF2B5EF4-FFF2-40B4-BE49-F238E27FC236}">
                  <a16:creationId xmlns:a16="http://schemas.microsoft.com/office/drawing/2014/main" id="{2635D89D-43D6-45C8-BAEB-972D7D47758D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52BAF-6DFB-488D-8553-525322F34B33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DC8B1C-CE77-4F5D-8048-0483811E1B32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5E92F1-4820-4CC6-B86B-973F62259180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B3AB3B-0FA5-4DB0-A7E4-E22C3EB4676B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7344F4-5B4A-4EFF-9058-4FC178261993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0" name="Group 75">
            <a:extLst>
              <a:ext uri="{FF2B5EF4-FFF2-40B4-BE49-F238E27FC236}">
                <a16:creationId xmlns:a16="http://schemas.microsoft.com/office/drawing/2014/main" id="{B9283273-DECF-4560-8443-303BA8624D7B}"/>
              </a:ext>
            </a:extLst>
          </p:cNvPr>
          <p:cNvGrpSpPr/>
          <p:nvPr/>
        </p:nvGrpSpPr>
        <p:grpSpPr>
          <a:xfrm flipH="1">
            <a:off x="3477492" y="2065260"/>
            <a:ext cx="276999" cy="276999"/>
            <a:chOff x="2411760" y="3606832"/>
            <a:chExt cx="206152" cy="206152"/>
          </a:xfrm>
        </p:grpSpPr>
        <p:sp>
          <p:nvSpPr>
            <p:cNvPr id="31" name="Oval 80">
              <a:extLst>
                <a:ext uri="{FF2B5EF4-FFF2-40B4-BE49-F238E27FC236}">
                  <a16:creationId xmlns:a16="http://schemas.microsoft.com/office/drawing/2014/main" id="{5354C12E-9FB0-4D80-9E1F-6ECF8E8600DF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32" name="Chevron 60">
              <a:extLst>
                <a:ext uri="{FF2B5EF4-FFF2-40B4-BE49-F238E27FC236}">
                  <a16:creationId xmlns:a16="http://schemas.microsoft.com/office/drawing/2014/main" id="{4941446E-6BB3-4DF0-8857-FACCEDD1EE39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33" name="Group 83">
            <a:extLst>
              <a:ext uri="{FF2B5EF4-FFF2-40B4-BE49-F238E27FC236}">
                <a16:creationId xmlns:a16="http://schemas.microsoft.com/office/drawing/2014/main" id="{4C6A3733-5890-45E8-ACBA-9E32A6FB56AC}"/>
              </a:ext>
            </a:extLst>
          </p:cNvPr>
          <p:cNvGrpSpPr/>
          <p:nvPr/>
        </p:nvGrpSpPr>
        <p:grpSpPr>
          <a:xfrm flipH="1">
            <a:off x="3477492" y="5677293"/>
            <a:ext cx="276999" cy="276999"/>
            <a:chOff x="2411760" y="3606832"/>
            <a:chExt cx="206152" cy="206152"/>
          </a:xfrm>
        </p:grpSpPr>
        <p:sp>
          <p:nvSpPr>
            <p:cNvPr id="34" name="Oval 88">
              <a:extLst>
                <a:ext uri="{FF2B5EF4-FFF2-40B4-BE49-F238E27FC236}">
                  <a16:creationId xmlns:a16="http://schemas.microsoft.com/office/drawing/2014/main" id="{172D3606-7B34-4842-8B12-326916A768FC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35" name="Chevron 60">
              <a:extLst>
                <a:ext uri="{FF2B5EF4-FFF2-40B4-BE49-F238E27FC236}">
                  <a16:creationId xmlns:a16="http://schemas.microsoft.com/office/drawing/2014/main" id="{E41B604E-567B-464C-8E56-DBD3217B70BA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36" name="Group 51">
            <a:extLst>
              <a:ext uri="{FF2B5EF4-FFF2-40B4-BE49-F238E27FC236}">
                <a16:creationId xmlns:a16="http://schemas.microsoft.com/office/drawing/2014/main" id="{4A0985C4-154B-4334-AD52-A0930B378E9F}"/>
              </a:ext>
            </a:extLst>
          </p:cNvPr>
          <p:cNvGrpSpPr/>
          <p:nvPr/>
        </p:nvGrpSpPr>
        <p:grpSpPr>
          <a:xfrm flipH="1">
            <a:off x="758271" y="1967265"/>
            <a:ext cx="2495479" cy="1682037"/>
            <a:chOff x="735886" y="4182956"/>
            <a:chExt cx="2495479" cy="1682037"/>
          </a:xfrm>
        </p:grpSpPr>
        <p:grpSp>
          <p:nvGrpSpPr>
            <p:cNvPr id="37" name="Group 52">
              <a:extLst>
                <a:ext uri="{FF2B5EF4-FFF2-40B4-BE49-F238E27FC236}">
                  <a16:creationId xmlns:a16="http://schemas.microsoft.com/office/drawing/2014/main" id="{B140891A-C1E9-4ECD-92A6-5D846B04EB78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335E33-9B32-46EA-966E-C88998644C7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F8A2E3-7867-4636-9662-D26C392ADCD1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A6DFCA-EAB2-4321-B24C-DDCEEA882762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E3853C-F721-4928-99F9-B4FE39578C40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F7722F-A3CE-4D26-8345-DAC90C919662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3" name="Group 51">
            <a:extLst>
              <a:ext uri="{FF2B5EF4-FFF2-40B4-BE49-F238E27FC236}">
                <a16:creationId xmlns:a16="http://schemas.microsoft.com/office/drawing/2014/main" id="{26A68F93-7204-46F8-BE66-A7F91275D29E}"/>
              </a:ext>
            </a:extLst>
          </p:cNvPr>
          <p:cNvGrpSpPr/>
          <p:nvPr/>
        </p:nvGrpSpPr>
        <p:grpSpPr>
          <a:xfrm flipH="1">
            <a:off x="732596" y="4347238"/>
            <a:ext cx="2495479" cy="1682037"/>
            <a:chOff x="735886" y="4182956"/>
            <a:chExt cx="2495479" cy="1682037"/>
          </a:xfrm>
        </p:grpSpPr>
        <p:grpSp>
          <p:nvGrpSpPr>
            <p:cNvPr id="44" name="Group 52">
              <a:extLst>
                <a:ext uri="{FF2B5EF4-FFF2-40B4-BE49-F238E27FC236}">
                  <a16:creationId xmlns:a16="http://schemas.microsoft.com/office/drawing/2014/main" id="{73A012C3-EAEE-42CF-80A5-8CCB74C476BA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97B96A-8535-472F-B03D-F3F5E08E9A9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EB3427-63F8-4101-9AEE-C6C466A0CD0E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438AE3-78F5-43D6-BE18-1A5ABA3622BF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971125-24D2-4600-A687-12A2E48A9F61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9B115D-5FB2-463D-9B4C-4DC84063AD01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A846467-8546-497C-A771-747379510957}"/>
              </a:ext>
            </a:extLst>
          </p:cNvPr>
          <p:cNvGrpSpPr/>
          <p:nvPr/>
        </p:nvGrpSpPr>
        <p:grpSpPr>
          <a:xfrm>
            <a:off x="3757704" y="2203760"/>
            <a:ext cx="4679806" cy="442349"/>
            <a:chOff x="3757704" y="2203760"/>
            <a:chExt cx="4679806" cy="442349"/>
          </a:xfrm>
        </p:grpSpPr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5B667211-A462-4108-A42C-4392C7E13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6249" y="2203760"/>
              <a:ext cx="821261" cy="442349"/>
            </a:xfrm>
            <a:prstGeom prst="bentConnector3">
              <a:avLst/>
            </a:prstGeom>
            <a:ln w="190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1AEA8762-7AEB-4C4D-904C-601916F913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7704" y="2203760"/>
              <a:ext cx="821261" cy="442349"/>
            </a:xfrm>
            <a:prstGeom prst="bentConnector3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연결선: 꺾임 52">
            <a:extLst>
              <a:ext uri="{FF2B5EF4-FFF2-40B4-BE49-F238E27FC236}">
                <a16:creationId xmlns:a16="http://schemas.microsoft.com/office/drawing/2014/main" id="{E01335F2-C827-476B-98FA-7806AE1A9B79}"/>
              </a:ext>
            </a:extLst>
          </p:cNvPr>
          <p:cNvCxnSpPr>
            <a:cxnSpLocks/>
          </p:cNvCxnSpPr>
          <p:nvPr/>
        </p:nvCxnSpPr>
        <p:spPr>
          <a:xfrm>
            <a:off x="7628768" y="5413800"/>
            <a:ext cx="821261" cy="442349"/>
          </a:xfrm>
          <a:prstGeom prst="bentConnector3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연결선: 꺾임 53">
            <a:extLst>
              <a:ext uri="{FF2B5EF4-FFF2-40B4-BE49-F238E27FC236}">
                <a16:creationId xmlns:a16="http://schemas.microsoft.com/office/drawing/2014/main" id="{5E799F6E-B2C1-4D31-B6F6-16ADC561990E}"/>
              </a:ext>
            </a:extLst>
          </p:cNvPr>
          <p:cNvCxnSpPr>
            <a:cxnSpLocks/>
          </p:cNvCxnSpPr>
          <p:nvPr/>
        </p:nvCxnSpPr>
        <p:spPr>
          <a:xfrm flipH="1">
            <a:off x="3770223" y="5413800"/>
            <a:ext cx="821261" cy="442349"/>
          </a:xfrm>
          <a:prstGeom prst="bentConnector3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nut 24">
            <a:extLst>
              <a:ext uri="{FF2B5EF4-FFF2-40B4-BE49-F238E27FC236}">
                <a16:creationId xmlns:a16="http://schemas.microsoft.com/office/drawing/2014/main" id="{2194270F-4A4A-40E6-A4CD-405B313D1681}"/>
              </a:ext>
            </a:extLst>
          </p:cNvPr>
          <p:cNvSpPr/>
          <p:nvPr/>
        </p:nvSpPr>
        <p:spPr>
          <a:xfrm>
            <a:off x="5564980" y="3429000"/>
            <a:ext cx="1061542" cy="107018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63F6278B-10FE-48CB-A2D0-726F1C20153A}"/>
              </a:ext>
            </a:extLst>
          </p:cNvPr>
          <p:cNvSpPr/>
          <p:nvPr/>
        </p:nvSpPr>
        <p:spPr>
          <a:xfrm rot="5400000">
            <a:off x="7655160" y="4257154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8A4B1CF-51F0-405C-AB02-631A11AE9CE5}"/>
              </a:ext>
            </a:extLst>
          </p:cNvPr>
          <p:cNvSpPr/>
          <p:nvPr/>
        </p:nvSpPr>
        <p:spPr>
          <a:xfrm rot="9158125" flipV="1">
            <a:off x="7823609" y="3897047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EC794D02-F027-4EFE-879F-6EF249375220}"/>
              </a:ext>
            </a:extLst>
          </p:cNvPr>
          <p:cNvSpPr/>
          <p:nvPr/>
        </p:nvSpPr>
        <p:spPr>
          <a:xfrm rot="5400000">
            <a:off x="8405372" y="3663012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073ABB11-2F3F-40DA-A040-81601F671B89}"/>
              </a:ext>
            </a:extLst>
          </p:cNvPr>
          <p:cNvSpPr/>
          <p:nvPr/>
        </p:nvSpPr>
        <p:spPr>
          <a:xfrm rot="9158125" flipV="1">
            <a:off x="8573821" y="3302905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56462765-1888-492D-BF3F-11F92F01A5E4}"/>
              </a:ext>
            </a:extLst>
          </p:cNvPr>
          <p:cNvSpPr/>
          <p:nvPr/>
        </p:nvSpPr>
        <p:spPr>
          <a:xfrm rot="5400000">
            <a:off x="9135559" y="3057903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02712B02-EAA6-489F-B59F-869044D86F34}"/>
              </a:ext>
            </a:extLst>
          </p:cNvPr>
          <p:cNvSpPr/>
          <p:nvPr/>
        </p:nvSpPr>
        <p:spPr>
          <a:xfrm rot="9158125" flipV="1">
            <a:off x="9304008" y="2697796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E5649304-5277-4317-B890-B034FFDB4B99}"/>
              </a:ext>
            </a:extLst>
          </p:cNvPr>
          <p:cNvSpPr/>
          <p:nvPr/>
        </p:nvSpPr>
        <p:spPr>
          <a:xfrm rot="5400000">
            <a:off x="9575852" y="2167447"/>
            <a:ext cx="1510308" cy="892859"/>
          </a:xfrm>
          <a:prstGeom prst="parallelogram">
            <a:avLst>
              <a:gd name="adj" fmla="val 76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E1BE41F1-6562-4BE8-B2AB-64711C3730DF}"/>
              </a:ext>
            </a:extLst>
          </p:cNvPr>
          <p:cNvSpPr/>
          <p:nvPr/>
        </p:nvSpPr>
        <p:spPr>
          <a:xfrm rot="1852825">
            <a:off x="9781647" y="1715545"/>
            <a:ext cx="1521654" cy="685206"/>
          </a:xfrm>
          <a:prstGeom prst="triangle">
            <a:avLst>
              <a:gd name="adj" fmla="val 218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그래픽 63">
            <a:extLst>
              <a:ext uri="{FF2B5EF4-FFF2-40B4-BE49-F238E27FC236}">
                <a16:creationId xmlns:a16="http://schemas.microsoft.com/office/drawing/2014/main" id="{AD27727C-2463-46C1-9209-CEEED33B6CBF}"/>
              </a:ext>
            </a:extLst>
          </p:cNvPr>
          <p:cNvSpPr/>
          <p:nvPr/>
        </p:nvSpPr>
        <p:spPr>
          <a:xfrm>
            <a:off x="9965289" y="3682150"/>
            <a:ext cx="1735952" cy="2650863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AB89D6A9-7350-47BB-9568-417842FB7A1B}"/>
              </a:ext>
            </a:extLst>
          </p:cNvPr>
          <p:cNvSpPr/>
          <p:nvPr/>
        </p:nvSpPr>
        <p:spPr>
          <a:xfrm rot="5400000">
            <a:off x="6916557" y="485413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62116821-3030-49FB-9D4F-4344A8F6AED4}"/>
              </a:ext>
            </a:extLst>
          </p:cNvPr>
          <p:cNvSpPr/>
          <p:nvPr/>
        </p:nvSpPr>
        <p:spPr>
          <a:xfrm rot="9158125" flipV="1">
            <a:off x="7085006" y="449402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B922486-BBD8-4CAE-968D-90E91831F8D7}"/>
              </a:ext>
            </a:extLst>
          </p:cNvPr>
          <p:cNvSpPr/>
          <p:nvPr/>
        </p:nvSpPr>
        <p:spPr>
          <a:xfrm rot="5400000">
            <a:off x="6177955" y="544677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DD2BB025-420C-4C7E-85AA-37F9D899B1D4}"/>
              </a:ext>
            </a:extLst>
          </p:cNvPr>
          <p:cNvSpPr/>
          <p:nvPr/>
        </p:nvSpPr>
        <p:spPr>
          <a:xfrm rot="9158125" flipV="1">
            <a:off x="6346404" y="508666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BE86F-0480-4C56-AA79-CA28E0247525}"/>
              </a:ext>
            </a:extLst>
          </p:cNvPr>
          <p:cNvSpPr txBox="1"/>
          <p:nvPr/>
        </p:nvSpPr>
        <p:spPr>
          <a:xfrm rot="2262891">
            <a:off x="6474589" y="526752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061FE7-1B0B-4F69-8647-24238351FB8F}"/>
              </a:ext>
            </a:extLst>
          </p:cNvPr>
          <p:cNvSpPr txBox="1"/>
          <p:nvPr/>
        </p:nvSpPr>
        <p:spPr>
          <a:xfrm rot="2262891">
            <a:off x="7216900" y="4673241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ECC0F-A705-412A-B695-16624A8C96F5}"/>
              </a:ext>
            </a:extLst>
          </p:cNvPr>
          <p:cNvSpPr txBox="1"/>
          <p:nvPr/>
        </p:nvSpPr>
        <p:spPr>
          <a:xfrm rot="2262891">
            <a:off x="7959211" y="4078953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3E278F-9287-44FA-9943-6B10FAC728FF}"/>
              </a:ext>
            </a:extLst>
          </p:cNvPr>
          <p:cNvSpPr txBox="1"/>
          <p:nvPr/>
        </p:nvSpPr>
        <p:spPr>
          <a:xfrm rot="2262891">
            <a:off x="8701522" y="3484665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4A62BB-D48D-4854-808C-E977F61EE1BC}"/>
              </a:ext>
            </a:extLst>
          </p:cNvPr>
          <p:cNvSpPr txBox="1"/>
          <p:nvPr/>
        </p:nvSpPr>
        <p:spPr>
          <a:xfrm rot="2262891">
            <a:off x="9443833" y="289037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1570093-373D-407C-94AD-5E41F35AE04E}"/>
              </a:ext>
            </a:extLst>
          </p:cNvPr>
          <p:cNvSpPr/>
          <p:nvPr/>
        </p:nvSpPr>
        <p:spPr>
          <a:xfrm>
            <a:off x="2081360" y="2872200"/>
            <a:ext cx="72000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992C844-7069-4B15-B8AD-0654D4388A3C}"/>
              </a:ext>
            </a:extLst>
          </p:cNvPr>
          <p:cNvSpPr/>
          <p:nvPr/>
        </p:nvSpPr>
        <p:spPr>
          <a:xfrm>
            <a:off x="2081360" y="4713694"/>
            <a:ext cx="72000" cy="14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5DB85CC-8F99-484D-974D-AC1E28F01AA8}"/>
              </a:ext>
            </a:extLst>
          </p:cNvPr>
          <p:cNvGrpSpPr/>
          <p:nvPr/>
        </p:nvGrpSpPr>
        <p:grpSpPr>
          <a:xfrm>
            <a:off x="2396614" y="2766287"/>
            <a:ext cx="3479199" cy="1615826"/>
            <a:chOff x="7892025" y="1572049"/>
            <a:chExt cx="3479199" cy="161582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8A4821-39AB-4D72-B796-C4FE72A255C8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FAE214-3060-4AF3-9A46-DE3870F02756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BFE416-64F1-4323-BD83-477893462247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B243D-DFA5-44C9-B169-625485BE2E9A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DDBBB29-78C2-4A6C-BF75-BBBB213A4426}"/>
              </a:ext>
            </a:extLst>
          </p:cNvPr>
          <p:cNvSpPr txBox="1"/>
          <p:nvPr/>
        </p:nvSpPr>
        <p:spPr>
          <a:xfrm>
            <a:off x="484588" y="3312590"/>
            <a:ext cx="15876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ALLPPT Layout Clean Text Slide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108D61-72C9-478D-93F4-B4CDB8446207}"/>
              </a:ext>
            </a:extLst>
          </p:cNvPr>
          <p:cNvSpPr txBox="1"/>
          <p:nvPr/>
        </p:nvSpPr>
        <p:spPr>
          <a:xfrm>
            <a:off x="484588" y="5154084"/>
            <a:ext cx="15876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ALLPPT Layout Clean Text Slide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CAB87A94-00AF-4FDE-9880-DB9E617EB8A2}"/>
              </a:ext>
            </a:extLst>
          </p:cNvPr>
          <p:cNvGrpSpPr/>
          <p:nvPr/>
        </p:nvGrpSpPr>
        <p:grpSpPr>
          <a:xfrm>
            <a:off x="2396614" y="4607781"/>
            <a:ext cx="3479199" cy="1615826"/>
            <a:chOff x="7892025" y="1572049"/>
            <a:chExt cx="3479199" cy="16158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793802-DAD2-4C8A-9C8E-8D28A22461A2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01A102-5C3D-476B-9403-EAE7C908ACCB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B2B49E-58DC-40AE-9CF0-C57E81D46B2E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ED4E52-5E15-4E81-90BE-5702AD118A2E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CCC88E6-BA61-47B7-A1E8-BA52FDB7C196}"/>
              </a:ext>
            </a:extLst>
          </p:cNvPr>
          <p:cNvSpPr txBox="1"/>
          <p:nvPr/>
        </p:nvSpPr>
        <p:spPr>
          <a:xfrm>
            <a:off x="541768" y="1958204"/>
            <a:ext cx="601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92BF5E-B2AD-49C8-9A4E-EF513D07E9B8}"/>
              </a:ext>
            </a:extLst>
          </p:cNvPr>
          <p:cNvSpPr txBox="1"/>
          <p:nvPr/>
        </p:nvSpPr>
        <p:spPr>
          <a:xfrm>
            <a:off x="541768" y="1650428"/>
            <a:ext cx="6017674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id="{FB682C9B-AB15-4A7A-A2B9-28D1CFAD0DDE}"/>
              </a:ext>
            </a:extLst>
          </p:cNvPr>
          <p:cNvSpPr/>
          <p:nvPr/>
        </p:nvSpPr>
        <p:spPr>
          <a:xfrm>
            <a:off x="10003802" y="2218143"/>
            <a:ext cx="596328" cy="339424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598EDDD-9E60-44B2-AC2F-8FEC642AFB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D1842-AC91-48DB-9725-CBAB7FCF5E83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9687A-5EA0-439B-8406-EF85A6BE469B}"/>
              </a:ext>
            </a:extLst>
          </p:cNvPr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9BD98-BDCE-456C-80F0-C40EF170CD81}"/>
              </a:ext>
            </a:extLst>
          </p:cNvPr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FC6F0E04-9414-4150-AB3B-8430BCA74A8D}"/>
              </a:ext>
            </a:extLst>
          </p:cNvPr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01369-1885-4E5E-B04E-E41AC080723F}"/>
              </a:ext>
            </a:extLst>
          </p:cNvPr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93A98-8509-46DC-8D87-EF02FBF10D52}"/>
              </a:ext>
            </a:extLst>
          </p:cNvPr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6F6C3CE4-E576-4844-B750-5C5330861099}"/>
              </a:ext>
            </a:extLst>
          </p:cNvPr>
          <p:cNvSpPr/>
          <p:nvPr/>
        </p:nvSpPr>
        <p:spPr>
          <a:xfrm>
            <a:off x="2895600" y="2156640"/>
            <a:ext cx="3686175" cy="3686175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막힌 원호 3">
            <a:extLst>
              <a:ext uri="{FF2B5EF4-FFF2-40B4-BE49-F238E27FC236}">
                <a16:creationId xmlns:a16="http://schemas.microsoft.com/office/drawing/2014/main" id="{3AECDCCD-76C0-488A-9E76-DD30A9F93082}"/>
              </a:ext>
            </a:extLst>
          </p:cNvPr>
          <p:cNvSpPr/>
          <p:nvPr/>
        </p:nvSpPr>
        <p:spPr>
          <a:xfrm flipV="1">
            <a:off x="5667375" y="2147114"/>
            <a:ext cx="3686175" cy="3686175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BAA522B9-7D5D-4263-BC5E-844B33CFC434}"/>
              </a:ext>
            </a:extLst>
          </p:cNvPr>
          <p:cNvSpPr/>
          <p:nvPr/>
        </p:nvSpPr>
        <p:spPr>
          <a:xfrm>
            <a:off x="8139112" y="3495675"/>
            <a:ext cx="1547813" cy="50958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965F483B-CE6A-4039-9F63-17DA3FF95EB8}"/>
              </a:ext>
            </a:extLst>
          </p:cNvPr>
          <p:cNvSpPr/>
          <p:nvPr/>
        </p:nvSpPr>
        <p:spPr>
          <a:xfrm rot="10800000">
            <a:off x="2533650" y="3964782"/>
            <a:ext cx="1547813" cy="5095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33D11-FAAF-484E-BB09-8072C928F7A6}"/>
              </a:ext>
            </a:extLst>
          </p:cNvPr>
          <p:cNvSpPr txBox="1"/>
          <p:nvPr/>
        </p:nvSpPr>
        <p:spPr>
          <a:xfrm>
            <a:off x="8591536" y="3672394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13293-58C8-44CA-AE6F-143438250F15}"/>
              </a:ext>
            </a:extLst>
          </p:cNvPr>
          <p:cNvSpPr txBox="1"/>
          <p:nvPr/>
        </p:nvSpPr>
        <p:spPr>
          <a:xfrm>
            <a:off x="2986074" y="3712875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E7472-F97E-4687-BF2A-25979492C004}"/>
              </a:ext>
            </a:extLst>
          </p:cNvPr>
          <p:cNvSpPr txBox="1"/>
          <p:nvPr/>
        </p:nvSpPr>
        <p:spPr>
          <a:xfrm>
            <a:off x="3357287" y="2624006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F3E1A-2DA6-4938-AD8F-974F552EC38D}"/>
              </a:ext>
            </a:extLst>
          </p:cNvPr>
          <p:cNvSpPr txBox="1"/>
          <p:nvPr/>
        </p:nvSpPr>
        <p:spPr>
          <a:xfrm rot="10800000">
            <a:off x="6129205" y="2583524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71F79-C49D-4EAF-9071-24322A5E1FB9}"/>
              </a:ext>
            </a:extLst>
          </p:cNvPr>
          <p:cNvSpPr txBox="1"/>
          <p:nvPr/>
        </p:nvSpPr>
        <p:spPr>
          <a:xfrm>
            <a:off x="7540302" y="2245062"/>
            <a:ext cx="335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39F80-BAA5-45B5-A06E-778E8C87C636}"/>
              </a:ext>
            </a:extLst>
          </p:cNvPr>
          <p:cNvSpPr txBox="1"/>
          <p:nvPr/>
        </p:nvSpPr>
        <p:spPr>
          <a:xfrm>
            <a:off x="7540302" y="1990723"/>
            <a:ext cx="335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A1EC9FC0-5928-4BD4-9540-007C1EF59D62}"/>
              </a:ext>
            </a:extLst>
          </p:cNvPr>
          <p:cNvSpPr/>
          <p:nvPr/>
        </p:nvSpPr>
        <p:spPr>
          <a:xfrm>
            <a:off x="6931713" y="2051287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693C9D3-B0FF-45A0-8986-1C53D8544951}"/>
              </a:ext>
            </a:extLst>
          </p:cNvPr>
          <p:cNvSpPr/>
          <p:nvPr/>
        </p:nvSpPr>
        <p:spPr>
          <a:xfrm>
            <a:off x="1313018" y="4726277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3B689C1F-404A-4111-A609-102CC9C85782}"/>
              </a:ext>
            </a:extLst>
          </p:cNvPr>
          <p:cNvGrpSpPr/>
          <p:nvPr/>
        </p:nvGrpSpPr>
        <p:grpSpPr>
          <a:xfrm>
            <a:off x="1924769" y="4726277"/>
            <a:ext cx="3359796" cy="1270002"/>
            <a:chOff x="2081649" y="3313839"/>
            <a:chExt cx="3359796" cy="12700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D919D7-1E4D-4077-8C87-EA5F213144BE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D93FAB-906E-47FA-94E6-398B5770CE7A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D40CE0F3-4C90-45E1-ABC0-CB1318E8B35D}"/>
              </a:ext>
            </a:extLst>
          </p:cNvPr>
          <p:cNvSpPr/>
          <p:nvPr/>
        </p:nvSpPr>
        <p:spPr>
          <a:xfrm>
            <a:off x="1398335" y="2158975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AFDC97AF-F8A0-4332-A430-21783D05F2E0}"/>
              </a:ext>
            </a:extLst>
          </p:cNvPr>
          <p:cNvSpPr/>
          <p:nvPr/>
        </p:nvSpPr>
        <p:spPr>
          <a:xfrm rot="10800000">
            <a:off x="1398334" y="2999148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54132984-DB4B-4C02-A751-0EE0ED4F9A8C}"/>
              </a:ext>
            </a:extLst>
          </p:cNvPr>
          <p:cNvSpPr/>
          <p:nvPr/>
        </p:nvSpPr>
        <p:spPr>
          <a:xfrm>
            <a:off x="1398334" y="3839321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21">
            <a:extLst>
              <a:ext uri="{FF2B5EF4-FFF2-40B4-BE49-F238E27FC236}">
                <a16:creationId xmlns:a16="http://schemas.microsoft.com/office/drawing/2014/main" id="{40B7FAFA-C9DE-492A-AACD-337B9033F8DE}"/>
              </a:ext>
            </a:extLst>
          </p:cNvPr>
          <p:cNvSpPr/>
          <p:nvPr/>
        </p:nvSpPr>
        <p:spPr>
          <a:xfrm rot="10800000">
            <a:off x="1398334" y="4679494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5" name="Rounded Rectangle 21">
            <a:extLst>
              <a:ext uri="{FF2B5EF4-FFF2-40B4-BE49-F238E27FC236}">
                <a16:creationId xmlns:a16="http://schemas.microsoft.com/office/drawing/2014/main" id="{A5A0C18E-E61D-459D-AB80-FD88F43FBAC1}"/>
              </a:ext>
            </a:extLst>
          </p:cNvPr>
          <p:cNvSpPr/>
          <p:nvPr/>
        </p:nvSpPr>
        <p:spPr>
          <a:xfrm rot="10800000">
            <a:off x="1398334" y="5519669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3B22FF96-43B8-483E-A65B-10CD89ED96C2}"/>
              </a:ext>
            </a:extLst>
          </p:cNvPr>
          <p:cNvGrpSpPr/>
          <p:nvPr/>
        </p:nvGrpSpPr>
        <p:grpSpPr>
          <a:xfrm>
            <a:off x="702716" y="2158975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0919CF5B-C6B0-43FB-89E7-6CB731322C89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43C862-32FC-416E-86F2-38051ECA5564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3973C709-6E8B-491D-B870-BE5B170FB2F6}"/>
              </a:ext>
            </a:extLst>
          </p:cNvPr>
          <p:cNvGrpSpPr/>
          <p:nvPr/>
        </p:nvGrpSpPr>
        <p:grpSpPr>
          <a:xfrm>
            <a:off x="702716" y="2999148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47" name="Rounded Rectangle 9">
              <a:extLst>
                <a:ext uri="{FF2B5EF4-FFF2-40B4-BE49-F238E27FC236}">
                  <a16:creationId xmlns:a16="http://schemas.microsoft.com/office/drawing/2014/main" id="{D68BBD1D-56E5-49E2-891E-34354A3D8FDB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9A07B1-602D-4BFE-8AD5-FC2D80747B9E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1">
            <a:extLst>
              <a:ext uri="{FF2B5EF4-FFF2-40B4-BE49-F238E27FC236}">
                <a16:creationId xmlns:a16="http://schemas.microsoft.com/office/drawing/2014/main" id="{BCFA56E8-2EC5-4C1E-A6FD-AFF4CB4BCD9A}"/>
              </a:ext>
            </a:extLst>
          </p:cNvPr>
          <p:cNvGrpSpPr/>
          <p:nvPr/>
        </p:nvGrpSpPr>
        <p:grpSpPr>
          <a:xfrm>
            <a:off x="702716" y="3839321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50" name="Rounded Rectangle 9">
              <a:extLst>
                <a:ext uri="{FF2B5EF4-FFF2-40B4-BE49-F238E27FC236}">
                  <a16:creationId xmlns:a16="http://schemas.microsoft.com/office/drawing/2014/main" id="{AE725F38-0996-4143-A15E-769EA21164B7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EBAA95-BCD7-458E-AF88-B240766B48C0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4">
            <a:extLst>
              <a:ext uri="{FF2B5EF4-FFF2-40B4-BE49-F238E27FC236}">
                <a16:creationId xmlns:a16="http://schemas.microsoft.com/office/drawing/2014/main" id="{F7DD451B-68E0-49FB-BBC3-C6B3BAC9B9B3}"/>
              </a:ext>
            </a:extLst>
          </p:cNvPr>
          <p:cNvGrpSpPr/>
          <p:nvPr/>
        </p:nvGrpSpPr>
        <p:grpSpPr>
          <a:xfrm>
            <a:off x="702716" y="4679494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53" name="Rounded Rectangle 9">
              <a:extLst>
                <a:ext uri="{FF2B5EF4-FFF2-40B4-BE49-F238E27FC236}">
                  <a16:creationId xmlns:a16="http://schemas.microsoft.com/office/drawing/2014/main" id="{43E9AC6D-8E3F-4578-B6FA-B34EF88037A4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161065-F67E-459A-8A75-FE09C36DC2D3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18">
            <a:extLst>
              <a:ext uri="{FF2B5EF4-FFF2-40B4-BE49-F238E27FC236}">
                <a16:creationId xmlns:a16="http://schemas.microsoft.com/office/drawing/2014/main" id="{A0A5313A-EEA0-4F1C-B5EF-E5BB8A8FB19B}"/>
              </a:ext>
            </a:extLst>
          </p:cNvPr>
          <p:cNvGrpSpPr/>
          <p:nvPr/>
        </p:nvGrpSpPr>
        <p:grpSpPr>
          <a:xfrm>
            <a:off x="702716" y="5519669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57" name="Rounded Rectangle 9">
              <a:extLst>
                <a:ext uri="{FF2B5EF4-FFF2-40B4-BE49-F238E27FC236}">
                  <a16:creationId xmlns:a16="http://schemas.microsoft.com/office/drawing/2014/main" id="{97CCF411-14E5-45E5-8902-781BDFC99057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967796-0E61-44A9-8225-5F7601B10F3B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9" name="Table 21">
            <a:extLst>
              <a:ext uri="{FF2B5EF4-FFF2-40B4-BE49-F238E27FC236}">
                <a16:creationId xmlns:a16="http://schemas.microsoft.com/office/drawing/2014/main" id="{DF8A6856-B440-484F-8596-DC9A5F4F0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90419"/>
              </p:ext>
            </p:extLst>
          </p:nvPr>
        </p:nvGraphicFramePr>
        <p:xfrm>
          <a:off x="1398334" y="1734697"/>
          <a:ext cx="10051452" cy="45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949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78265922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75503993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4662728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81465220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12538747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47865700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60696997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3179475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50848462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65280415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37787792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99991760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67754729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39362234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417156819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08983937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51397363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840838221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6475923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  <p:sp>
        <p:nvSpPr>
          <p:cNvPr id="60" name="Rectangle 22">
            <a:extLst>
              <a:ext uri="{FF2B5EF4-FFF2-40B4-BE49-F238E27FC236}">
                <a16:creationId xmlns:a16="http://schemas.microsoft.com/office/drawing/2014/main" id="{A24BEB68-9E87-40F6-8D61-A3473A691FE6}"/>
              </a:ext>
            </a:extLst>
          </p:cNvPr>
          <p:cNvSpPr/>
          <p:nvPr/>
        </p:nvSpPr>
        <p:spPr>
          <a:xfrm>
            <a:off x="3109989" y="2183930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16E995C8-7B3A-4A5E-A0BE-40727BE7F371}"/>
              </a:ext>
            </a:extLst>
          </p:cNvPr>
          <p:cNvSpPr/>
          <p:nvPr/>
        </p:nvSpPr>
        <p:spPr>
          <a:xfrm>
            <a:off x="6345766" y="3881916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D66A54E2-116B-40FD-824B-CD0D503B98A4}"/>
              </a:ext>
            </a:extLst>
          </p:cNvPr>
          <p:cNvSpPr/>
          <p:nvPr/>
        </p:nvSpPr>
        <p:spPr>
          <a:xfrm>
            <a:off x="7227268" y="5569202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63" name="Rectangle 25">
            <a:extLst>
              <a:ext uri="{FF2B5EF4-FFF2-40B4-BE49-F238E27FC236}">
                <a16:creationId xmlns:a16="http://schemas.microsoft.com/office/drawing/2014/main" id="{53EA1708-24B8-4D01-9DD0-01D7B122431C}"/>
              </a:ext>
            </a:extLst>
          </p:cNvPr>
          <p:cNvSpPr/>
          <p:nvPr/>
        </p:nvSpPr>
        <p:spPr>
          <a:xfrm>
            <a:off x="4776258" y="3034804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Rectangle 26">
            <a:extLst>
              <a:ext uri="{FF2B5EF4-FFF2-40B4-BE49-F238E27FC236}">
                <a16:creationId xmlns:a16="http://schemas.microsoft.com/office/drawing/2014/main" id="{29DBCE35-B8F5-4CF4-975B-54704E620AC4}"/>
              </a:ext>
            </a:extLst>
          </p:cNvPr>
          <p:cNvSpPr/>
          <p:nvPr/>
        </p:nvSpPr>
        <p:spPr>
          <a:xfrm>
            <a:off x="9655386" y="2293902"/>
            <a:ext cx="1274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E6597A1C-1A97-464F-BC37-1636BD9B572F}"/>
              </a:ext>
            </a:extLst>
          </p:cNvPr>
          <p:cNvSpPr/>
          <p:nvPr/>
        </p:nvSpPr>
        <p:spPr>
          <a:xfrm>
            <a:off x="6923860" y="4715150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9C0E7-D246-49A3-A986-60EA719EC23C}"/>
              </a:ext>
            </a:extLst>
          </p:cNvPr>
          <p:cNvSpPr txBox="1"/>
          <p:nvPr/>
        </p:nvSpPr>
        <p:spPr>
          <a:xfrm>
            <a:off x="8710534" y="2875002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994F809C-01DF-4C06-805C-6DA78C57D33C}"/>
              </a:ext>
            </a:extLst>
          </p:cNvPr>
          <p:cNvGrpSpPr/>
          <p:nvPr/>
        </p:nvGrpSpPr>
        <p:grpSpPr>
          <a:xfrm>
            <a:off x="8710533" y="3429000"/>
            <a:ext cx="3044345" cy="684028"/>
            <a:chOff x="910640" y="2975795"/>
            <a:chExt cx="1527408" cy="17108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14666-A3F5-4E3B-81F0-048D119CE0A8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E12A90-3242-47D3-BB9E-18DC6B3886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DB8328A-6D5C-4CAF-9A3B-A08307728A59}"/>
              </a:ext>
            </a:extLst>
          </p:cNvPr>
          <p:cNvSpPr txBox="1"/>
          <p:nvPr/>
        </p:nvSpPr>
        <p:spPr>
          <a:xfrm>
            <a:off x="8710534" y="4059820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28%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Group 64">
            <a:extLst>
              <a:ext uri="{FF2B5EF4-FFF2-40B4-BE49-F238E27FC236}">
                <a16:creationId xmlns:a16="http://schemas.microsoft.com/office/drawing/2014/main" id="{9F62CE0A-639A-4D62-A21F-D1E44E3EC86F}"/>
              </a:ext>
            </a:extLst>
          </p:cNvPr>
          <p:cNvGrpSpPr/>
          <p:nvPr/>
        </p:nvGrpSpPr>
        <p:grpSpPr>
          <a:xfrm>
            <a:off x="8710533" y="4613818"/>
            <a:ext cx="3044345" cy="684028"/>
            <a:chOff x="910640" y="2975795"/>
            <a:chExt cx="1527408" cy="17108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179437-BD45-4D0D-AEEF-2E9C695C018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6FDC87-9B15-45CC-AE28-5DF9D9E8BB9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368C8C-51D2-454C-9CD0-E1F925F893E8}"/>
              </a:ext>
            </a:extLst>
          </p:cNvPr>
          <p:cNvSpPr txBox="1"/>
          <p:nvPr/>
        </p:nvSpPr>
        <p:spPr>
          <a:xfrm>
            <a:off x="8710534" y="5244638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36%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64">
            <a:extLst>
              <a:ext uri="{FF2B5EF4-FFF2-40B4-BE49-F238E27FC236}">
                <a16:creationId xmlns:a16="http://schemas.microsoft.com/office/drawing/2014/main" id="{6640ACB4-59B4-4285-BFE9-83E1A08946CD}"/>
              </a:ext>
            </a:extLst>
          </p:cNvPr>
          <p:cNvGrpSpPr/>
          <p:nvPr/>
        </p:nvGrpSpPr>
        <p:grpSpPr>
          <a:xfrm>
            <a:off x="8710533" y="5798636"/>
            <a:ext cx="3044345" cy="684028"/>
            <a:chOff x="910640" y="2975795"/>
            <a:chExt cx="1527408" cy="17108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BFD5A5-EA05-47D5-808D-FC45EF121190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857CA-48EC-4AE3-B91C-61B6E274552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A972CF54-B6E3-4884-B62A-33DBC53EE804}"/>
              </a:ext>
            </a:extLst>
          </p:cNvPr>
          <p:cNvGrpSpPr/>
          <p:nvPr/>
        </p:nvGrpSpPr>
        <p:grpSpPr>
          <a:xfrm>
            <a:off x="7636257" y="222874"/>
            <a:ext cx="4233526" cy="1337280"/>
            <a:chOff x="4651035" y="1881101"/>
            <a:chExt cx="4233526" cy="15696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67CB2-6EFD-487B-B6A8-F25AB3EA4C0F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BCE5D8-51B7-4547-98E9-B80FB92A0CDD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2228BD-2FC7-4555-B6F4-F443E40E7B50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B4A60-FC5B-4C0E-8FD4-7BC2BAA75621}"/>
              </a:ext>
            </a:extLst>
          </p:cNvPr>
          <p:cNvSpPr txBox="1"/>
          <p:nvPr/>
        </p:nvSpPr>
        <p:spPr>
          <a:xfrm>
            <a:off x="2024299" y="1800091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2C72-1EFD-4CE2-BED4-8C482E6BDD44}"/>
              </a:ext>
            </a:extLst>
          </p:cNvPr>
          <p:cNvSpPr txBox="1"/>
          <p:nvPr/>
        </p:nvSpPr>
        <p:spPr>
          <a:xfrm>
            <a:off x="2024298" y="2279051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5787DFEC-770D-4918-BE03-FBE9FEE20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41432"/>
              </p:ext>
            </p:extLst>
          </p:nvPr>
        </p:nvGraphicFramePr>
        <p:xfrm>
          <a:off x="3931888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0D2BC7B-8E4B-4E9D-A9D8-024E22372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623815"/>
              </p:ext>
            </p:extLst>
          </p:nvPr>
        </p:nvGraphicFramePr>
        <p:xfrm>
          <a:off x="5452915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00A07806-5E7B-4C48-895B-2B5729AAB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671942"/>
              </p:ext>
            </p:extLst>
          </p:nvPr>
        </p:nvGraphicFramePr>
        <p:xfrm>
          <a:off x="6973943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E3E50DB5-5F48-4D0E-AFFB-5A28480BC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043627"/>
              </p:ext>
            </p:extLst>
          </p:nvPr>
        </p:nvGraphicFramePr>
        <p:xfrm>
          <a:off x="849497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3A55EBE1-9A47-4B05-84E7-E6B8F9FE2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072491"/>
              </p:ext>
            </p:extLst>
          </p:nvPr>
        </p:nvGraphicFramePr>
        <p:xfrm>
          <a:off x="241086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77BA5C-6366-4E77-99A7-ED8800A6FE08}"/>
              </a:ext>
            </a:extLst>
          </p:cNvPr>
          <p:cNvSpPr txBox="1"/>
          <p:nvPr/>
        </p:nvSpPr>
        <p:spPr>
          <a:xfrm>
            <a:off x="267501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6E0B1-4C5F-419E-A233-7FF8F787F0B0}"/>
              </a:ext>
            </a:extLst>
          </p:cNvPr>
          <p:cNvSpPr txBox="1"/>
          <p:nvPr/>
        </p:nvSpPr>
        <p:spPr>
          <a:xfrm>
            <a:off x="875912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D495A-C6EA-49D9-80AD-687FDF405BBF}"/>
              </a:ext>
            </a:extLst>
          </p:cNvPr>
          <p:cNvSpPr txBox="1"/>
          <p:nvPr/>
        </p:nvSpPr>
        <p:spPr>
          <a:xfrm>
            <a:off x="4196040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DECAE-B13A-4F45-B200-6F805357AF31}"/>
              </a:ext>
            </a:extLst>
          </p:cNvPr>
          <p:cNvSpPr txBox="1"/>
          <p:nvPr/>
        </p:nvSpPr>
        <p:spPr>
          <a:xfrm>
            <a:off x="5717067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35542-A12A-4388-BE18-07451483112C}"/>
              </a:ext>
            </a:extLst>
          </p:cNvPr>
          <p:cNvSpPr txBox="1"/>
          <p:nvPr/>
        </p:nvSpPr>
        <p:spPr>
          <a:xfrm>
            <a:off x="7238095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84D7B-EC43-4542-913E-95793508DE50}"/>
              </a:ext>
            </a:extLst>
          </p:cNvPr>
          <p:cNvSpPr txBox="1"/>
          <p:nvPr/>
        </p:nvSpPr>
        <p:spPr>
          <a:xfrm>
            <a:off x="220423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A30F8-D078-4C72-ACA8-E4859A8168FE}"/>
              </a:ext>
            </a:extLst>
          </p:cNvPr>
          <p:cNvSpPr txBox="1"/>
          <p:nvPr/>
        </p:nvSpPr>
        <p:spPr>
          <a:xfrm>
            <a:off x="365644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94258-DAD0-4D5F-A741-9DE60CC8EE06}"/>
              </a:ext>
            </a:extLst>
          </p:cNvPr>
          <p:cNvSpPr txBox="1"/>
          <p:nvPr/>
        </p:nvSpPr>
        <p:spPr>
          <a:xfrm>
            <a:off x="607570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F29AB-A4F4-4CF9-B5FC-0FA3A88D12B8}"/>
              </a:ext>
            </a:extLst>
          </p:cNvPr>
          <p:cNvSpPr txBox="1"/>
          <p:nvPr/>
        </p:nvSpPr>
        <p:spPr>
          <a:xfrm>
            <a:off x="752791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21E22C6C-60B3-4A0C-B579-F58E53ED6371}"/>
              </a:ext>
            </a:extLst>
          </p:cNvPr>
          <p:cNvSpPr/>
          <p:nvPr/>
        </p:nvSpPr>
        <p:spPr>
          <a:xfrm>
            <a:off x="2316172" y="5232848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F3AEC506-46B8-42E1-808C-CE6A9DA3366E}"/>
              </a:ext>
            </a:extLst>
          </p:cNvPr>
          <p:cNvSpPr/>
          <p:nvPr/>
        </p:nvSpPr>
        <p:spPr>
          <a:xfrm>
            <a:off x="2316172" y="6106892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A3682-EBAD-485B-9590-15A330A9CDE9}"/>
              </a:ext>
            </a:extLst>
          </p:cNvPr>
          <p:cNvSpPr txBox="1"/>
          <p:nvPr/>
        </p:nvSpPr>
        <p:spPr>
          <a:xfrm>
            <a:off x="2316172" y="5390666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0365BC5-2317-42FF-9208-D0771890568F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C4D25C4-082D-4D74-B834-1B95F1B8E862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31">
              <a:extLst>
                <a:ext uri="{FF2B5EF4-FFF2-40B4-BE49-F238E27FC236}">
                  <a16:creationId xmlns:a16="http://schemas.microsoft.com/office/drawing/2014/main" id="{D4EA4EC1-C349-432F-AD7B-834AF3B373C8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32">
              <a:extLst>
                <a:ext uri="{FF2B5EF4-FFF2-40B4-BE49-F238E27FC236}">
                  <a16:creationId xmlns:a16="http://schemas.microsoft.com/office/drawing/2014/main" id="{EB6C0182-3C03-4D93-B957-59D8E6B52E6D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3">
              <a:extLst>
                <a:ext uri="{FF2B5EF4-FFF2-40B4-BE49-F238E27FC236}">
                  <a16:creationId xmlns:a16="http://schemas.microsoft.com/office/drawing/2014/main" id="{EA164B70-291D-4941-BB10-D552686D8523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34">
              <a:extLst>
                <a:ext uri="{FF2B5EF4-FFF2-40B4-BE49-F238E27FC236}">
                  <a16:creationId xmlns:a16="http://schemas.microsoft.com/office/drawing/2014/main" id="{E148741D-E8DF-4BFE-9CC3-A90D96BCCBF6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5">
              <a:extLst>
                <a:ext uri="{FF2B5EF4-FFF2-40B4-BE49-F238E27FC236}">
                  <a16:creationId xmlns:a16="http://schemas.microsoft.com/office/drawing/2014/main" id="{C535DB00-058E-4612-8F70-D5265DA20F26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36">
              <a:extLst>
                <a:ext uri="{FF2B5EF4-FFF2-40B4-BE49-F238E27FC236}">
                  <a16:creationId xmlns:a16="http://schemas.microsoft.com/office/drawing/2014/main" id="{23A7C55D-AA0E-47A4-A971-32BE07910338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37">
              <a:extLst>
                <a:ext uri="{FF2B5EF4-FFF2-40B4-BE49-F238E27FC236}">
                  <a16:creationId xmlns:a16="http://schemas.microsoft.com/office/drawing/2014/main" id="{F9A9294F-DFB0-4EA1-9C03-42A0C2AF0662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38">
              <a:extLst>
                <a:ext uri="{FF2B5EF4-FFF2-40B4-BE49-F238E27FC236}">
                  <a16:creationId xmlns:a16="http://schemas.microsoft.com/office/drawing/2014/main" id="{7371647A-0566-4CA5-9987-9D80E8C1315B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39">
              <a:extLst>
                <a:ext uri="{FF2B5EF4-FFF2-40B4-BE49-F238E27FC236}">
                  <a16:creationId xmlns:a16="http://schemas.microsoft.com/office/drawing/2014/main" id="{A4505BEF-F434-4C3F-841D-4B06FE13DEB2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40">
              <a:extLst>
                <a:ext uri="{FF2B5EF4-FFF2-40B4-BE49-F238E27FC236}">
                  <a16:creationId xmlns:a16="http://schemas.microsoft.com/office/drawing/2014/main" id="{AE67504C-A9DF-4F7A-B6F3-9D936B51D1D6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ED70730-2788-4DCD-B477-A5A310269FDF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D24FF28-5DAB-4867-8C3E-BD08F9571CE1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1299F47-CC4E-45A6-A2EB-93BE48576D2E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715AC426-E811-4212-A5D1-B5834B6AFBDC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D60B5CF-E948-488E-8DC2-9A821C9A2FAE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51A6FE7B-76FA-4258-B981-67EA54350A27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E6B0F270-8FD5-481C-9BF5-6C7687FA0427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1635AA57-85BA-4BA8-9B14-7C2BBD09C080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179FED8-A0D2-4DDD-BC18-4EA9FFA3818B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92065A04-C826-4C0E-A625-ADDFDE33647F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46ADF30-C92B-4960-B6C8-B2E72ECB50D9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20A1260-0D88-4292-A66F-D3EA7B366FE1}"/>
              </a:ext>
            </a:extLst>
          </p:cNvPr>
          <p:cNvSpPr/>
          <p:nvPr/>
        </p:nvSpPr>
        <p:spPr>
          <a:xfrm>
            <a:off x="4561858" y="2668556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CCE4F-5381-482D-B1CB-5A6889F144A2}"/>
              </a:ext>
            </a:extLst>
          </p:cNvPr>
          <p:cNvSpPr txBox="1"/>
          <p:nvPr/>
        </p:nvSpPr>
        <p:spPr>
          <a:xfrm>
            <a:off x="5140848" y="210104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C9DA6-0DD9-4147-BDCA-DF629596E4EA}"/>
              </a:ext>
            </a:extLst>
          </p:cNvPr>
          <p:cNvSpPr txBox="1"/>
          <p:nvPr/>
        </p:nvSpPr>
        <p:spPr>
          <a:xfrm>
            <a:off x="7709903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E3B94-931E-4639-B22C-A5F9E50084A6}"/>
              </a:ext>
            </a:extLst>
          </p:cNvPr>
          <p:cNvSpPr txBox="1"/>
          <p:nvPr/>
        </p:nvSpPr>
        <p:spPr>
          <a:xfrm>
            <a:off x="2577888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CCA7F-16B3-4FCE-9EEA-89D717E99C7B}"/>
              </a:ext>
            </a:extLst>
          </p:cNvPr>
          <p:cNvSpPr txBox="1"/>
          <p:nvPr/>
        </p:nvSpPr>
        <p:spPr>
          <a:xfrm>
            <a:off x="5140848" y="556137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141F-0259-4C0F-B41E-7917CF1332A3}"/>
              </a:ext>
            </a:extLst>
          </p:cNvPr>
          <p:cNvGrpSpPr/>
          <p:nvPr/>
        </p:nvGrpSpPr>
        <p:grpSpPr>
          <a:xfrm>
            <a:off x="3924704" y="2102882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B5CE1EF-F307-465E-980B-2389F2A32B0D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CFC0BB-FA30-4ADE-A0B2-8449DECB4D47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E6EF7-9CC5-420F-90DA-9454D15ECE10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553370-E711-472A-B2F3-D4865B58CDB3}"/>
              </a:ext>
            </a:extLst>
          </p:cNvPr>
          <p:cNvGrpSpPr/>
          <p:nvPr/>
        </p:nvGrpSpPr>
        <p:grpSpPr>
          <a:xfrm flipH="1">
            <a:off x="6816080" y="2102882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881C9F6-84A4-4C22-BDEB-9753AC45F4D3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A74E8B-582B-4AFC-A6EC-D83F49A52963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EF3470-3E6F-4624-BF70-4E88941B3037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017B23-3C2D-4E97-A353-3E6CDE166576}"/>
              </a:ext>
            </a:extLst>
          </p:cNvPr>
          <p:cNvGrpSpPr/>
          <p:nvPr/>
        </p:nvGrpSpPr>
        <p:grpSpPr>
          <a:xfrm rot="16200000">
            <a:off x="3925250" y="4510232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0D028B3-764C-4727-A642-2500C48E74A0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91031C-1AD5-4E7A-AF33-FF6FC486BD85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284AB-95AD-4608-82D6-4022ED06B90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398073-A72C-460A-A1B3-1C058AE19D93}"/>
              </a:ext>
            </a:extLst>
          </p:cNvPr>
          <p:cNvGrpSpPr/>
          <p:nvPr/>
        </p:nvGrpSpPr>
        <p:grpSpPr>
          <a:xfrm rot="5400000" flipH="1">
            <a:off x="6818441" y="4515002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66618883-7C38-4D17-B94F-DB17956C78D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602D1B-1146-4852-9D21-173E58378F6E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A52D4-1E39-4F76-80D0-FF33FA6D96D8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36C0F60-967D-469B-A739-05271A87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22400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67145FF-960B-45F8-8EBD-360FF943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437745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D21A6D8-90A8-4552-8037-2570CECD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423490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52735F4-6566-44A3-91F2-9EFFD460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64496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8B01298-D7EE-4F49-B585-6409FF6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66866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B209B86-47E4-4BDF-BC6A-A560E6D3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188054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962C8E2-917B-4976-82F5-719BB65C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45217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B6B7564-134F-4022-8627-C1BD85F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43791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C99499D-C5B7-4B28-B199-9758650A288F}"/>
              </a:ext>
            </a:extLst>
          </p:cNvPr>
          <p:cNvGrpSpPr/>
          <p:nvPr/>
        </p:nvGrpSpPr>
        <p:grpSpPr>
          <a:xfrm>
            <a:off x="5193508" y="3665964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F4CC49-F1AB-45B7-A1EB-8DC52496D17C}"/>
                </a:ext>
              </a:extLst>
            </p:cNvPr>
            <p:cNvSpPr txBox="1"/>
            <p:nvPr/>
          </p:nvSpPr>
          <p:spPr>
            <a:xfrm>
              <a:off x="3681233" y="2654749"/>
              <a:ext cx="17815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1A52C0-F265-4A86-818E-C9937AD07F48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CA4607-3587-4EC9-81B2-6A23E9D82BC7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048290-31D2-4ABC-8612-4D5FEA5A01E3}"/>
              </a:ext>
            </a:extLst>
          </p:cNvPr>
          <p:cNvSpPr txBox="1"/>
          <p:nvPr/>
        </p:nvSpPr>
        <p:spPr>
          <a:xfrm>
            <a:off x="4890138" y="2759006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BBB7F-9E4A-4D1B-ACC3-F40CC385ED48}"/>
              </a:ext>
            </a:extLst>
          </p:cNvPr>
          <p:cNvSpPr txBox="1"/>
          <p:nvPr/>
        </p:nvSpPr>
        <p:spPr>
          <a:xfrm>
            <a:off x="4890138" y="447092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5D5321-0DFA-450B-90E2-4796D520DFDB}"/>
              </a:ext>
            </a:extLst>
          </p:cNvPr>
          <p:cNvGrpSpPr/>
          <p:nvPr/>
        </p:nvGrpSpPr>
        <p:grpSpPr>
          <a:xfrm>
            <a:off x="877429" y="5036022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24A0AA-84FA-4971-A8F2-0B0FCFD7EED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4CF6D0-3452-4FEC-9A7C-13E09C56B55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F01661-CF9B-46EE-978C-7BC0DAE639AC}"/>
              </a:ext>
            </a:extLst>
          </p:cNvPr>
          <p:cNvGrpSpPr/>
          <p:nvPr/>
        </p:nvGrpSpPr>
        <p:grpSpPr>
          <a:xfrm>
            <a:off x="877429" y="1939718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D21698-D700-48CF-BF7C-3B67EDE43EC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C8A9AA-874B-41BA-8FD9-CD702E422E95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89FAB5-6840-4A2B-AD98-C6B804D2206C}"/>
              </a:ext>
            </a:extLst>
          </p:cNvPr>
          <p:cNvGrpSpPr/>
          <p:nvPr/>
        </p:nvGrpSpPr>
        <p:grpSpPr>
          <a:xfrm>
            <a:off x="8537249" y="5036022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05FA86-9F44-4283-AB22-F15C38C1AA8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0F2724-266F-4E42-8922-DCFD3548D31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0A3532-0831-4B77-A818-59DC0FF95A12}"/>
              </a:ext>
            </a:extLst>
          </p:cNvPr>
          <p:cNvGrpSpPr/>
          <p:nvPr/>
        </p:nvGrpSpPr>
        <p:grpSpPr>
          <a:xfrm>
            <a:off x="8537249" y="1939718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C9D6A6-320F-4D2E-AD87-D34F23A8F9B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C7A4FE-C39A-473B-AD75-DE267C795A40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3E99CE14-B8EF-4E79-8535-5544DED016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66" r="25815" b="-66"/>
          <a:stretch/>
        </p:blipFill>
        <p:spPr>
          <a:xfrm>
            <a:off x="4847861" y="4558"/>
            <a:ext cx="7344139" cy="6863603"/>
          </a:xfrm>
        </p:spPr>
      </p:pic>
      <p:grpSp>
        <p:nvGrpSpPr>
          <p:cNvPr id="3" name="Group 25">
            <a:extLst>
              <a:ext uri="{FF2B5EF4-FFF2-40B4-BE49-F238E27FC236}">
                <a16:creationId xmlns:a16="http://schemas.microsoft.com/office/drawing/2014/main" id="{4CD8506D-FD03-48E4-B2CD-1D314C2515EE}"/>
              </a:ext>
            </a:extLst>
          </p:cNvPr>
          <p:cNvGrpSpPr/>
          <p:nvPr/>
        </p:nvGrpSpPr>
        <p:grpSpPr>
          <a:xfrm>
            <a:off x="5304088" y="2631911"/>
            <a:ext cx="1565507" cy="1565507"/>
            <a:chOff x="3592654" y="1960064"/>
            <a:chExt cx="1295380" cy="1295380"/>
          </a:xfrm>
        </p:grpSpPr>
        <p:sp>
          <p:nvSpPr>
            <p:cNvPr id="4" name="Oval 24">
              <a:extLst>
                <a:ext uri="{FF2B5EF4-FFF2-40B4-BE49-F238E27FC236}">
                  <a16:creationId xmlns:a16="http://schemas.microsoft.com/office/drawing/2014/main" id="{0DA855A4-F9D4-4743-B92F-126811DC974B}"/>
                </a:ext>
              </a:extLst>
            </p:cNvPr>
            <p:cNvSpPr/>
            <p:nvPr/>
          </p:nvSpPr>
          <p:spPr>
            <a:xfrm>
              <a:off x="3592654" y="1960064"/>
              <a:ext cx="1295380" cy="1295380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5DED5557-3B11-441B-9D8E-0F5922BED7C5}"/>
                </a:ext>
              </a:extLst>
            </p:cNvPr>
            <p:cNvSpPr/>
            <p:nvPr/>
          </p:nvSpPr>
          <p:spPr>
            <a:xfrm>
              <a:off x="3700284" y="2067694"/>
              <a:ext cx="1080120" cy="108012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5C8906-D985-40E0-BBC0-AC1D5AEC2D4C}"/>
              </a:ext>
            </a:extLst>
          </p:cNvPr>
          <p:cNvGrpSpPr/>
          <p:nvPr/>
        </p:nvGrpSpPr>
        <p:grpSpPr>
          <a:xfrm>
            <a:off x="690665" y="2584275"/>
            <a:ext cx="3793456" cy="2852341"/>
            <a:chOff x="690665" y="2584275"/>
            <a:chExt cx="3793456" cy="2852341"/>
          </a:xfrm>
        </p:grpSpPr>
        <p:sp>
          <p:nvSpPr>
            <p:cNvPr id="7" name="Content Placeholder 5">
              <a:extLst>
                <a:ext uri="{FF2B5EF4-FFF2-40B4-BE49-F238E27FC236}">
                  <a16:creationId xmlns:a16="http://schemas.microsoft.com/office/drawing/2014/main" id="{637B218C-31B2-4A6E-833A-B014E642C5CD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915666"/>
              <a:ext cx="3793270" cy="25209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Get a modern PowerPoint  Presentation that is beautifully designed. I hope and I believe that this Template will your Time. You can simply impress your audience and add a unique zing and appeal to your Reports. </a:t>
              </a:r>
              <a:r>
                <a:rPr lang="en-US" altLang="ko-KR" dirty="0">
                  <a:cs typeface="Arial" pitchFamily="34" charset="0"/>
                </a:rPr>
                <a:t>Easy to change colors, photos and Text. </a:t>
              </a:r>
              <a:r>
                <a:rPr lang="en-US" altLang="ko-KR" dirty="0"/>
                <a:t>You can simply impress your audience and add a unique zing and appeal to your Reports. </a:t>
              </a:r>
            </a:p>
            <a:p>
              <a:endParaRPr lang="en-US" altLang="ko-KR" dirty="0"/>
            </a:p>
            <a:p>
              <a:r>
                <a:rPr lang="en-US" altLang="ko-KR" dirty="0"/>
                <a:t>Get a modern PowerPoint  Presentation that is beautifully designed.  I hope and I believe that this Template will your Time. You can simply impress your audience and add a unique zing and appeal to your Reports. </a:t>
              </a:r>
              <a:endParaRPr lang="ko-KR" altLang="en-US" dirty="0"/>
            </a:p>
            <a:p>
              <a:endParaRPr lang="ko-KR" altLang="en-US" dirty="0"/>
            </a:p>
            <a:p>
              <a:endParaRPr lang="ko-KR" altLang="en-US" dirty="0"/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86CF1299-1AF0-433B-9918-3299DCD79A85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584275"/>
              <a:ext cx="3793456" cy="317004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424152-63E2-4661-AC65-CB15771BD7F1}"/>
              </a:ext>
            </a:extLst>
          </p:cNvPr>
          <p:cNvSpPr txBox="1"/>
          <p:nvPr/>
        </p:nvSpPr>
        <p:spPr>
          <a:xfrm flipH="1">
            <a:off x="690665" y="493909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F0449A0-1A8A-4182-961A-DFB18E528AE1}"/>
              </a:ext>
            </a:extLst>
          </p:cNvPr>
          <p:cNvGrpSpPr/>
          <p:nvPr/>
        </p:nvGrpSpPr>
        <p:grpSpPr>
          <a:xfrm>
            <a:off x="5784509" y="2997599"/>
            <a:ext cx="622982" cy="862802"/>
            <a:chOff x="5286354" y="2309883"/>
            <a:chExt cx="1616912" cy="223935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D587806-D735-440A-9AC8-8D5BC344F014}"/>
                </a:ext>
              </a:extLst>
            </p:cNvPr>
            <p:cNvSpPr/>
            <p:nvPr/>
          </p:nvSpPr>
          <p:spPr>
            <a:xfrm>
              <a:off x="5286354" y="2309883"/>
              <a:ext cx="1616912" cy="1176813"/>
            </a:xfrm>
            <a:custGeom>
              <a:avLst/>
              <a:gdLst>
                <a:gd name="connsiteX0" fmla="*/ 1591838 w 1616912"/>
                <a:gd name="connsiteY0" fmla="*/ 201287 h 1176813"/>
                <a:gd name="connsiteX1" fmla="*/ 1255606 w 1616912"/>
                <a:gd name="connsiteY1" fmla="*/ 153472 h 1176813"/>
                <a:gd name="connsiteX2" fmla="*/ 1265702 w 1616912"/>
                <a:gd name="connsiteY2" fmla="*/ 46030 h 1176813"/>
                <a:gd name="connsiteX3" fmla="*/ 1217410 w 1616912"/>
                <a:gd name="connsiteY3" fmla="*/ 786 h 1176813"/>
                <a:gd name="connsiteX4" fmla="*/ 399499 w 1616912"/>
                <a:gd name="connsiteY4" fmla="*/ 786 h 1176813"/>
                <a:gd name="connsiteX5" fmla="*/ 351207 w 1616912"/>
                <a:gd name="connsiteY5" fmla="*/ 46030 h 1176813"/>
                <a:gd name="connsiteX6" fmla="*/ 361303 w 1616912"/>
                <a:gd name="connsiteY6" fmla="*/ 153472 h 1176813"/>
                <a:gd name="connsiteX7" fmla="*/ 25071 w 1616912"/>
                <a:gd name="connsiteY7" fmla="*/ 201287 h 1176813"/>
                <a:gd name="connsiteX8" fmla="*/ 94318 w 1616912"/>
                <a:gd name="connsiteY8" fmla="*/ 585716 h 1176813"/>
                <a:gd name="connsiteX9" fmla="*/ 368161 w 1616912"/>
                <a:gd name="connsiteY9" fmla="*/ 816602 h 1176813"/>
                <a:gd name="connsiteX10" fmla="*/ 432646 w 1616912"/>
                <a:gd name="connsiteY10" fmla="*/ 856417 h 1176813"/>
                <a:gd name="connsiteX11" fmla="*/ 422740 w 1616912"/>
                <a:gd name="connsiteY11" fmla="*/ 855655 h 1176813"/>
                <a:gd name="connsiteX12" fmla="*/ 351302 w 1616912"/>
                <a:gd name="connsiteY12" fmla="*/ 927092 h 1176813"/>
                <a:gd name="connsiteX13" fmla="*/ 422740 w 1616912"/>
                <a:gd name="connsiteY13" fmla="*/ 998530 h 1176813"/>
                <a:gd name="connsiteX14" fmla="*/ 493987 w 1616912"/>
                <a:gd name="connsiteY14" fmla="*/ 930902 h 1176813"/>
                <a:gd name="connsiteX15" fmla="*/ 544850 w 1616912"/>
                <a:gd name="connsiteY15" fmla="*/ 1134166 h 1176813"/>
                <a:gd name="connsiteX16" fmla="*/ 565043 w 1616912"/>
                <a:gd name="connsiteY16" fmla="*/ 1167884 h 1176813"/>
                <a:gd name="connsiteX17" fmla="*/ 1051961 w 1616912"/>
                <a:gd name="connsiteY17" fmla="*/ 1167884 h 1176813"/>
                <a:gd name="connsiteX18" fmla="*/ 1072154 w 1616912"/>
                <a:gd name="connsiteY18" fmla="*/ 1134166 h 1176813"/>
                <a:gd name="connsiteX19" fmla="*/ 1123018 w 1616912"/>
                <a:gd name="connsiteY19" fmla="*/ 930902 h 1176813"/>
                <a:gd name="connsiteX20" fmla="*/ 1194265 w 1616912"/>
                <a:gd name="connsiteY20" fmla="*/ 998530 h 1176813"/>
                <a:gd name="connsiteX21" fmla="*/ 1265702 w 1616912"/>
                <a:gd name="connsiteY21" fmla="*/ 927092 h 1176813"/>
                <a:gd name="connsiteX22" fmla="*/ 1194265 w 1616912"/>
                <a:gd name="connsiteY22" fmla="*/ 855655 h 1176813"/>
                <a:gd name="connsiteX23" fmla="*/ 1184359 w 1616912"/>
                <a:gd name="connsiteY23" fmla="*/ 856417 h 1176813"/>
                <a:gd name="connsiteX24" fmla="*/ 1248843 w 1616912"/>
                <a:gd name="connsiteY24" fmla="*/ 816602 h 1176813"/>
                <a:gd name="connsiteX25" fmla="*/ 1522687 w 1616912"/>
                <a:gd name="connsiteY25" fmla="*/ 585716 h 1176813"/>
                <a:gd name="connsiteX26" fmla="*/ 1591838 w 1616912"/>
                <a:gd name="connsiteY26" fmla="*/ 201287 h 1176813"/>
                <a:gd name="connsiteX27" fmla="*/ 422740 w 1616912"/>
                <a:gd name="connsiteY27" fmla="*/ 960430 h 1176813"/>
                <a:gd name="connsiteX28" fmla="*/ 389402 w 1616912"/>
                <a:gd name="connsiteY28" fmla="*/ 927092 h 1176813"/>
                <a:gd name="connsiteX29" fmla="*/ 422740 w 1616912"/>
                <a:gd name="connsiteY29" fmla="*/ 893755 h 1176813"/>
                <a:gd name="connsiteX30" fmla="*/ 456077 w 1616912"/>
                <a:gd name="connsiteY30" fmla="*/ 927092 h 1176813"/>
                <a:gd name="connsiteX31" fmla="*/ 422740 w 1616912"/>
                <a:gd name="connsiteY31" fmla="*/ 960430 h 1176813"/>
                <a:gd name="connsiteX32" fmla="*/ 115082 w 1616912"/>
                <a:gd name="connsiteY32" fmla="*/ 493990 h 1176813"/>
                <a:gd name="connsiteX33" fmla="*/ 122607 w 1616912"/>
                <a:gd name="connsiteY33" fmla="*/ 188905 h 1176813"/>
                <a:gd name="connsiteX34" fmla="*/ 295390 w 1616912"/>
                <a:gd name="connsiteY34" fmla="*/ 173284 h 1176813"/>
                <a:gd name="connsiteX35" fmla="*/ 360732 w 1616912"/>
                <a:gd name="connsiteY35" fmla="*/ 303205 h 1176813"/>
                <a:gd name="connsiteX36" fmla="*/ 308344 w 1616912"/>
                <a:gd name="connsiteY36" fmla="*/ 284155 h 1176813"/>
                <a:gd name="connsiteX37" fmla="*/ 246432 w 1616912"/>
                <a:gd name="connsiteY37" fmla="*/ 346067 h 1176813"/>
                <a:gd name="connsiteX38" fmla="*/ 308344 w 1616912"/>
                <a:gd name="connsiteY38" fmla="*/ 407980 h 1176813"/>
                <a:gd name="connsiteX39" fmla="*/ 370257 w 1616912"/>
                <a:gd name="connsiteY39" fmla="*/ 346067 h 1176813"/>
                <a:gd name="connsiteX40" fmla="*/ 370257 w 1616912"/>
                <a:gd name="connsiteY40" fmla="*/ 345972 h 1176813"/>
                <a:gd name="connsiteX41" fmla="*/ 372638 w 1616912"/>
                <a:gd name="connsiteY41" fmla="*/ 339495 h 1176813"/>
                <a:gd name="connsiteX42" fmla="*/ 457411 w 1616912"/>
                <a:gd name="connsiteY42" fmla="*/ 829175 h 1176813"/>
                <a:gd name="connsiteX43" fmla="*/ 115082 w 1616912"/>
                <a:gd name="connsiteY43" fmla="*/ 493990 h 1176813"/>
                <a:gd name="connsiteX44" fmla="*/ 351302 w 1616912"/>
                <a:gd name="connsiteY44" fmla="*/ 341305 h 1176813"/>
                <a:gd name="connsiteX45" fmla="*/ 313202 w 1616912"/>
                <a:gd name="connsiteY45" fmla="*/ 379405 h 1176813"/>
                <a:gd name="connsiteX46" fmla="*/ 275102 w 1616912"/>
                <a:gd name="connsiteY46" fmla="*/ 341305 h 1176813"/>
                <a:gd name="connsiteX47" fmla="*/ 313202 w 1616912"/>
                <a:gd name="connsiteY47" fmla="*/ 303205 h 1176813"/>
                <a:gd name="connsiteX48" fmla="*/ 351302 w 1616912"/>
                <a:gd name="connsiteY48" fmla="*/ 341305 h 1176813"/>
                <a:gd name="connsiteX49" fmla="*/ 1194265 w 1616912"/>
                <a:gd name="connsiteY49" fmla="*/ 893755 h 1176813"/>
                <a:gd name="connsiteX50" fmla="*/ 1227602 w 1616912"/>
                <a:gd name="connsiteY50" fmla="*/ 927092 h 1176813"/>
                <a:gd name="connsiteX51" fmla="*/ 1194265 w 1616912"/>
                <a:gd name="connsiteY51" fmla="*/ 960430 h 1176813"/>
                <a:gd name="connsiteX52" fmla="*/ 1160927 w 1616912"/>
                <a:gd name="connsiteY52" fmla="*/ 927092 h 1176813"/>
                <a:gd name="connsiteX53" fmla="*/ 1194265 w 1616912"/>
                <a:gd name="connsiteY53" fmla="*/ 893755 h 1176813"/>
                <a:gd name="connsiteX54" fmla="*/ 1501827 w 1616912"/>
                <a:gd name="connsiteY54" fmla="*/ 493990 h 1176813"/>
                <a:gd name="connsiteX55" fmla="*/ 1159403 w 1616912"/>
                <a:gd name="connsiteY55" fmla="*/ 829080 h 1176813"/>
                <a:gd name="connsiteX56" fmla="*/ 1244176 w 1616912"/>
                <a:gd name="connsiteY56" fmla="*/ 339400 h 1176813"/>
                <a:gd name="connsiteX57" fmla="*/ 1246557 w 1616912"/>
                <a:gd name="connsiteY57" fmla="*/ 345877 h 1176813"/>
                <a:gd name="connsiteX58" fmla="*/ 1246557 w 1616912"/>
                <a:gd name="connsiteY58" fmla="*/ 345972 h 1176813"/>
                <a:gd name="connsiteX59" fmla="*/ 1308469 w 1616912"/>
                <a:gd name="connsiteY59" fmla="*/ 407884 h 1176813"/>
                <a:gd name="connsiteX60" fmla="*/ 1370382 w 1616912"/>
                <a:gd name="connsiteY60" fmla="*/ 345972 h 1176813"/>
                <a:gd name="connsiteX61" fmla="*/ 1308469 w 1616912"/>
                <a:gd name="connsiteY61" fmla="*/ 284059 h 1176813"/>
                <a:gd name="connsiteX62" fmla="*/ 1256082 w 1616912"/>
                <a:gd name="connsiteY62" fmla="*/ 303109 h 1176813"/>
                <a:gd name="connsiteX63" fmla="*/ 1321423 w 1616912"/>
                <a:gd name="connsiteY63" fmla="*/ 173188 h 1176813"/>
                <a:gd name="connsiteX64" fmla="*/ 1494207 w 1616912"/>
                <a:gd name="connsiteY64" fmla="*/ 188809 h 1176813"/>
                <a:gd name="connsiteX65" fmla="*/ 1501827 w 1616912"/>
                <a:gd name="connsiteY65" fmla="*/ 493990 h 1176813"/>
                <a:gd name="connsiteX66" fmla="*/ 1265702 w 1616912"/>
                <a:gd name="connsiteY66" fmla="*/ 341305 h 1176813"/>
                <a:gd name="connsiteX67" fmla="*/ 1303802 w 1616912"/>
                <a:gd name="connsiteY67" fmla="*/ 303205 h 1176813"/>
                <a:gd name="connsiteX68" fmla="*/ 1341902 w 1616912"/>
                <a:gd name="connsiteY68" fmla="*/ 341305 h 1176813"/>
                <a:gd name="connsiteX69" fmla="*/ 1303802 w 1616912"/>
                <a:gd name="connsiteY69" fmla="*/ 379405 h 1176813"/>
                <a:gd name="connsiteX70" fmla="*/ 1265702 w 1616912"/>
                <a:gd name="connsiteY70" fmla="*/ 341305 h 117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616912" h="1176813">
                  <a:moveTo>
                    <a:pt x="1591838" y="201287"/>
                  </a:moveTo>
                  <a:cubicBezTo>
                    <a:pt x="1530211" y="41362"/>
                    <a:pt x="1347331" y="22027"/>
                    <a:pt x="1255606" y="153472"/>
                  </a:cubicBezTo>
                  <a:cubicBezTo>
                    <a:pt x="1256177" y="93655"/>
                    <a:pt x="1261702" y="86225"/>
                    <a:pt x="1265702" y="46030"/>
                  </a:cubicBezTo>
                  <a:cubicBezTo>
                    <a:pt x="1269798" y="4596"/>
                    <a:pt x="1252653" y="1262"/>
                    <a:pt x="1217410" y="786"/>
                  </a:cubicBezTo>
                  <a:cubicBezTo>
                    <a:pt x="1134543" y="-262"/>
                    <a:pt x="482366" y="-262"/>
                    <a:pt x="399499" y="786"/>
                  </a:cubicBezTo>
                  <a:cubicBezTo>
                    <a:pt x="364256" y="1262"/>
                    <a:pt x="347206" y="4596"/>
                    <a:pt x="351207" y="46030"/>
                  </a:cubicBezTo>
                  <a:cubicBezTo>
                    <a:pt x="355207" y="86320"/>
                    <a:pt x="360732" y="93655"/>
                    <a:pt x="361303" y="153472"/>
                  </a:cubicBezTo>
                  <a:cubicBezTo>
                    <a:pt x="269578" y="21931"/>
                    <a:pt x="86698" y="41362"/>
                    <a:pt x="25071" y="201287"/>
                  </a:cubicBezTo>
                  <a:cubicBezTo>
                    <a:pt x="-29031" y="341590"/>
                    <a:pt x="9164" y="469797"/>
                    <a:pt x="94318" y="585716"/>
                  </a:cubicBezTo>
                  <a:cubicBezTo>
                    <a:pt x="166612" y="684109"/>
                    <a:pt x="258910" y="760500"/>
                    <a:pt x="368161" y="816602"/>
                  </a:cubicBezTo>
                  <a:cubicBezTo>
                    <a:pt x="389878" y="827746"/>
                    <a:pt x="414643" y="836128"/>
                    <a:pt x="432646" y="856417"/>
                  </a:cubicBezTo>
                  <a:cubicBezTo>
                    <a:pt x="429407" y="855940"/>
                    <a:pt x="426073" y="855655"/>
                    <a:pt x="422740" y="855655"/>
                  </a:cubicBezTo>
                  <a:cubicBezTo>
                    <a:pt x="383306" y="855655"/>
                    <a:pt x="351302" y="887659"/>
                    <a:pt x="351302" y="927092"/>
                  </a:cubicBezTo>
                  <a:cubicBezTo>
                    <a:pt x="351302" y="966526"/>
                    <a:pt x="383306" y="998530"/>
                    <a:pt x="422740" y="998530"/>
                  </a:cubicBezTo>
                  <a:cubicBezTo>
                    <a:pt x="460935" y="998530"/>
                    <a:pt x="491986" y="968526"/>
                    <a:pt x="493987" y="930902"/>
                  </a:cubicBezTo>
                  <a:cubicBezTo>
                    <a:pt x="523038" y="1000054"/>
                    <a:pt x="561138" y="1059871"/>
                    <a:pt x="544850" y="1134166"/>
                  </a:cubicBezTo>
                  <a:cubicBezTo>
                    <a:pt x="541707" y="1148739"/>
                    <a:pt x="548946" y="1162264"/>
                    <a:pt x="565043" y="1167884"/>
                  </a:cubicBezTo>
                  <a:cubicBezTo>
                    <a:pt x="604000" y="1179790"/>
                    <a:pt x="1013004" y="1179790"/>
                    <a:pt x="1051961" y="1167884"/>
                  </a:cubicBezTo>
                  <a:cubicBezTo>
                    <a:pt x="1068058" y="1162264"/>
                    <a:pt x="1075297" y="1148739"/>
                    <a:pt x="1072154" y="1134166"/>
                  </a:cubicBezTo>
                  <a:cubicBezTo>
                    <a:pt x="1055866" y="1059775"/>
                    <a:pt x="1094062" y="1000054"/>
                    <a:pt x="1123018" y="930902"/>
                  </a:cubicBezTo>
                  <a:cubicBezTo>
                    <a:pt x="1125018" y="968621"/>
                    <a:pt x="1156069" y="998530"/>
                    <a:pt x="1194265" y="998530"/>
                  </a:cubicBezTo>
                  <a:cubicBezTo>
                    <a:pt x="1233698" y="998530"/>
                    <a:pt x="1265702" y="966526"/>
                    <a:pt x="1265702" y="927092"/>
                  </a:cubicBezTo>
                  <a:cubicBezTo>
                    <a:pt x="1265702" y="887659"/>
                    <a:pt x="1233698" y="855655"/>
                    <a:pt x="1194265" y="855655"/>
                  </a:cubicBezTo>
                  <a:cubicBezTo>
                    <a:pt x="1190931" y="855655"/>
                    <a:pt x="1187597" y="855940"/>
                    <a:pt x="1184359" y="856417"/>
                  </a:cubicBezTo>
                  <a:cubicBezTo>
                    <a:pt x="1202361" y="836128"/>
                    <a:pt x="1227221" y="827746"/>
                    <a:pt x="1248843" y="816602"/>
                  </a:cubicBezTo>
                  <a:cubicBezTo>
                    <a:pt x="1358000" y="760500"/>
                    <a:pt x="1450392" y="684109"/>
                    <a:pt x="1522687" y="585716"/>
                  </a:cubicBezTo>
                  <a:cubicBezTo>
                    <a:pt x="1607745" y="469797"/>
                    <a:pt x="1645940" y="341590"/>
                    <a:pt x="1591838" y="201287"/>
                  </a:cubicBezTo>
                  <a:close/>
                  <a:moveTo>
                    <a:pt x="422740" y="960430"/>
                  </a:moveTo>
                  <a:cubicBezTo>
                    <a:pt x="404356" y="960430"/>
                    <a:pt x="389402" y="945475"/>
                    <a:pt x="389402" y="927092"/>
                  </a:cubicBezTo>
                  <a:cubicBezTo>
                    <a:pt x="389402" y="908709"/>
                    <a:pt x="404356" y="893755"/>
                    <a:pt x="422740" y="893755"/>
                  </a:cubicBezTo>
                  <a:cubicBezTo>
                    <a:pt x="441123" y="893755"/>
                    <a:pt x="456077" y="908709"/>
                    <a:pt x="456077" y="927092"/>
                  </a:cubicBezTo>
                  <a:cubicBezTo>
                    <a:pt x="456077" y="945475"/>
                    <a:pt x="441123" y="960430"/>
                    <a:pt x="422740" y="960430"/>
                  </a:cubicBezTo>
                  <a:close/>
                  <a:moveTo>
                    <a:pt x="115082" y="493990"/>
                  </a:moveTo>
                  <a:cubicBezTo>
                    <a:pt x="64981" y="387120"/>
                    <a:pt x="49931" y="287774"/>
                    <a:pt x="122607" y="188905"/>
                  </a:cubicBezTo>
                  <a:cubicBezTo>
                    <a:pt x="170041" y="124420"/>
                    <a:pt x="236812" y="117753"/>
                    <a:pt x="295390" y="173284"/>
                  </a:cubicBezTo>
                  <a:cubicBezTo>
                    <a:pt x="332443" y="208431"/>
                    <a:pt x="351207" y="246055"/>
                    <a:pt x="360732" y="303205"/>
                  </a:cubicBezTo>
                  <a:cubicBezTo>
                    <a:pt x="349873" y="293775"/>
                    <a:pt x="323775" y="284155"/>
                    <a:pt x="308344" y="284155"/>
                  </a:cubicBezTo>
                  <a:cubicBezTo>
                    <a:pt x="274150" y="284155"/>
                    <a:pt x="246432" y="311872"/>
                    <a:pt x="246432" y="346067"/>
                  </a:cubicBezTo>
                  <a:cubicBezTo>
                    <a:pt x="246432" y="380262"/>
                    <a:pt x="274150" y="407980"/>
                    <a:pt x="308344" y="407980"/>
                  </a:cubicBezTo>
                  <a:cubicBezTo>
                    <a:pt x="342539" y="407980"/>
                    <a:pt x="370257" y="380262"/>
                    <a:pt x="370257" y="346067"/>
                  </a:cubicBezTo>
                  <a:cubicBezTo>
                    <a:pt x="370257" y="346067"/>
                    <a:pt x="370257" y="345972"/>
                    <a:pt x="370257" y="345972"/>
                  </a:cubicBezTo>
                  <a:cubicBezTo>
                    <a:pt x="371114" y="343876"/>
                    <a:pt x="371876" y="341686"/>
                    <a:pt x="372638" y="339495"/>
                  </a:cubicBezTo>
                  <a:cubicBezTo>
                    <a:pt x="393879" y="511897"/>
                    <a:pt x="412357" y="670489"/>
                    <a:pt x="457411" y="829175"/>
                  </a:cubicBezTo>
                  <a:cubicBezTo>
                    <a:pt x="325204" y="730782"/>
                    <a:pt x="186996" y="647152"/>
                    <a:pt x="115082" y="493990"/>
                  </a:cubicBezTo>
                  <a:close/>
                  <a:moveTo>
                    <a:pt x="351302" y="341305"/>
                  </a:moveTo>
                  <a:cubicBezTo>
                    <a:pt x="351302" y="362355"/>
                    <a:pt x="334252" y="379405"/>
                    <a:pt x="313202" y="379405"/>
                  </a:cubicBezTo>
                  <a:cubicBezTo>
                    <a:pt x="292152" y="379405"/>
                    <a:pt x="275102" y="362355"/>
                    <a:pt x="275102" y="341305"/>
                  </a:cubicBezTo>
                  <a:cubicBezTo>
                    <a:pt x="275102" y="320254"/>
                    <a:pt x="292152" y="303205"/>
                    <a:pt x="313202" y="303205"/>
                  </a:cubicBezTo>
                  <a:cubicBezTo>
                    <a:pt x="334252" y="303205"/>
                    <a:pt x="351302" y="320254"/>
                    <a:pt x="351302" y="341305"/>
                  </a:cubicBezTo>
                  <a:close/>
                  <a:moveTo>
                    <a:pt x="1194265" y="893755"/>
                  </a:moveTo>
                  <a:cubicBezTo>
                    <a:pt x="1212648" y="893755"/>
                    <a:pt x="1227602" y="908709"/>
                    <a:pt x="1227602" y="927092"/>
                  </a:cubicBezTo>
                  <a:cubicBezTo>
                    <a:pt x="1227602" y="945475"/>
                    <a:pt x="1212648" y="960430"/>
                    <a:pt x="1194265" y="960430"/>
                  </a:cubicBezTo>
                  <a:cubicBezTo>
                    <a:pt x="1175881" y="960430"/>
                    <a:pt x="1160927" y="945475"/>
                    <a:pt x="1160927" y="927092"/>
                  </a:cubicBezTo>
                  <a:cubicBezTo>
                    <a:pt x="1160927" y="908709"/>
                    <a:pt x="1175786" y="893755"/>
                    <a:pt x="1194265" y="893755"/>
                  </a:cubicBezTo>
                  <a:close/>
                  <a:moveTo>
                    <a:pt x="1501827" y="493990"/>
                  </a:moveTo>
                  <a:cubicBezTo>
                    <a:pt x="1429913" y="647248"/>
                    <a:pt x="1291705" y="730782"/>
                    <a:pt x="1159403" y="829080"/>
                  </a:cubicBezTo>
                  <a:cubicBezTo>
                    <a:pt x="1204552" y="670489"/>
                    <a:pt x="1222935" y="511897"/>
                    <a:pt x="1244176" y="339400"/>
                  </a:cubicBezTo>
                  <a:cubicBezTo>
                    <a:pt x="1244938" y="341686"/>
                    <a:pt x="1245795" y="343781"/>
                    <a:pt x="1246557" y="345877"/>
                  </a:cubicBezTo>
                  <a:cubicBezTo>
                    <a:pt x="1246557" y="345877"/>
                    <a:pt x="1246557" y="345972"/>
                    <a:pt x="1246557" y="345972"/>
                  </a:cubicBezTo>
                  <a:cubicBezTo>
                    <a:pt x="1246557" y="380167"/>
                    <a:pt x="1274275" y="407884"/>
                    <a:pt x="1308469" y="407884"/>
                  </a:cubicBezTo>
                  <a:cubicBezTo>
                    <a:pt x="1342664" y="407884"/>
                    <a:pt x="1370382" y="380167"/>
                    <a:pt x="1370382" y="345972"/>
                  </a:cubicBezTo>
                  <a:cubicBezTo>
                    <a:pt x="1370382" y="311777"/>
                    <a:pt x="1342664" y="284059"/>
                    <a:pt x="1308469" y="284059"/>
                  </a:cubicBezTo>
                  <a:cubicBezTo>
                    <a:pt x="1293039" y="284059"/>
                    <a:pt x="1266940" y="293680"/>
                    <a:pt x="1256082" y="303109"/>
                  </a:cubicBezTo>
                  <a:cubicBezTo>
                    <a:pt x="1265607" y="245959"/>
                    <a:pt x="1284371" y="208240"/>
                    <a:pt x="1321423" y="173188"/>
                  </a:cubicBezTo>
                  <a:cubicBezTo>
                    <a:pt x="1380002" y="117658"/>
                    <a:pt x="1446868" y="124325"/>
                    <a:pt x="1494207" y="188809"/>
                  </a:cubicBezTo>
                  <a:cubicBezTo>
                    <a:pt x="1566978" y="287774"/>
                    <a:pt x="1551928" y="387120"/>
                    <a:pt x="1501827" y="493990"/>
                  </a:cubicBezTo>
                  <a:close/>
                  <a:moveTo>
                    <a:pt x="1265702" y="341305"/>
                  </a:moveTo>
                  <a:cubicBezTo>
                    <a:pt x="1265702" y="320254"/>
                    <a:pt x="1282752" y="303205"/>
                    <a:pt x="1303802" y="303205"/>
                  </a:cubicBezTo>
                  <a:cubicBezTo>
                    <a:pt x="1324852" y="303205"/>
                    <a:pt x="1341902" y="320254"/>
                    <a:pt x="1341902" y="341305"/>
                  </a:cubicBezTo>
                  <a:cubicBezTo>
                    <a:pt x="1341902" y="362355"/>
                    <a:pt x="1324852" y="379405"/>
                    <a:pt x="1303802" y="379405"/>
                  </a:cubicBezTo>
                  <a:cubicBezTo>
                    <a:pt x="1282752" y="379405"/>
                    <a:pt x="1265702" y="362355"/>
                    <a:pt x="1265702" y="341305"/>
                  </a:cubicBezTo>
                  <a:close/>
                </a:path>
              </a:pathLst>
            </a:custGeom>
            <a:solidFill>
              <a:srgbClr val="FCD8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7E2B4C9-FE0F-4A6A-BAFC-55C4B77B77E6}"/>
                </a:ext>
              </a:extLst>
            </p:cNvPr>
            <p:cNvSpPr/>
            <p:nvPr/>
          </p:nvSpPr>
          <p:spPr>
            <a:xfrm>
              <a:off x="5794819" y="2364866"/>
              <a:ext cx="600075" cy="1066800"/>
            </a:xfrm>
            <a:custGeom>
              <a:avLst/>
              <a:gdLst>
                <a:gd name="connsiteX0" fmla="*/ 600075 w 600075"/>
                <a:gd name="connsiteY0" fmla="*/ 533400 h 1066800"/>
                <a:gd name="connsiteX1" fmla="*/ 300037 w 600075"/>
                <a:gd name="connsiteY1" fmla="*/ 1066800 h 1066800"/>
                <a:gd name="connsiteX2" fmla="*/ 0 w 600075"/>
                <a:gd name="connsiteY2" fmla="*/ 533400 h 1066800"/>
                <a:gd name="connsiteX3" fmla="*/ 300037 w 600075"/>
                <a:gd name="connsiteY3" fmla="*/ 0 h 1066800"/>
                <a:gd name="connsiteX4" fmla="*/ 600075 w 600075"/>
                <a:gd name="connsiteY4" fmla="*/ 5334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1066800">
                  <a:moveTo>
                    <a:pt x="600075" y="533400"/>
                  </a:moveTo>
                  <a:cubicBezTo>
                    <a:pt x="600075" y="827989"/>
                    <a:pt x="465744" y="1066800"/>
                    <a:pt x="300037" y="1066800"/>
                  </a:cubicBezTo>
                  <a:cubicBezTo>
                    <a:pt x="134331" y="1066800"/>
                    <a:pt x="0" y="827989"/>
                    <a:pt x="0" y="533400"/>
                  </a:cubicBezTo>
                  <a:cubicBezTo>
                    <a:pt x="0" y="238811"/>
                    <a:pt x="134331" y="0"/>
                    <a:pt x="300037" y="0"/>
                  </a:cubicBezTo>
                  <a:cubicBezTo>
                    <a:pt x="465744" y="0"/>
                    <a:pt x="600075" y="238811"/>
                    <a:pt x="600075" y="533400"/>
                  </a:cubicBezTo>
                  <a:close/>
                </a:path>
              </a:pathLst>
            </a:custGeom>
            <a:solidFill>
              <a:srgbClr val="FDE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F9D5B9-D48A-439A-94D3-3E17B2179040}"/>
                </a:ext>
              </a:extLst>
            </p:cNvPr>
            <p:cNvSpPr/>
            <p:nvPr/>
          </p:nvSpPr>
          <p:spPr>
            <a:xfrm>
              <a:off x="5821013" y="3470814"/>
              <a:ext cx="547687" cy="449651"/>
            </a:xfrm>
            <a:custGeom>
              <a:avLst/>
              <a:gdLst>
                <a:gd name="connsiteX0" fmla="*/ 388334 w 547687"/>
                <a:gd name="connsiteY0" fmla="*/ 339280 h 449651"/>
                <a:gd name="connsiteX1" fmla="*/ 364617 w 547687"/>
                <a:gd name="connsiteY1" fmla="*/ 308515 h 449651"/>
                <a:gd name="connsiteX2" fmla="*/ 400526 w 547687"/>
                <a:gd name="connsiteY2" fmla="*/ 223742 h 449651"/>
                <a:gd name="connsiteX3" fmla="*/ 464725 w 547687"/>
                <a:gd name="connsiteY3" fmla="*/ 154496 h 449651"/>
                <a:gd name="connsiteX4" fmla="*/ 461391 w 547687"/>
                <a:gd name="connsiteY4" fmla="*/ 81153 h 449651"/>
                <a:gd name="connsiteX5" fmla="*/ 466630 w 547687"/>
                <a:gd name="connsiteY5" fmla="*/ 44577 h 449651"/>
                <a:gd name="connsiteX6" fmla="*/ 526923 w 547687"/>
                <a:gd name="connsiteY6" fmla="*/ 0 h 449651"/>
                <a:gd name="connsiteX7" fmla="*/ 20955 w 547687"/>
                <a:gd name="connsiteY7" fmla="*/ 0 h 449651"/>
                <a:gd name="connsiteX8" fmla="*/ 81248 w 547687"/>
                <a:gd name="connsiteY8" fmla="*/ 44577 h 449651"/>
                <a:gd name="connsiteX9" fmla="*/ 86487 w 547687"/>
                <a:gd name="connsiteY9" fmla="*/ 81153 h 449651"/>
                <a:gd name="connsiteX10" fmla="*/ 83153 w 547687"/>
                <a:gd name="connsiteY10" fmla="*/ 154496 h 449651"/>
                <a:gd name="connsiteX11" fmla="*/ 147352 w 547687"/>
                <a:gd name="connsiteY11" fmla="*/ 223742 h 449651"/>
                <a:gd name="connsiteX12" fmla="*/ 183261 w 547687"/>
                <a:gd name="connsiteY12" fmla="*/ 308515 h 449651"/>
                <a:gd name="connsiteX13" fmla="*/ 159544 w 547687"/>
                <a:gd name="connsiteY13" fmla="*/ 339280 h 449651"/>
                <a:gd name="connsiteX14" fmla="*/ 0 w 547687"/>
                <a:gd name="connsiteY14" fmla="*/ 449580 h 449651"/>
                <a:gd name="connsiteX15" fmla="*/ 547687 w 547687"/>
                <a:gd name="connsiteY15" fmla="*/ 449580 h 449651"/>
                <a:gd name="connsiteX16" fmla="*/ 388334 w 547687"/>
                <a:gd name="connsiteY16" fmla="*/ 339280 h 44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7687" h="449651">
                  <a:moveTo>
                    <a:pt x="388334" y="339280"/>
                  </a:moveTo>
                  <a:cubicBezTo>
                    <a:pt x="368522" y="334042"/>
                    <a:pt x="363855" y="327755"/>
                    <a:pt x="364617" y="308515"/>
                  </a:cubicBezTo>
                  <a:cubicBezTo>
                    <a:pt x="366046" y="275272"/>
                    <a:pt x="376904" y="247459"/>
                    <a:pt x="400526" y="223742"/>
                  </a:cubicBezTo>
                  <a:cubicBezTo>
                    <a:pt x="422720" y="201454"/>
                    <a:pt x="444532" y="178594"/>
                    <a:pt x="464725" y="154496"/>
                  </a:cubicBezTo>
                  <a:cubicBezTo>
                    <a:pt x="485299" y="130016"/>
                    <a:pt x="502063" y="104775"/>
                    <a:pt x="461391" y="81153"/>
                  </a:cubicBezTo>
                  <a:cubicBezTo>
                    <a:pt x="437674" y="67342"/>
                    <a:pt x="455962" y="53721"/>
                    <a:pt x="466630" y="44577"/>
                  </a:cubicBezTo>
                  <a:cubicBezTo>
                    <a:pt x="485585" y="28385"/>
                    <a:pt x="506730" y="14669"/>
                    <a:pt x="526923" y="0"/>
                  </a:cubicBezTo>
                  <a:cubicBezTo>
                    <a:pt x="468630" y="14954"/>
                    <a:pt x="79343" y="14954"/>
                    <a:pt x="20955" y="0"/>
                  </a:cubicBezTo>
                  <a:cubicBezTo>
                    <a:pt x="41148" y="14764"/>
                    <a:pt x="62293" y="28385"/>
                    <a:pt x="81248" y="44577"/>
                  </a:cubicBezTo>
                  <a:cubicBezTo>
                    <a:pt x="92012" y="53816"/>
                    <a:pt x="110299" y="67342"/>
                    <a:pt x="86487" y="81153"/>
                  </a:cubicBezTo>
                  <a:cubicBezTo>
                    <a:pt x="45815" y="104775"/>
                    <a:pt x="62579" y="130016"/>
                    <a:pt x="83153" y="154496"/>
                  </a:cubicBezTo>
                  <a:cubicBezTo>
                    <a:pt x="103346" y="178594"/>
                    <a:pt x="125158" y="201454"/>
                    <a:pt x="147352" y="223742"/>
                  </a:cubicBezTo>
                  <a:cubicBezTo>
                    <a:pt x="170974" y="247459"/>
                    <a:pt x="181737" y="275177"/>
                    <a:pt x="183261" y="308515"/>
                  </a:cubicBezTo>
                  <a:cubicBezTo>
                    <a:pt x="184118" y="327660"/>
                    <a:pt x="179451" y="333946"/>
                    <a:pt x="159544" y="339280"/>
                  </a:cubicBezTo>
                  <a:cubicBezTo>
                    <a:pt x="89630" y="357950"/>
                    <a:pt x="68008" y="426053"/>
                    <a:pt x="0" y="449580"/>
                  </a:cubicBezTo>
                  <a:cubicBezTo>
                    <a:pt x="82677" y="449675"/>
                    <a:pt x="465010" y="449675"/>
                    <a:pt x="547687" y="449580"/>
                  </a:cubicBezTo>
                  <a:cubicBezTo>
                    <a:pt x="479774" y="425958"/>
                    <a:pt x="458248" y="357854"/>
                    <a:pt x="388334" y="339280"/>
                  </a:cubicBezTo>
                  <a:close/>
                </a:path>
              </a:pathLst>
            </a:custGeom>
            <a:solidFill>
              <a:srgbClr val="FE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A62DDFF-648C-46A3-A12D-BDB3BCCC0FD0}"/>
                </a:ext>
              </a:extLst>
            </p:cNvPr>
            <p:cNvSpPr/>
            <p:nvPr/>
          </p:nvSpPr>
          <p:spPr>
            <a:xfrm>
              <a:off x="5504402" y="4339589"/>
              <a:ext cx="1181195" cy="209645"/>
            </a:xfrm>
            <a:custGeom>
              <a:avLst/>
              <a:gdLst>
                <a:gd name="connsiteX0" fmla="*/ 1148429 w 1181195"/>
                <a:gd name="connsiteY0" fmla="*/ 209645 h 209645"/>
                <a:gd name="connsiteX1" fmla="*/ 32766 w 1181195"/>
                <a:gd name="connsiteY1" fmla="*/ 209645 h 209645"/>
                <a:gd name="connsiteX2" fmla="*/ 0 w 1181195"/>
                <a:gd name="connsiteY2" fmla="*/ 176879 h 209645"/>
                <a:gd name="connsiteX3" fmla="*/ 0 w 1181195"/>
                <a:gd name="connsiteY3" fmla="*/ 32766 h 209645"/>
                <a:gd name="connsiteX4" fmla="*/ 32766 w 1181195"/>
                <a:gd name="connsiteY4" fmla="*/ 0 h 209645"/>
                <a:gd name="connsiteX5" fmla="*/ 1148429 w 1181195"/>
                <a:gd name="connsiteY5" fmla="*/ 0 h 209645"/>
                <a:gd name="connsiteX6" fmla="*/ 1181195 w 1181195"/>
                <a:gd name="connsiteY6" fmla="*/ 32766 h 209645"/>
                <a:gd name="connsiteX7" fmla="*/ 1181195 w 1181195"/>
                <a:gd name="connsiteY7" fmla="*/ 176879 h 209645"/>
                <a:gd name="connsiteX8" fmla="*/ 1148429 w 1181195"/>
                <a:gd name="connsiteY8" fmla="*/ 209645 h 20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195" h="209645">
                  <a:moveTo>
                    <a:pt x="1148429" y="209645"/>
                  </a:moveTo>
                  <a:lnTo>
                    <a:pt x="32766" y="209645"/>
                  </a:lnTo>
                  <a:cubicBezTo>
                    <a:pt x="14669" y="209645"/>
                    <a:pt x="0" y="194977"/>
                    <a:pt x="0" y="176879"/>
                  </a:cubicBezTo>
                  <a:lnTo>
                    <a:pt x="0" y="32766"/>
                  </a:lnTo>
                  <a:cubicBezTo>
                    <a:pt x="0" y="14668"/>
                    <a:pt x="14669" y="0"/>
                    <a:pt x="32766" y="0"/>
                  </a:cubicBezTo>
                  <a:lnTo>
                    <a:pt x="1148429" y="0"/>
                  </a:lnTo>
                  <a:cubicBezTo>
                    <a:pt x="1166527" y="0"/>
                    <a:pt x="1181195" y="14668"/>
                    <a:pt x="1181195" y="32766"/>
                  </a:cubicBezTo>
                  <a:lnTo>
                    <a:pt x="1181195" y="176879"/>
                  </a:lnTo>
                  <a:cubicBezTo>
                    <a:pt x="1181100" y="194977"/>
                    <a:pt x="1166432" y="209645"/>
                    <a:pt x="1148429" y="209645"/>
                  </a:cubicBezTo>
                  <a:close/>
                </a:path>
              </a:pathLst>
            </a:custGeom>
            <a:solidFill>
              <a:srgbClr val="FEB6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60B0483-A76E-4A99-99BE-F3ADBFCA4DD6}"/>
                </a:ext>
              </a:extLst>
            </p:cNvPr>
            <p:cNvSpPr/>
            <p:nvPr/>
          </p:nvSpPr>
          <p:spPr>
            <a:xfrm>
              <a:off x="5815561" y="4050313"/>
              <a:ext cx="560480" cy="246985"/>
            </a:xfrm>
            <a:custGeom>
              <a:avLst/>
              <a:gdLst>
                <a:gd name="connsiteX0" fmla="*/ 559521 w 560480"/>
                <a:gd name="connsiteY0" fmla="*/ 238793 h 246985"/>
                <a:gd name="connsiteX1" fmla="*/ 533328 w 560480"/>
                <a:gd name="connsiteY1" fmla="*/ 245747 h 246985"/>
                <a:gd name="connsiteX2" fmla="*/ 25740 w 560480"/>
                <a:gd name="connsiteY2" fmla="*/ 246985 h 246985"/>
                <a:gd name="connsiteX3" fmla="*/ 213 w 560480"/>
                <a:gd name="connsiteY3" fmla="*/ 217934 h 246985"/>
                <a:gd name="connsiteX4" fmla="*/ 23 w 560480"/>
                <a:gd name="connsiteY4" fmla="*/ 32958 h 246985"/>
                <a:gd name="connsiteX5" fmla="*/ 33646 w 560480"/>
                <a:gd name="connsiteY5" fmla="*/ 859 h 246985"/>
                <a:gd name="connsiteX6" fmla="*/ 531804 w 560480"/>
                <a:gd name="connsiteY6" fmla="*/ 2 h 246985"/>
                <a:gd name="connsiteX7" fmla="*/ 560474 w 560480"/>
                <a:gd name="connsiteY7" fmla="*/ 25814 h 246985"/>
                <a:gd name="connsiteX8" fmla="*/ 560379 w 560480"/>
                <a:gd name="connsiteY8" fmla="*/ 225077 h 246985"/>
                <a:gd name="connsiteX9" fmla="*/ 559521 w 560480"/>
                <a:gd name="connsiteY9" fmla="*/ 238793 h 2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0480" h="246985">
                  <a:moveTo>
                    <a:pt x="559521" y="238793"/>
                  </a:moveTo>
                  <a:cubicBezTo>
                    <a:pt x="552759" y="249366"/>
                    <a:pt x="542186" y="245747"/>
                    <a:pt x="533328" y="245747"/>
                  </a:cubicBezTo>
                  <a:cubicBezTo>
                    <a:pt x="364164" y="246223"/>
                    <a:pt x="194904" y="246032"/>
                    <a:pt x="25740" y="246985"/>
                  </a:cubicBezTo>
                  <a:cubicBezTo>
                    <a:pt x="2785" y="247080"/>
                    <a:pt x="23" y="235841"/>
                    <a:pt x="213" y="217934"/>
                  </a:cubicBezTo>
                  <a:cubicBezTo>
                    <a:pt x="594" y="156307"/>
                    <a:pt x="1356" y="94585"/>
                    <a:pt x="23" y="32958"/>
                  </a:cubicBezTo>
                  <a:cubicBezTo>
                    <a:pt x="-549" y="7336"/>
                    <a:pt x="9548" y="764"/>
                    <a:pt x="33646" y="859"/>
                  </a:cubicBezTo>
                  <a:cubicBezTo>
                    <a:pt x="199667" y="1335"/>
                    <a:pt x="365688" y="859"/>
                    <a:pt x="531804" y="2"/>
                  </a:cubicBezTo>
                  <a:cubicBezTo>
                    <a:pt x="551044" y="-94"/>
                    <a:pt x="560760" y="4193"/>
                    <a:pt x="560474" y="25814"/>
                  </a:cubicBezTo>
                  <a:cubicBezTo>
                    <a:pt x="559712" y="92204"/>
                    <a:pt x="560379" y="158593"/>
                    <a:pt x="560379" y="225077"/>
                  </a:cubicBezTo>
                  <a:cubicBezTo>
                    <a:pt x="560474" y="229745"/>
                    <a:pt x="559807" y="234412"/>
                    <a:pt x="559521" y="238793"/>
                  </a:cubicBezTo>
                  <a:close/>
                </a:path>
              </a:pathLst>
            </a:custGeom>
            <a:solidFill>
              <a:srgbClr val="FDE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EC41337-27CF-43D4-AAE3-8AD01907420A}"/>
                </a:ext>
              </a:extLst>
            </p:cNvPr>
            <p:cNvSpPr/>
            <p:nvPr/>
          </p:nvSpPr>
          <p:spPr>
            <a:xfrm>
              <a:off x="5538120" y="3920584"/>
              <a:ext cx="1114139" cy="421195"/>
            </a:xfrm>
            <a:custGeom>
              <a:avLst/>
              <a:gdLst>
                <a:gd name="connsiteX0" fmla="*/ 1053465 w 1114139"/>
                <a:gd name="connsiteY0" fmla="*/ 398240 h 421195"/>
                <a:gd name="connsiteX1" fmla="*/ 988790 w 1114139"/>
                <a:gd name="connsiteY1" fmla="*/ 307753 h 421195"/>
                <a:gd name="connsiteX2" fmla="*/ 970407 w 1114139"/>
                <a:gd name="connsiteY2" fmla="*/ 134493 h 421195"/>
                <a:gd name="connsiteX3" fmla="*/ 901732 w 1114139"/>
                <a:gd name="connsiteY3" fmla="*/ 60388 h 421195"/>
                <a:gd name="connsiteX4" fmla="*/ 854297 w 1114139"/>
                <a:gd name="connsiteY4" fmla="*/ 26575 h 421195"/>
                <a:gd name="connsiteX5" fmla="*/ 816102 w 1114139"/>
                <a:gd name="connsiteY5" fmla="*/ 0 h 421195"/>
                <a:gd name="connsiteX6" fmla="*/ 297847 w 1114139"/>
                <a:gd name="connsiteY6" fmla="*/ 0 h 421195"/>
                <a:gd name="connsiteX7" fmla="*/ 259651 w 1114139"/>
                <a:gd name="connsiteY7" fmla="*/ 26575 h 421195"/>
                <a:gd name="connsiteX8" fmla="*/ 212217 w 1114139"/>
                <a:gd name="connsiteY8" fmla="*/ 60388 h 421195"/>
                <a:gd name="connsiteX9" fmla="*/ 143542 w 1114139"/>
                <a:gd name="connsiteY9" fmla="*/ 134493 h 421195"/>
                <a:gd name="connsiteX10" fmla="*/ 125158 w 1114139"/>
                <a:gd name="connsiteY10" fmla="*/ 307753 h 421195"/>
                <a:gd name="connsiteX11" fmla="*/ 60484 w 1114139"/>
                <a:gd name="connsiteY11" fmla="*/ 398240 h 421195"/>
                <a:gd name="connsiteX12" fmla="*/ 0 w 1114139"/>
                <a:gd name="connsiteY12" fmla="*/ 421196 h 421195"/>
                <a:gd name="connsiteX13" fmla="*/ 1114139 w 1114139"/>
                <a:gd name="connsiteY13" fmla="*/ 421196 h 421195"/>
                <a:gd name="connsiteX14" fmla="*/ 1053465 w 1114139"/>
                <a:gd name="connsiteY14" fmla="*/ 398240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4139" h="421195">
                  <a:moveTo>
                    <a:pt x="1053465" y="398240"/>
                  </a:moveTo>
                  <a:cubicBezTo>
                    <a:pt x="1005649" y="385667"/>
                    <a:pt x="990790" y="353949"/>
                    <a:pt x="988790" y="307753"/>
                  </a:cubicBezTo>
                  <a:cubicBezTo>
                    <a:pt x="986219" y="249841"/>
                    <a:pt x="981456" y="191929"/>
                    <a:pt x="970407" y="134493"/>
                  </a:cubicBezTo>
                  <a:cubicBezTo>
                    <a:pt x="962501" y="93535"/>
                    <a:pt x="940308" y="70295"/>
                    <a:pt x="901732" y="60388"/>
                  </a:cubicBezTo>
                  <a:cubicBezTo>
                    <a:pt x="881444" y="55150"/>
                    <a:pt x="862298" y="48863"/>
                    <a:pt x="854297" y="26575"/>
                  </a:cubicBezTo>
                  <a:cubicBezTo>
                    <a:pt x="852107" y="2667"/>
                    <a:pt x="832199" y="0"/>
                    <a:pt x="816102" y="0"/>
                  </a:cubicBezTo>
                  <a:cubicBezTo>
                    <a:pt x="741807" y="0"/>
                    <a:pt x="372142" y="0"/>
                    <a:pt x="297847" y="0"/>
                  </a:cubicBezTo>
                  <a:cubicBezTo>
                    <a:pt x="281749" y="0"/>
                    <a:pt x="261842" y="2762"/>
                    <a:pt x="259651" y="26575"/>
                  </a:cubicBezTo>
                  <a:cubicBezTo>
                    <a:pt x="251650" y="48863"/>
                    <a:pt x="232505" y="55054"/>
                    <a:pt x="212217" y="60388"/>
                  </a:cubicBezTo>
                  <a:cubicBezTo>
                    <a:pt x="173641" y="70390"/>
                    <a:pt x="151448" y="93535"/>
                    <a:pt x="143542" y="134493"/>
                  </a:cubicBezTo>
                  <a:cubicBezTo>
                    <a:pt x="132398" y="191929"/>
                    <a:pt x="127635" y="249746"/>
                    <a:pt x="125158" y="307753"/>
                  </a:cubicBezTo>
                  <a:cubicBezTo>
                    <a:pt x="123158" y="354044"/>
                    <a:pt x="108204" y="385763"/>
                    <a:pt x="60484" y="398240"/>
                  </a:cubicBezTo>
                  <a:cubicBezTo>
                    <a:pt x="40957" y="403384"/>
                    <a:pt x="13049" y="404241"/>
                    <a:pt x="0" y="421196"/>
                  </a:cubicBezTo>
                  <a:cubicBezTo>
                    <a:pt x="112871" y="421196"/>
                    <a:pt x="1001363" y="421196"/>
                    <a:pt x="1114139" y="421196"/>
                  </a:cubicBezTo>
                  <a:cubicBezTo>
                    <a:pt x="1100900" y="404241"/>
                    <a:pt x="1072991" y="403288"/>
                    <a:pt x="1053465" y="398240"/>
                  </a:cubicBezTo>
                  <a:close/>
                </a:path>
              </a:pathLst>
            </a:custGeom>
            <a:solidFill>
              <a:srgbClr val="FCD8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ABE1EE0-0083-4B7F-9795-D042FA14186A}"/>
                </a:ext>
              </a:extLst>
            </p:cNvPr>
            <p:cNvSpPr/>
            <p:nvPr/>
          </p:nvSpPr>
          <p:spPr>
            <a:xfrm>
              <a:off x="5554408" y="260613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DDAC221B-CEED-46E1-83D2-DA13DBBD3A0E}"/>
                </a:ext>
              </a:extLst>
            </p:cNvPr>
            <p:cNvSpPr/>
            <p:nvPr/>
          </p:nvSpPr>
          <p:spPr>
            <a:xfrm>
              <a:off x="5352127" y="2438535"/>
              <a:ext cx="384780" cy="693474"/>
            </a:xfrm>
            <a:custGeom>
              <a:avLst/>
              <a:gdLst>
                <a:gd name="connsiteX0" fmla="*/ 297532 w 384780"/>
                <a:gd name="connsiteY0" fmla="*/ 210271 h 693474"/>
                <a:gd name="connsiteX1" fmla="*/ 297532 w 384780"/>
                <a:gd name="connsiteY1" fmla="*/ 210366 h 693474"/>
                <a:gd name="connsiteX2" fmla="*/ 235619 w 384780"/>
                <a:gd name="connsiteY2" fmla="*/ 272279 h 693474"/>
                <a:gd name="connsiteX3" fmla="*/ 173706 w 384780"/>
                <a:gd name="connsiteY3" fmla="*/ 210366 h 693474"/>
                <a:gd name="connsiteX4" fmla="*/ 235619 w 384780"/>
                <a:gd name="connsiteY4" fmla="*/ 148454 h 693474"/>
                <a:gd name="connsiteX5" fmla="*/ 288007 w 384780"/>
                <a:gd name="connsiteY5" fmla="*/ 167504 h 693474"/>
                <a:gd name="connsiteX6" fmla="*/ 222665 w 384780"/>
                <a:gd name="connsiteY6" fmla="*/ 37583 h 693474"/>
                <a:gd name="connsiteX7" fmla="*/ 49882 w 384780"/>
                <a:gd name="connsiteY7" fmla="*/ 53204 h 693474"/>
                <a:gd name="connsiteX8" fmla="*/ 42357 w 384780"/>
                <a:gd name="connsiteY8" fmla="*/ 358290 h 693474"/>
                <a:gd name="connsiteX9" fmla="*/ 384781 w 384780"/>
                <a:gd name="connsiteY9" fmla="*/ 693474 h 693474"/>
                <a:gd name="connsiteX10" fmla="*/ 300008 w 384780"/>
                <a:gd name="connsiteY10" fmla="*/ 203794 h 693474"/>
                <a:gd name="connsiteX11" fmla="*/ 297532 w 384780"/>
                <a:gd name="connsiteY11" fmla="*/ 210271 h 69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80" h="693474">
                  <a:moveTo>
                    <a:pt x="297532" y="210271"/>
                  </a:moveTo>
                  <a:cubicBezTo>
                    <a:pt x="297532" y="210271"/>
                    <a:pt x="297532" y="210366"/>
                    <a:pt x="297532" y="210366"/>
                  </a:cubicBezTo>
                  <a:cubicBezTo>
                    <a:pt x="297532" y="244561"/>
                    <a:pt x="269814" y="272279"/>
                    <a:pt x="235619" y="272279"/>
                  </a:cubicBezTo>
                  <a:cubicBezTo>
                    <a:pt x="201424" y="272279"/>
                    <a:pt x="173706" y="244561"/>
                    <a:pt x="173706" y="210366"/>
                  </a:cubicBezTo>
                  <a:cubicBezTo>
                    <a:pt x="173706" y="176171"/>
                    <a:pt x="201424" y="148454"/>
                    <a:pt x="235619" y="148454"/>
                  </a:cubicBezTo>
                  <a:cubicBezTo>
                    <a:pt x="251049" y="148454"/>
                    <a:pt x="277148" y="158074"/>
                    <a:pt x="288007" y="167504"/>
                  </a:cubicBezTo>
                  <a:cubicBezTo>
                    <a:pt x="278482" y="110354"/>
                    <a:pt x="259717" y="72635"/>
                    <a:pt x="222665" y="37583"/>
                  </a:cubicBezTo>
                  <a:cubicBezTo>
                    <a:pt x="164086" y="-17948"/>
                    <a:pt x="97221" y="-11281"/>
                    <a:pt x="49882" y="53204"/>
                  </a:cubicBezTo>
                  <a:cubicBezTo>
                    <a:pt x="-22794" y="152169"/>
                    <a:pt x="-7840" y="251419"/>
                    <a:pt x="42357" y="358290"/>
                  </a:cubicBezTo>
                  <a:cubicBezTo>
                    <a:pt x="114270" y="511547"/>
                    <a:pt x="252478" y="595081"/>
                    <a:pt x="384781" y="693474"/>
                  </a:cubicBezTo>
                  <a:cubicBezTo>
                    <a:pt x="339632" y="534883"/>
                    <a:pt x="321249" y="376292"/>
                    <a:pt x="300008" y="203794"/>
                  </a:cubicBezTo>
                  <a:cubicBezTo>
                    <a:pt x="299151" y="206080"/>
                    <a:pt x="298389" y="208175"/>
                    <a:pt x="297532" y="21027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19AF2E8-A79D-402A-9218-C9ABE9077878}"/>
                </a:ext>
              </a:extLst>
            </p:cNvPr>
            <p:cNvSpPr/>
            <p:nvPr/>
          </p:nvSpPr>
          <p:spPr>
            <a:xfrm>
              <a:off x="5668708" y="3196684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33337 w 66675"/>
                <a:gd name="connsiteY1" fmla="*/ 66675 h 66675"/>
                <a:gd name="connsiteX2" fmla="*/ 0 w 66675"/>
                <a:gd name="connsiteY2" fmla="*/ 33338 h 66675"/>
                <a:gd name="connsiteX3" fmla="*/ 33337 w 66675"/>
                <a:gd name="connsiteY3" fmla="*/ 0 h 66675"/>
                <a:gd name="connsiteX4" fmla="*/ 66675 w 66675"/>
                <a:gd name="connsiteY4" fmla="*/ 333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cubicBezTo>
                    <a:pt x="66675" y="51749"/>
                    <a:pt x="51749" y="66675"/>
                    <a:pt x="33337" y="66675"/>
                  </a:cubicBezTo>
                  <a:cubicBezTo>
                    <a:pt x="14926" y="66675"/>
                    <a:pt x="0" y="51749"/>
                    <a:pt x="0" y="33338"/>
                  </a:cubicBezTo>
                  <a:cubicBezTo>
                    <a:pt x="0" y="14926"/>
                    <a:pt x="14926" y="0"/>
                    <a:pt x="33337" y="0"/>
                  </a:cubicBezTo>
                  <a:cubicBezTo>
                    <a:pt x="51749" y="0"/>
                    <a:pt x="66675" y="14926"/>
                    <a:pt x="66675" y="3333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12B3C2F-47B1-4228-9557-36C195E53259}"/>
                </a:ext>
              </a:extLst>
            </p:cNvPr>
            <p:cNvSpPr/>
            <p:nvPr/>
          </p:nvSpPr>
          <p:spPr>
            <a:xfrm>
              <a:off x="5837110" y="2653188"/>
              <a:ext cx="515397" cy="490156"/>
            </a:xfrm>
            <a:custGeom>
              <a:avLst/>
              <a:gdLst>
                <a:gd name="connsiteX0" fmla="*/ 257746 w 515397"/>
                <a:gd name="connsiteY0" fmla="*/ 0 h 490156"/>
                <a:gd name="connsiteX1" fmla="*/ 337375 w 515397"/>
                <a:gd name="connsiteY1" fmla="*/ 161354 h 490156"/>
                <a:gd name="connsiteX2" fmla="*/ 515398 w 515397"/>
                <a:gd name="connsiteY2" fmla="*/ 187166 h 490156"/>
                <a:gd name="connsiteX3" fmla="*/ 386525 w 515397"/>
                <a:gd name="connsiteY3" fmla="*/ 312801 h 490156"/>
                <a:gd name="connsiteX4" fmla="*/ 416909 w 515397"/>
                <a:gd name="connsiteY4" fmla="*/ 490157 h 490156"/>
                <a:gd name="connsiteX5" fmla="*/ 257746 w 515397"/>
                <a:gd name="connsiteY5" fmla="*/ 406432 h 490156"/>
                <a:gd name="connsiteX6" fmla="*/ 98489 w 515397"/>
                <a:gd name="connsiteY6" fmla="*/ 490157 h 490156"/>
                <a:gd name="connsiteX7" fmla="*/ 128873 w 515397"/>
                <a:gd name="connsiteY7" fmla="*/ 312801 h 490156"/>
                <a:gd name="connsiteX8" fmla="*/ 0 w 515397"/>
                <a:gd name="connsiteY8" fmla="*/ 187166 h 490156"/>
                <a:gd name="connsiteX9" fmla="*/ 178117 w 515397"/>
                <a:gd name="connsiteY9" fmla="*/ 161354 h 49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397" h="490156">
                  <a:moveTo>
                    <a:pt x="257746" y="0"/>
                  </a:moveTo>
                  <a:lnTo>
                    <a:pt x="337375" y="161354"/>
                  </a:lnTo>
                  <a:lnTo>
                    <a:pt x="515398" y="187166"/>
                  </a:lnTo>
                  <a:lnTo>
                    <a:pt x="386525" y="312801"/>
                  </a:lnTo>
                  <a:lnTo>
                    <a:pt x="416909" y="490157"/>
                  </a:lnTo>
                  <a:lnTo>
                    <a:pt x="257746" y="406432"/>
                  </a:lnTo>
                  <a:lnTo>
                    <a:pt x="98489" y="490157"/>
                  </a:lnTo>
                  <a:lnTo>
                    <a:pt x="128873" y="312801"/>
                  </a:lnTo>
                  <a:lnTo>
                    <a:pt x="0" y="187166"/>
                  </a:lnTo>
                  <a:lnTo>
                    <a:pt x="178117" y="161354"/>
                  </a:lnTo>
                  <a:close/>
                </a:path>
              </a:pathLst>
            </a:custGeom>
            <a:solidFill>
              <a:srgbClr val="FEB7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94DD099-10CA-4173-8165-7B5548BB5FFD}"/>
              </a:ext>
            </a:extLst>
          </p:cNvPr>
          <p:cNvGrpSpPr/>
          <p:nvPr/>
        </p:nvGrpSpPr>
        <p:grpSpPr>
          <a:xfrm>
            <a:off x="728556" y="1821877"/>
            <a:ext cx="10752306" cy="4375128"/>
            <a:chOff x="719847" y="1743496"/>
            <a:chExt cx="10752306" cy="4375128"/>
          </a:xfrm>
        </p:grpSpPr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0E2FE885-D6B3-450F-BFEE-220C38A57E0D}"/>
                </a:ext>
              </a:extLst>
            </p:cNvPr>
            <p:cNvGrpSpPr/>
            <p:nvPr/>
          </p:nvGrpSpPr>
          <p:grpSpPr>
            <a:xfrm>
              <a:off x="1295297" y="1743496"/>
              <a:ext cx="2266545" cy="2266545"/>
              <a:chOff x="1460306" y="2420992"/>
              <a:chExt cx="2266545" cy="2266545"/>
            </a:xfrm>
          </p:grpSpPr>
          <p:grpSp>
            <p:nvGrpSpPr>
              <p:cNvPr id="32" name="Group 17">
                <a:extLst>
                  <a:ext uri="{FF2B5EF4-FFF2-40B4-BE49-F238E27FC236}">
                    <a16:creationId xmlns:a16="http://schemas.microsoft.com/office/drawing/2014/main" id="{CD3319BF-B7BC-4552-9B10-57B5066A46A2}"/>
                  </a:ext>
                </a:extLst>
              </p:cNvPr>
              <p:cNvGrpSpPr/>
              <p:nvPr/>
            </p:nvGrpSpPr>
            <p:grpSpPr>
              <a:xfrm>
                <a:off x="1460306" y="2420992"/>
                <a:ext cx="2266545" cy="2266545"/>
                <a:chOff x="1460306" y="2420992"/>
                <a:chExt cx="2266545" cy="2266545"/>
              </a:xfrm>
            </p:grpSpPr>
            <p:sp>
              <p:nvSpPr>
                <p:cNvPr id="34" name="Chord 1">
                  <a:extLst>
                    <a:ext uri="{FF2B5EF4-FFF2-40B4-BE49-F238E27FC236}">
                      <a16:creationId xmlns:a16="http://schemas.microsoft.com/office/drawing/2014/main" id="{4E5B0EE8-CF04-4A00-B315-9323AA269F37}"/>
                    </a:ext>
                  </a:extLst>
                </p:cNvPr>
                <p:cNvSpPr/>
                <p:nvPr/>
              </p:nvSpPr>
              <p:spPr>
                <a:xfrm>
                  <a:off x="1542018" y="2502704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8D09E98-4FB5-4707-B516-08DE44ED120F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A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Circle: Hollow 12">
                  <a:extLst>
                    <a:ext uri="{FF2B5EF4-FFF2-40B4-BE49-F238E27FC236}">
                      <a16:creationId xmlns:a16="http://schemas.microsoft.com/office/drawing/2014/main" id="{E4F31C20-3160-471C-A125-F90B73D90BD5}"/>
                    </a:ext>
                  </a:extLst>
                </p:cNvPr>
                <p:cNvSpPr/>
                <p:nvPr/>
              </p:nvSpPr>
              <p:spPr>
                <a:xfrm>
                  <a:off x="1460306" y="2420992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A419F4D-768C-43DF-90A4-AF7C6A316275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3" name="Rounded Rectangle 1">
                <a:extLst>
                  <a:ext uri="{FF2B5EF4-FFF2-40B4-BE49-F238E27FC236}">
                    <a16:creationId xmlns:a16="http://schemas.microsoft.com/office/drawing/2014/main" id="{6B2C8E5E-7BC8-4F92-820C-ED5785A9CC1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918645" y="2881797"/>
                <a:ext cx="407909" cy="40940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02714">
                    <a:moveTo>
                      <a:pt x="1113894" y="3227140"/>
                    </a:moveTo>
                    <a:lnTo>
                      <a:pt x="2774538" y="3227140"/>
                    </a:lnTo>
                    <a:cubicBezTo>
                      <a:pt x="2813020" y="3227140"/>
                      <a:pt x="2844216" y="3258336"/>
                      <a:pt x="2844216" y="3296818"/>
                    </a:cubicBezTo>
                    <a:lnTo>
                      <a:pt x="2844216" y="3337462"/>
                    </a:lnTo>
                    <a:cubicBezTo>
                      <a:pt x="2844216" y="3375944"/>
                      <a:pt x="2813020" y="3407140"/>
                      <a:pt x="2774538" y="3407140"/>
                    </a:cubicBezTo>
                    <a:lnTo>
                      <a:pt x="1113894" y="3407140"/>
                    </a:lnTo>
                    <a:cubicBezTo>
                      <a:pt x="1075412" y="3407140"/>
                      <a:pt x="1044216" y="3375944"/>
                      <a:pt x="1044216" y="3337462"/>
                    </a:cubicBezTo>
                    <a:lnTo>
                      <a:pt x="1044216" y="3296818"/>
                    </a:lnTo>
                    <a:cubicBezTo>
                      <a:pt x="1044216" y="3258336"/>
                      <a:pt x="1075412" y="3227140"/>
                      <a:pt x="1113894" y="3227140"/>
                    </a:cubicBezTo>
                    <a:close/>
                    <a:moveTo>
                      <a:pt x="1111898" y="2923315"/>
                    </a:moveTo>
                    <a:lnTo>
                      <a:pt x="2772542" y="2923315"/>
                    </a:lnTo>
                    <a:cubicBezTo>
                      <a:pt x="2811024" y="2923315"/>
                      <a:pt x="2842220" y="2954511"/>
                      <a:pt x="2842220" y="2992993"/>
                    </a:cubicBezTo>
                    <a:lnTo>
                      <a:pt x="2842220" y="3033637"/>
                    </a:lnTo>
                    <a:cubicBezTo>
                      <a:pt x="2842220" y="3072119"/>
                      <a:pt x="2811024" y="3103315"/>
                      <a:pt x="2772542" y="3103315"/>
                    </a:cubicBezTo>
                    <a:lnTo>
                      <a:pt x="1111898" y="3103315"/>
                    </a:lnTo>
                    <a:cubicBezTo>
                      <a:pt x="1073416" y="3103315"/>
                      <a:pt x="1042220" y="3072119"/>
                      <a:pt x="1042220" y="3033637"/>
                    </a:cubicBezTo>
                    <a:lnTo>
                      <a:pt x="1042220" y="2992993"/>
                    </a:lnTo>
                    <a:cubicBezTo>
                      <a:pt x="1042220" y="2954511"/>
                      <a:pt x="1073416" y="2923315"/>
                      <a:pt x="1111898" y="2923315"/>
                    </a:cubicBezTo>
                    <a:close/>
                    <a:moveTo>
                      <a:pt x="495275" y="2664296"/>
                    </a:moveTo>
                    <a:lnTo>
                      <a:pt x="853982" y="2664296"/>
                    </a:lnTo>
                    <a:lnTo>
                      <a:pt x="853982" y="3560524"/>
                    </a:lnTo>
                    <a:lnTo>
                      <a:pt x="3006222" y="3560524"/>
                    </a:lnTo>
                    <a:lnTo>
                      <a:pt x="3006222" y="2664296"/>
                    </a:lnTo>
                    <a:lnTo>
                      <a:pt x="3364929" y="2664296"/>
                    </a:lnTo>
                    <a:lnTo>
                      <a:pt x="3364929" y="3902714"/>
                    </a:lnTo>
                    <a:lnTo>
                      <a:pt x="495275" y="3902714"/>
                    </a:lnTo>
                    <a:close/>
                    <a:moveTo>
                      <a:pt x="1113894" y="2619490"/>
                    </a:moveTo>
                    <a:lnTo>
                      <a:pt x="2774538" y="2619490"/>
                    </a:lnTo>
                    <a:cubicBezTo>
                      <a:pt x="2813020" y="2619490"/>
                      <a:pt x="2844216" y="2650686"/>
                      <a:pt x="2844216" y="2689168"/>
                    </a:cubicBezTo>
                    <a:lnTo>
                      <a:pt x="2844216" y="2729812"/>
                    </a:lnTo>
                    <a:cubicBezTo>
                      <a:pt x="2844216" y="2768294"/>
                      <a:pt x="2813020" y="2799490"/>
                      <a:pt x="2774538" y="2799490"/>
                    </a:cubicBezTo>
                    <a:lnTo>
                      <a:pt x="1113894" y="2799490"/>
                    </a:lnTo>
                    <a:cubicBezTo>
                      <a:pt x="1075412" y="2799490"/>
                      <a:pt x="1044216" y="2768294"/>
                      <a:pt x="1044216" y="2729812"/>
                    </a:cubicBezTo>
                    <a:lnTo>
                      <a:pt x="1044216" y="2689168"/>
                    </a:lnTo>
                    <a:cubicBezTo>
                      <a:pt x="1044216" y="2650686"/>
                      <a:pt x="1075412" y="2619490"/>
                      <a:pt x="1113894" y="2619490"/>
                    </a:cubicBezTo>
                    <a:close/>
                    <a:moveTo>
                      <a:pt x="3183220" y="1512740"/>
                    </a:moveTo>
                    <a:cubicBezTo>
                      <a:pt x="3130821" y="1512740"/>
                      <a:pt x="3088344" y="1555217"/>
                      <a:pt x="3088344" y="1607616"/>
                    </a:cubicBezTo>
                    <a:lnTo>
                      <a:pt x="3088344" y="1777903"/>
                    </a:lnTo>
                    <a:cubicBezTo>
                      <a:pt x="3088344" y="1830302"/>
                      <a:pt x="3130821" y="1872779"/>
                      <a:pt x="3183220" y="1872779"/>
                    </a:cubicBezTo>
                    <a:lnTo>
                      <a:pt x="3334111" y="1872779"/>
                    </a:lnTo>
                    <a:cubicBezTo>
                      <a:pt x="3386510" y="1872779"/>
                      <a:pt x="3428987" y="1830302"/>
                      <a:pt x="3428987" y="1777903"/>
                    </a:cubicBezTo>
                    <a:lnTo>
                      <a:pt x="3428987" y="1607616"/>
                    </a:lnTo>
                    <a:cubicBezTo>
                      <a:pt x="3428987" y="1555217"/>
                      <a:pt x="3386510" y="1512740"/>
                      <a:pt x="3334111" y="1512740"/>
                    </a:cubicBezTo>
                    <a:close/>
                    <a:moveTo>
                      <a:pt x="317370" y="1192161"/>
                    </a:moveTo>
                    <a:lnTo>
                      <a:pt x="3571062" y="1192161"/>
                    </a:lnTo>
                    <a:cubicBezTo>
                      <a:pt x="3746341" y="1192161"/>
                      <a:pt x="3888432" y="1369515"/>
                      <a:pt x="3888432" y="1588294"/>
                    </a:cubicBezTo>
                    <a:lnTo>
                      <a:pt x="3888432" y="3172779"/>
                    </a:lnTo>
                    <a:cubicBezTo>
                      <a:pt x="3888432" y="3391558"/>
                      <a:pt x="3746341" y="3568912"/>
                      <a:pt x="3571062" y="3568912"/>
                    </a:cubicBezTo>
                    <a:lnTo>
                      <a:pt x="3484959" y="3568912"/>
                    </a:lnTo>
                    <a:lnTo>
                      <a:pt x="3484959" y="2490370"/>
                    </a:lnTo>
                    <a:lnTo>
                      <a:pt x="388615" y="2490370"/>
                    </a:lnTo>
                    <a:lnTo>
                      <a:pt x="388615" y="3568912"/>
                    </a:lnTo>
                    <a:lnTo>
                      <a:pt x="317370" y="3568912"/>
                    </a:lnTo>
                    <a:cubicBezTo>
                      <a:pt x="142091" y="3568912"/>
                      <a:pt x="0" y="3391558"/>
                      <a:pt x="0" y="3172779"/>
                    </a:cubicBezTo>
                    <a:lnTo>
                      <a:pt x="0" y="1588294"/>
                    </a:lnTo>
                    <a:cubicBezTo>
                      <a:pt x="0" y="1369515"/>
                      <a:pt x="142091" y="1192161"/>
                      <a:pt x="317370" y="1192161"/>
                    </a:cubicBezTo>
                    <a:close/>
                    <a:moveTo>
                      <a:pt x="3010811" y="792088"/>
                    </a:moveTo>
                    <a:lnTo>
                      <a:pt x="3369518" y="792088"/>
                    </a:lnTo>
                    <a:lnTo>
                      <a:pt x="3369518" y="1080119"/>
                    </a:lnTo>
                    <a:lnTo>
                      <a:pt x="3010811" y="1080119"/>
                    </a:lnTo>
                    <a:close/>
                    <a:moveTo>
                      <a:pt x="2700857" y="0"/>
                    </a:moveTo>
                    <a:lnTo>
                      <a:pt x="3329483" y="698376"/>
                    </a:lnTo>
                    <a:lnTo>
                      <a:pt x="2700857" y="698376"/>
                    </a:lnTo>
                    <a:close/>
                    <a:moveTo>
                      <a:pt x="499864" y="0"/>
                    </a:moveTo>
                    <a:lnTo>
                      <a:pt x="2592288" y="0"/>
                    </a:lnTo>
                    <a:lnTo>
                      <a:pt x="2592288" y="298450"/>
                    </a:lnTo>
                    <a:lnTo>
                      <a:pt x="858571" y="298450"/>
                    </a:lnTo>
                    <a:lnTo>
                      <a:pt x="858571" y="1080119"/>
                    </a:lnTo>
                    <a:lnTo>
                      <a:pt x="499864" y="1080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" name="Group 29">
              <a:extLst>
                <a:ext uri="{FF2B5EF4-FFF2-40B4-BE49-F238E27FC236}">
                  <a16:creationId xmlns:a16="http://schemas.microsoft.com/office/drawing/2014/main" id="{AC7896C9-2F41-4442-94B2-B15B1BB6EB96}"/>
                </a:ext>
              </a:extLst>
            </p:cNvPr>
            <p:cNvGrpSpPr/>
            <p:nvPr/>
          </p:nvGrpSpPr>
          <p:grpSpPr>
            <a:xfrm>
              <a:off x="4966435" y="1744691"/>
              <a:ext cx="2266545" cy="2266545"/>
              <a:chOff x="4151491" y="2419873"/>
              <a:chExt cx="2266545" cy="2266545"/>
            </a:xfrm>
          </p:grpSpPr>
          <p:sp>
            <p:nvSpPr>
              <p:cNvPr id="26" name="Trapezoid 10">
                <a:extLst>
                  <a:ext uri="{FF2B5EF4-FFF2-40B4-BE49-F238E27FC236}">
                    <a16:creationId xmlns:a16="http://schemas.microsoft.com/office/drawing/2014/main" id="{69235D26-B7DB-4194-90DF-E26696D3C9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5259" y="2863650"/>
                <a:ext cx="409887" cy="409407"/>
              </a:xfrm>
              <a:custGeom>
                <a:avLst/>
                <a:gdLst/>
                <a:ahLst/>
                <a:cxnLst/>
                <a:rect l="l" t="t" r="r" b="b"/>
                <a:pathLst>
                  <a:path w="3910377" h="3905794">
                    <a:moveTo>
                      <a:pt x="1" y="3797782"/>
                    </a:moveTo>
                    <a:lnTo>
                      <a:pt x="3910377" y="3797782"/>
                    </a:lnTo>
                    <a:lnTo>
                      <a:pt x="3910377" y="3905794"/>
                    </a:lnTo>
                    <a:lnTo>
                      <a:pt x="1" y="3905794"/>
                    </a:lnTo>
                    <a:close/>
                    <a:moveTo>
                      <a:pt x="1757257" y="3353296"/>
                    </a:moveTo>
                    <a:cubicBezTo>
                      <a:pt x="1690135" y="3353296"/>
                      <a:pt x="1635721" y="3407710"/>
                      <a:pt x="1635721" y="3474832"/>
                    </a:cubicBezTo>
                    <a:cubicBezTo>
                      <a:pt x="1635721" y="3541954"/>
                      <a:pt x="1690135" y="3596368"/>
                      <a:pt x="1757257" y="3596368"/>
                    </a:cubicBezTo>
                    <a:lnTo>
                      <a:pt x="2187409" y="3596368"/>
                    </a:lnTo>
                    <a:cubicBezTo>
                      <a:pt x="2254531" y="3596368"/>
                      <a:pt x="2308945" y="3541954"/>
                      <a:pt x="2308945" y="3474832"/>
                    </a:cubicBezTo>
                    <a:cubicBezTo>
                      <a:pt x="2308945" y="3407710"/>
                      <a:pt x="2254531" y="3353296"/>
                      <a:pt x="2187409" y="3353296"/>
                    </a:cubicBezTo>
                    <a:close/>
                    <a:moveTo>
                      <a:pt x="492288" y="2449553"/>
                    </a:moveTo>
                    <a:lnTo>
                      <a:pt x="472244" y="2517369"/>
                    </a:lnTo>
                    <a:lnTo>
                      <a:pt x="3438134" y="2517369"/>
                    </a:lnTo>
                    <a:lnTo>
                      <a:pt x="3418090" y="2449553"/>
                    </a:lnTo>
                    <a:close/>
                    <a:moveTo>
                      <a:pt x="432162" y="2249610"/>
                    </a:moveTo>
                    <a:lnTo>
                      <a:pt x="3478215" y="2249610"/>
                    </a:lnTo>
                    <a:lnTo>
                      <a:pt x="3910377" y="3711740"/>
                    </a:lnTo>
                    <a:lnTo>
                      <a:pt x="0" y="3711740"/>
                    </a:lnTo>
                    <a:close/>
                    <a:moveTo>
                      <a:pt x="1637280" y="544956"/>
                    </a:moveTo>
                    <a:cubicBezTo>
                      <a:pt x="1626413" y="544956"/>
                      <a:pt x="1615547" y="549102"/>
                      <a:pt x="1607256" y="557393"/>
                    </a:cubicBezTo>
                    <a:lnTo>
                      <a:pt x="796281" y="1368368"/>
                    </a:lnTo>
                    <a:cubicBezTo>
                      <a:pt x="779699" y="1384950"/>
                      <a:pt x="779699" y="1411834"/>
                      <a:pt x="796281" y="1428415"/>
                    </a:cubicBezTo>
                    <a:lnTo>
                      <a:pt x="825565" y="1457699"/>
                    </a:lnTo>
                    <a:cubicBezTo>
                      <a:pt x="842147" y="1474281"/>
                      <a:pt x="869031" y="1474281"/>
                      <a:pt x="885612" y="1457699"/>
                    </a:cubicBezTo>
                    <a:lnTo>
                      <a:pt x="1696588" y="646724"/>
                    </a:lnTo>
                    <a:cubicBezTo>
                      <a:pt x="1713169" y="630143"/>
                      <a:pt x="1713169" y="603258"/>
                      <a:pt x="1696588" y="586677"/>
                    </a:cubicBezTo>
                    <a:lnTo>
                      <a:pt x="1667304" y="557393"/>
                    </a:lnTo>
                    <a:cubicBezTo>
                      <a:pt x="1659013" y="549102"/>
                      <a:pt x="1648146" y="544956"/>
                      <a:pt x="1637280" y="544956"/>
                    </a:cubicBezTo>
                    <a:close/>
                    <a:moveTo>
                      <a:pt x="1372791" y="439020"/>
                    </a:moveTo>
                    <a:cubicBezTo>
                      <a:pt x="1361925" y="439020"/>
                      <a:pt x="1351058" y="443165"/>
                      <a:pt x="1342767" y="451456"/>
                    </a:cubicBezTo>
                    <a:lnTo>
                      <a:pt x="851745" y="942478"/>
                    </a:lnTo>
                    <a:cubicBezTo>
                      <a:pt x="835164" y="959060"/>
                      <a:pt x="835164" y="985944"/>
                      <a:pt x="851745" y="1002526"/>
                    </a:cubicBezTo>
                    <a:lnTo>
                      <a:pt x="881029" y="1031810"/>
                    </a:lnTo>
                    <a:cubicBezTo>
                      <a:pt x="897611" y="1048392"/>
                      <a:pt x="924495" y="1048392"/>
                      <a:pt x="941077" y="1031810"/>
                    </a:cubicBezTo>
                    <a:lnTo>
                      <a:pt x="1432099" y="540788"/>
                    </a:lnTo>
                    <a:cubicBezTo>
                      <a:pt x="1448681" y="524206"/>
                      <a:pt x="1448681" y="497322"/>
                      <a:pt x="1432099" y="480740"/>
                    </a:cubicBezTo>
                    <a:lnTo>
                      <a:pt x="1402815" y="451456"/>
                    </a:lnTo>
                    <a:cubicBezTo>
                      <a:pt x="1394524" y="443165"/>
                      <a:pt x="1383658" y="439020"/>
                      <a:pt x="1372791" y="439020"/>
                    </a:cubicBezTo>
                    <a:close/>
                    <a:moveTo>
                      <a:pt x="864042" y="270000"/>
                    </a:moveTo>
                    <a:lnTo>
                      <a:pt x="2945402" y="270000"/>
                    </a:lnTo>
                    <a:cubicBezTo>
                      <a:pt x="3094522" y="270000"/>
                      <a:pt x="3215407" y="390885"/>
                      <a:pt x="3215407" y="540005"/>
                    </a:cubicBezTo>
                    <a:lnTo>
                      <a:pt x="3215407" y="1619995"/>
                    </a:lnTo>
                    <a:cubicBezTo>
                      <a:pt x="3215407" y="1769115"/>
                      <a:pt x="3094522" y="1890000"/>
                      <a:pt x="2945402" y="1890000"/>
                    </a:cubicBezTo>
                    <a:lnTo>
                      <a:pt x="864042" y="1890000"/>
                    </a:lnTo>
                    <a:cubicBezTo>
                      <a:pt x="714922" y="1890000"/>
                      <a:pt x="594037" y="1769115"/>
                      <a:pt x="594037" y="1619995"/>
                    </a:cubicBezTo>
                    <a:lnTo>
                      <a:pt x="594037" y="540005"/>
                    </a:lnTo>
                    <a:cubicBezTo>
                      <a:pt x="594037" y="390885"/>
                      <a:pt x="714922" y="270000"/>
                      <a:pt x="864042" y="270000"/>
                    </a:cubicBezTo>
                    <a:close/>
                    <a:moveTo>
                      <a:pt x="804042" y="180000"/>
                    </a:moveTo>
                    <a:cubicBezTo>
                      <a:pt x="638353" y="180000"/>
                      <a:pt x="504036" y="314317"/>
                      <a:pt x="504036" y="480006"/>
                    </a:cubicBezTo>
                    <a:lnTo>
                      <a:pt x="504036" y="1679994"/>
                    </a:lnTo>
                    <a:cubicBezTo>
                      <a:pt x="504036" y="1845683"/>
                      <a:pt x="638353" y="1980000"/>
                      <a:pt x="804042" y="1980000"/>
                    </a:cubicBezTo>
                    <a:lnTo>
                      <a:pt x="3027043" y="1980000"/>
                    </a:lnTo>
                    <a:cubicBezTo>
                      <a:pt x="3192732" y="1980000"/>
                      <a:pt x="3327049" y="1845683"/>
                      <a:pt x="3327049" y="1679994"/>
                    </a:cubicBezTo>
                    <a:lnTo>
                      <a:pt x="3327049" y="480006"/>
                    </a:lnTo>
                    <a:cubicBezTo>
                      <a:pt x="3327049" y="314317"/>
                      <a:pt x="3192732" y="180000"/>
                      <a:pt x="3027043" y="180000"/>
                    </a:cubicBezTo>
                    <a:close/>
                    <a:moveTo>
                      <a:pt x="684043" y="0"/>
                    </a:moveTo>
                    <a:lnTo>
                      <a:pt x="3190330" y="0"/>
                    </a:lnTo>
                    <a:cubicBezTo>
                      <a:pt x="3389156" y="0"/>
                      <a:pt x="3550337" y="161181"/>
                      <a:pt x="3550337" y="360007"/>
                    </a:cubicBezTo>
                    <a:lnTo>
                      <a:pt x="3550337" y="1799993"/>
                    </a:lnTo>
                    <a:cubicBezTo>
                      <a:pt x="3550337" y="1998819"/>
                      <a:pt x="3389156" y="2160000"/>
                      <a:pt x="3190330" y="2160000"/>
                    </a:cubicBezTo>
                    <a:lnTo>
                      <a:pt x="684043" y="2160000"/>
                    </a:lnTo>
                    <a:cubicBezTo>
                      <a:pt x="485217" y="2160000"/>
                      <a:pt x="324036" y="1998819"/>
                      <a:pt x="324036" y="1799993"/>
                    </a:cubicBezTo>
                    <a:lnTo>
                      <a:pt x="324036" y="360007"/>
                    </a:lnTo>
                    <a:cubicBezTo>
                      <a:pt x="324036" y="161181"/>
                      <a:pt x="485217" y="0"/>
                      <a:pt x="6840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7" name="Group 18">
                <a:extLst>
                  <a:ext uri="{FF2B5EF4-FFF2-40B4-BE49-F238E27FC236}">
                    <a16:creationId xmlns:a16="http://schemas.microsoft.com/office/drawing/2014/main" id="{B9BE1A97-C093-4DE0-B183-9DE47F319753}"/>
                  </a:ext>
                </a:extLst>
              </p:cNvPr>
              <p:cNvGrpSpPr/>
              <p:nvPr/>
            </p:nvGrpSpPr>
            <p:grpSpPr>
              <a:xfrm>
                <a:off x="4151491" y="2419873"/>
                <a:ext cx="2266545" cy="2266545"/>
                <a:chOff x="1460306" y="2422187"/>
                <a:chExt cx="2266545" cy="2266545"/>
              </a:xfrm>
            </p:grpSpPr>
            <p:sp>
              <p:nvSpPr>
                <p:cNvPr id="28" name="Chord 19">
                  <a:extLst>
                    <a:ext uri="{FF2B5EF4-FFF2-40B4-BE49-F238E27FC236}">
                      <a16:creationId xmlns:a16="http://schemas.microsoft.com/office/drawing/2014/main" id="{A21521C4-43DB-4673-A687-49F1ED925A09}"/>
                    </a:ext>
                  </a:extLst>
                </p:cNvPr>
                <p:cNvSpPr/>
                <p:nvPr/>
              </p:nvSpPr>
              <p:spPr>
                <a:xfrm>
                  <a:off x="1542018" y="2503899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3DC4AF9-560F-4010-8242-A749477E1D76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B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Circle: Hollow 21">
                  <a:extLst>
                    <a:ext uri="{FF2B5EF4-FFF2-40B4-BE49-F238E27FC236}">
                      <a16:creationId xmlns:a16="http://schemas.microsoft.com/office/drawing/2014/main" id="{1647254A-C5AC-4DCF-9BE6-F552724CC991}"/>
                    </a:ext>
                  </a:extLst>
                </p:cNvPr>
                <p:cNvSpPr/>
                <p:nvPr/>
              </p:nvSpPr>
              <p:spPr>
                <a:xfrm>
                  <a:off x="1460306" y="2422187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3B3C6CE-B7BA-4537-90C2-67FA9E3F7AC5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" name="Group 28">
              <a:extLst>
                <a:ext uri="{FF2B5EF4-FFF2-40B4-BE49-F238E27FC236}">
                  <a16:creationId xmlns:a16="http://schemas.microsoft.com/office/drawing/2014/main" id="{5E269689-0EAB-4797-8DE9-E0D1F311BB18}"/>
                </a:ext>
              </a:extLst>
            </p:cNvPr>
            <p:cNvGrpSpPr/>
            <p:nvPr/>
          </p:nvGrpSpPr>
          <p:grpSpPr>
            <a:xfrm>
              <a:off x="8637573" y="1744691"/>
              <a:ext cx="2266545" cy="2266545"/>
              <a:chOff x="6842676" y="2417559"/>
              <a:chExt cx="2266545" cy="2266545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E9B87C55-7516-416B-A7AC-0AF614B009EB}"/>
                  </a:ext>
                </a:extLst>
              </p:cNvPr>
              <p:cNvSpPr/>
              <p:nvPr/>
            </p:nvSpPr>
            <p:spPr>
              <a:xfrm flipH="1">
                <a:off x="7267717" y="2794024"/>
                <a:ext cx="364681" cy="479033"/>
              </a:xfrm>
              <a:custGeom>
                <a:avLst/>
                <a:gdLst/>
                <a:ahLst/>
                <a:cxnLst/>
                <a:rect l="l" t="t" r="r" b="b"/>
                <a:pathLst>
                  <a:path w="3025265" h="3973870">
                    <a:moveTo>
                      <a:pt x="1048235" y="955278"/>
                    </a:moveTo>
                    <a:cubicBezTo>
                      <a:pt x="1143886" y="955278"/>
                      <a:pt x="1221426" y="1089843"/>
                      <a:pt x="1221426" y="1255837"/>
                    </a:cubicBezTo>
                    <a:cubicBezTo>
                      <a:pt x="1221426" y="1421831"/>
                      <a:pt x="1143886" y="1556396"/>
                      <a:pt x="1048235" y="1556396"/>
                    </a:cubicBezTo>
                    <a:cubicBezTo>
                      <a:pt x="952584" y="1556396"/>
                      <a:pt x="875044" y="1421831"/>
                      <a:pt x="875044" y="1255837"/>
                    </a:cubicBezTo>
                    <a:cubicBezTo>
                      <a:pt x="875044" y="1089843"/>
                      <a:pt x="952584" y="955278"/>
                      <a:pt x="1048235" y="955278"/>
                    </a:cubicBezTo>
                    <a:close/>
                    <a:moveTo>
                      <a:pt x="805954" y="648071"/>
                    </a:moveTo>
                    <a:lnTo>
                      <a:pt x="805954" y="1853034"/>
                    </a:lnTo>
                    <a:cubicBezTo>
                      <a:pt x="805954" y="1947724"/>
                      <a:pt x="869395" y="2027597"/>
                      <a:pt x="956357" y="2051540"/>
                    </a:cubicBezTo>
                    <a:lnTo>
                      <a:pt x="956356" y="2473030"/>
                    </a:lnTo>
                    <a:cubicBezTo>
                      <a:pt x="956356" y="2523517"/>
                      <a:pt x="997284" y="2564445"/>
                      <a:pt x="1047771" y="2564445"/>
                    </a:cubicBezTo>
                    <a:cubicBezTo>
                      <a:pt x="1098258" y="2564445"/>
                      <a:pt x="1139186" y="2523517"/>
                      <a:pt x="1139186" y="2473030"/>
                    </a:cubicBezTo>
                    <a:lnTo>
                      <a:pt x="1139186" y="2051828"/>
                    </a:lnTo>
                    <a:cubicBezTo>
                      <a:pt x="1226618" y="2028173"/>
                      <a:pt x="1290517" y="1948066"/>
                      <a:pt x="1290517" y="1853034"/>
                    </a:cubicBezTo>
                    <a:lnTo>
                      <a:pt x="1290517" y="649328"/>
                    </a:lnTo>
                    <a:cubicBezTo>
                      <a:pt x="1740927" y="708507"/>
                      <a:pt x="2088232" y="1094132"/>
                      <a:pt x="2088232" y="1560875"/>
                    </a:cubicBezTo>
                    <a:lnTo>
                      <a:pt x="2088232" y="2137870"/>
                    </a:lnTo>
                    <a:lnTo>
                      <a:pt x="2088233" y="2137870"/>
                    </a:lnTo>
                    <a:lnTo>
                      <a:pt x="2088233" y="3055870"/>
                    </a:lnTo>
                    <a:cubicBezTo>
                      <a:pt x="2088233" y="3562867"/>
                      <a:pt x="1677230" y="3973870"/>
                      <a:pt x="1170233" y="3973870"/>
                    </a:cubicBezTo>
                    <a:lnTo>
                      <a:pt x="918001" y="3973870"/>
                    </a:lnTo>
                    <a:cubicBezTo>
                      <a:pt x="411004" y="3973870"/>
                      <a:pt x="1" y="3562867"/>
                      <a:pt x="1" y="3055870"/>
                    </a:cubicBezTo>
                    <a:lnTo>
                      <a:pt x="1" y="2152339"/>
                    </a:lnTo>
                    <a:lnTo>
                      <a:pt x="0" y="2152339"/>
                    </a:lnTo>
                    <a:lnTo>
                      <a:pt x="0" y="1560875"/>
                    </a:lnTo>
                    <a:cubicBezTo>
                      <a:pt x="0" y="1091278"/>
                      <a:pt x="351565" y="703794"/>
                      <a:pt x="805954" y="648071"/>
                    </a:cubicBezTo>
                    <a:close/>
                    <a:moveTo>
                      <a:pt x="1619797" y="91"/>
                    </a:moveTo>
                    <a:cubicBezTo>
                      <a:pt x="1732841" y="1988"/>
                      <a:pt x="1845389" y="33430"/>
                      <a:pt x="1945434" y="94215"/>
                    </a:cubicBezTo>
                    <a:cubicBezTo>
                      <a:pt x="2133478" y="208468"/>
                      <a:pt x="2249869" y="409692"/>
                      <a:pt x="2255221" y="627780"/>
                    </a:cubicBezTo>
                    <a:lnTo>
                      <a:pt x="2257891" y="627572"/>
                    </a:lnTo>
                    <a:cubicBezTo>
                      <a:pt x="2272309" y="812739"/>
                      <a:pt x="2385479" y="975734"/>
                      <a:pt x="2553934" y="1053951"/>
                    </a:cubicBezTo>
                    <a:cubicBezTo>
                      <a:pt x="2706200" y="1124651"/>
                      <a:pt x="2882234" y="1116149"/>
                      <a:pt x="3025265" y="1032491"/>
                    </a:cubicBezTo>
                    <a:lnTo>
                      <a:pt x="3025265" y="1181594"/>
                    </a:lnTo>
                    <a:cubicBezTo>
                      <a:pt x="2858744" y="1255002"/>
                      <a:pt x="2666516" y="1253932"/>
                      <a:pt x="2497514" y="1175460"/>
                    </a:cubicBezTo>
                    <a:cubicBezTo>
                      <a:pt x="2293602" y="1080779"/>
                      <a:pt x="2153951" y="887555"/>
                      <a:pt x="2128339" y="665512"/>
                    </a:cubicBezTo>
                    <a:lnTo>
                      <a:pt x="2122734" y="665324"/>
                    </a:lnTo>
                    <a:cubicBezTo>
                      <a:pt x="2128967" y="479701"/>
                      <a:pt x="2034597" y="305147"/>
                      <a:pt x="1875870" y="208708"/>
                    </a:cubicBezTo>
                    <a:cubicBezTo>
                      <a:pt x="1717143" y="112268"/>
                      <a:pt x="1518741" y="108938"/>
                      <a:pt x="1356867" y="199997"/>
                    </a:cubicBezTo>
                    <a:cubicBezTo>
                      <a:pt x="1194993" y="291056"/>
                      <a:pt x="1094818" y="462344"/>
                      <a:pt x="1094818" y="648071"/>
                    </a:cubicBezTo>
                    <a:lnTo>
                      <a:pt x="960849" y="648071"/>
                    </a:lnTo>
                    <a:cubicBezTo>
                      <a:pt x="960849" y="413945"/>
                      <a:pt x="1087128" y="198021"/>
                      <a:pt x="1291185" y="83234"/>
                    </a:cubicBezTo>
                    <a:cubicBezTo>
                      <a:pt x="1393213" y="25840"/>
                      <a:pt x="1506753" y="-1807"/>
                      <a:pt x="1619797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1" name="Group 23">
                <a:extLst>
                  <a:ext uri="{FF2B5EF4-FFF2-40B4-BE49-F238E27FC236}">
                    <a16:creationId xmlns:a16="http://schemas.microsoft.com/office/drawing/2014/main" id="{5DC5C1E7-9EA6-454E-B0EC-4770E51B75BD}"/>
                  </a:ext>
                </a:extLst>
              </p:cNvPr>
              <p:cNvGrpSpPr/>
              <p:nvPr/>
            </p:nvGrpSpPr>
            <p:grpSpPr>
              <a:xfrm>
                <a:off x="6842676" y="2417559"/>
                <a:ext cx="2266545" cy="2266545"/>
                <a:chOff x="1460306" y="2422187"/>
                <a:chExt cx="2266545" cy="2266545"/>
              </a:xfrm>
            </p:grpSpPr>
            <p:sp>
              <p:nvSpPr>
                <p:cNvPr id="22" name="Chord 24">
                  <a:extLst>
                    <a:ext uri="{FF2B5EF4-FFF2-40B4-BE49-F238E27FC236}">
                      <a16:creationId xmlns:a16="http://schemas.microsoft.com/office/drawing/2014/main" id="{7D66760D-80B1-4144-A8AA-92A5650886F3}"/>
                    </a:ext>
                  </a:extLst>
                </p:cNvPr>
                <p:cNvSpPr/>
                <p:nvPr/>
              </p:nvSpPr>
              <p:spPr>
                <a:xfrm>
                  <a:off x="1542018" y="2503899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6903DA4-8983-4456-BD9C-4918382D9F10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C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" name="Circle: Hollow 26">
                  <a:extLst>
                    <a:ext uri="{FF2B5EF4-FFF2-40B4-BE49-F238E27FC236}">
                      <a16:creationId xmlns:a16="http://schemas.microsoft.com/office/drawing/2014/main" id="{7EB1C812-E73E-4504-B915-C1D891621210}"/>
                    </a:ext>
                  </a:extLst>
                </p:cNvPr>
                <p:cNvSpPr/>
                <p:nvPr/>
              </p:nvSpPr>
              <p:spPr>
                <a:xfrm>
                  <a:off x="1460306" y="2422187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08F84C7-4972-42F3-83E2-1C791978D85C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 31">
              <a:extLst>
                <a:ext uri="{FF2B5EF4-FFF2-40B4-BE49-F238E27FC236}">
                  <a16:creationId xmlns:a16="http://schemas.microsoft.com/office/drawing/2014/main" id="{B04D40AD-1028-4C97-B33B-D3938FFEA90C}"/>
                </a:ext>
              </a:extLst>
            </p:cNvPr>
            <p:cNvGrpSpPr/>
            <p:nvPr/>
          </p:nvGrpSpPr>
          <p:grpSpPr>
            <a:xfrm>
              <a:off x="1103446" y="4265263"/>
              <a:ext cx="2652566" cy="865838"/>
              <a:chOff x="2079596" y="4282215"/>
              <a:chExt cx="3303213" cy="86583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962249-A333-454E-90D5-01B9AF69AA8B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E35246-66E8-4658-BC4D-0A8A9F65DF38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grpSp>
          <p:nvGrpSpPr>
            <p:cNvPr id="8" name="Group 34">
              <a:extLst>
                <a:ext uri="{FF2B5EF4-FFF2-40B4-BE49-F238E27FC236}">
                  <a16:creationId xmlns:a16="http://schemas.microsoft.com/office/drawing/2014/main" id="{4C787959-3CBE-442E-B160-35A8E7E8119B}"/>
                </a:ext>
              </a:extLst>
            </p:cNvPr>
            <p:cNvGrpSpPr/>
            <p:nvPr/>
          </p:nvGrpSpPr>
          <p:grpSpPr>
            <a:xfrm>
              <a:off x="4774584" y="4265263"/>
              <a:ext cx="2652566" cy="865838"/>
              <a:chOff x="2079596" y="4282215"/>
              <a:chExt cx="3303213" cy="86583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794538-286F-43EC-906E-D49FB51B1D53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169E82-AC54-481B-81C0-930B78865383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grpSp>
          <p:nvGrpSpPr>
            <p:cNvPr id="9" name="Group 37">
              <a:extLst>
                <a:ext uri="{FF2B5EF4-FFF2-40B4-BE49-F238E27FC236}">
                  <a16:creationId xmlns:a16="http://schemas.microsoft.com/office/drawing/2014/main" id="{E7B00F9D-CC9C-4672-B5BB-977DCABE263C}"/>
                </a:ext>
              </a:extLst>
            </p:cNvPr>
            <p:cNvGrpSpPr/>
            <p:nvPr/>
          </p:nvGrpSpPr>
          <p:grpSpPr>
            <a:xfrm>
              <a:off x="8366591" y="4265263"/>
              <a:ext cx="2652566" cy="865838"/>
              <a:chOff x="2079596" y="4282215"/>
              <a:chExt cx="3303213" cy="86583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6B3570-5A0B-4194-BDE8-75CFD767C266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5BAC08-B133-4575-A0B9-24DBCA086A3D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10" name="Rectangle 2047">
              <a:extLst>
                <a:ext uri="{FF2B5EF4-FFF2-40B4-BE49-F238E27FC236}">
                  <a16:creationId xmlns:a16="http://schemas.microsoft.com/office/drawing/2014/main" id="{90AA2FA4-983A-45DC-8F7E-FCD2C8DFE960}"/>
                </a:ext>
              </a:extLst>
            </p:cNvPr>
            <p:cNvSpPr/>
            <p:nvPr/>
          </p:nvSpPr>
          <p:spPr>
            <a:xfrm>
              <a:off x="719847" y="5299250"/>
              <a:ext cx="10752306" cy="8193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2048">
              <a:extLst>
                <a:ext uri="{FF2B5EF4-FFF2-40B4-BE49-F238E27FC236}">
                  <a16:creationId xmlns:a16="http://schemas.microsoft.com/office/drawing/2014/main" id="{8ADCEED8-0ED5-4EDC-817E-11FFE27DDA8D}"/>
                </a:ext>
              </a:extLst>
            </p:cNvPr>
            <p:cNvGrpSpPr/>
            <p:nvPr/>
          </p:nvGrpSpPr>
          <p:grpSpPr>
            <a:xfrm>
              <a:off x="985882" y="5339025"/>
              <a:ext cx="10220237" cy="739825"/>
              <a:chOff x="251520" y="5713511"/>
              <a:chExt cx="7704529" cy="73982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8FECE-6169-4621-A59F-C37A3A04B144}"/>
                  </a:ext>
                </a:extLst>
              </p:cNvPr>
              <p:cNvSpPr txBox="1"/>
              <p:nvPr/>
            </p:nvSpPr>
            <p:spPr>
              <a:xfrm>
                <a:off x="251520" y="5713511"/>
                <a:ext cx="770452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52A283-C1C2-4299-9090-154B8F093402}"/>
                  </a:ext>
                </a:extLst>
              </p:cNvPr>
              <p:cNvSpPr txBox="1"/>
              <p:nvPr/>
            </p:nvSpPr>
            <p:spPr>
              <a:xfrm>
                <a:off x="251520" y="5991671"/>
                <a:ext cx="7704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60" name="Freeform: Shape 4">
            <a:extLst>
              <a:ext uri="{FF2B5EF4-FFF2-40B4-BE49-F238E27FC236}">
                <a16:creationId xmlns:a16="http://schemas.microsoft.com/office/drawing/2014/main" id="{A5DCC228-D9F2-4E8B-A7BD-8D4DDFABE5E3}"/>
              </a:ext>
            </a:extLst>
          </p:cNvPr>
          <p:cNvSpPr/>
          <p:nvPr/>
        </p:nvSpPr>
        <p:spPr>
          <a:xfrm>
            <a:off x="5648870" y="1939412"/>
            <a:ext cx="2092156" cy="2193164"/>
          </a:xfrm>
          <a:custGeom>
            <a:avLst/>
            <a:gdLst>
              <a:gd name="connsiteX0" fmla="*/ 0 w 2092156"/>
              <a:gd name="connsiteY0" fmla="*/ 2193164 h 2193164"/>
              <a:gd name="connsiteX1" fmla="*/ 389182 w 2092156"/>
              <a:gd name="connsiteY1" fmla="*/ 1765570 h 2193164"/>
              <a:gd name="connsiteX2" fmla="*/ 770206 w 2092156"/>
              <a:gd name="connsiteY2" fmla="*/ 2184201 h 2193164"/>
              <a:gd name="connsiteX3" fmla="*/ 770206 w 2092156"/>
              <a:gd name="connsiteY3" fmla="*/ 1225208 h 2193164"/>
              <a:gd name="connsiteX4" fmla="*/ 953416 w 2092156"/>
              <a:gd name="connsiteY4" fmla="*/ 1041998 h 2193164"/>
              <a:gd name="connsiteX5" fmla="*/ 1370425 w 2092156"/>
              <a:gd name="connsiteY5" fmla="*/ 1041998 h 2193164"/>
              <a:gd name="connsiteX6" fmla="*/ 1370425 w 2092156"/>
              <a:gd name="connsiteY6" fmla="*/ 1313790 h 2193164"/>
              <a:gd name="connsiteX7" fmla="*/ 2092156 w 2092156"/>
              <a:gd name="connsiteY7" fmla="*/ 656895 h 2193164"/>
              <a:gd name="connsiteX8" fmla="*/ 1370425 w 2092156"/>
              <a:gd name="connsiteY8" fmla="*/ 0 h 2193164"/>
              <a:gd name="connsiteX9" fmla="*/ 1370425 w 2092156"/>
              <a:gd name="connsiteY9" fmla="*/ 271792 h 2193164"/>
              <a:gd name="connsiteX10" fmla="*/ 953416 w 2092156"/>
              <a:gd name="connsiteY10" fmla="*/ 271792 h 2193164"/>
              <a:gd name="connsiteX11" fmla="*/ 0 w 2092156"/>
              <a:gd name="connsiteY11" fmla="*/ 1225208 h 2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2156" h="2193164">
                <a:moveTo>
                  <a:pt x="0" y="2193164"/>
                </a:moveTo>
                <a:lnTo>
                  <a:pt x="389182" y="1765570"/>
                </a:lnTo>
                <a:lnTo>
                  <a:pt x="770206" y="2184201"/>
                </a:lnTo>
                <a:lnTo>
                  <a:pt x="770206" y="1225208"/>
                </a:lnTo>
                <a:cubicBezTo>
                  <a:pt x="770206" y="1124024"/>
                  <a:pt x="852232" y="1041998"/>
                  <a:pt x="953416" y="1041998"/>
                </a:cubicBezTo>
                <a:lnTo>
                  <a:pt x="1370425" y="1041998"/>
                </a:lnTo>
                <a:lnTo>
                  <a:pt x="1370425" y="1313790"/>
                </a:lnTo>
                <a:lnTo>
                  <a:pt x="2092156" y="656895"/>
                </a:lnTo>
                <a:lnTo>
                  <a:pt x="1370425" y="0"/>
                </a:lnTo>
                <a:lnTo>
                  <a:pt x="1370425" y="271792"/>
                </a:lnTo>
                <a:lnTo>
                  <a:pt x="953416" y="271792"/>
                </a:lnTo>
                <a:cubicBezTo>
                  <a:pt x="426859" y="271792"/>
                  <a:pt x="0" y="698651"/>
                  <a:pt x="0" y="122520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5">
            <a:extLst>
              <a:ext uri="{FF2B5EF4-FFF2-40B4-BE49-F238E27FC236}">
                <a16:creationId xmlns:a16="http://schemas.microsoft.com/office/drawing/2014/main" id="{3BC2411F-9AB4-4C46-A36A-09363A2A66F1}"/>
              </a:ext>
            </a:extLst>
          </p:cNvPr>
          <p:cNvSpPr/>
          <p:nvPr/>
        </p:nvSpPr>
        <p:spPr>
          <a:xfrm rot="16200000" flipV="1">
            <a:off x="4544108" y="3751074"/>
            <a:ext cx="2092156" cy="2228571"/>
          </a:xfrm>
          <a:custGeom>
            <a:avLst/>
            <a:gdLst>
              <a:gd name="connsiteX0" fmla="*/ 0 w 2092156"/>
              <a:gd name="connsiteY0" fmla="*/ 2228571 h 2228571"/>
              <a:gd name="connsiteX1" fmla="*/ 0 w 2092156"/>
              <a:gd name="connsiteY1" fmla="*/ 1225208 h 2228571"/>
              <a:gd name="connsiteX2" fmla="*/ 953416 w 2092156"/>
              <a:gd name="connsiteY2" fmla="*/ 271792 h 2228571"/>
              <a:gd name="connsiteX3" fmla="*/ 1370425 w 2092156"/>
              <a:gd name="connsiteY3" fmla="*/ 271792 h 2228571"/>
              <a:gd name="connsiteX4" fmla="*/ 1370425 w 2092156"/>
              <a:gd name="connsiteY4" fmla="*/ 0 h 2228571"/>
              <a:gd name="connsiteX5" fmla="*/ 2092156 w 2092156"/>
              <a:gd name="connsiteY5" fmla="*/ 656895 h 2228571"/>
              <a:gd name="connsiteX6" fmla="*/ 1370425 w 2092156"/>
              <a:gd name="connsiteY6" fmla="*/ 1313790 h 2228571"/>
              <a:gd name="connsiteX7" fmla="*/ 1370425 w 2092156"/>
              <a:gd name="connsiteY7" fmla="*/ 1041998 h 2228571"/>
              <a:gd name="connsiteX8" fmla="*/ 953416 w 2092156"/>
              <a:gd name="connsiteY8" fmla="*/ 1041998 h 2228571"/>
              <a:gd name="connsiteX9" fmla="*/ 770206 w 2092156"/>
              <a:gd name="connsiteY9" fmla="*/ 1225208 h 2228571"/>
              <a:gd name="connsiteX10" fmla="*/ 770206 w 2092156"/>
              <a:gd name="connsiteY10" fmla="*/ 2228571 h 2228571"/>
              <a:gd name="connsiteX11" fmla="*/ 765700 w 2092156"/>
              <a:gd name="connsiteY11" fmla="*/ 2228571 h 2228571"/>
              <a:gd name="connsiteX12" fmla="*/ 383201 w 2092156"/>
              <a:gd name="connsiteY12" fmla="*/ 1813093 h 2228571"/>
              <a:gd name="connsiteX13" fmla="*/ 701 w 2092156"/>
              <a:gd name="connsiteY13" fmla="*/ 2228571 h 222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2156" h="2228571">
                <a:moveTo>
                  <a:pt x="0" y="2228571"/>
                </a:moveTo>
                <a:lnTo>
                  <a:pt x="0" y="1225208"/>
                </a:lnTo>
                <a:cubicBezTo>
                  <a:pt x="0" y="698651"/>
                  <a:pt x="426859" y="271792"/>
                  <a:pt x="953416" y="271792"/>
                </a:cubicBezTo>
                <a:lnTo>
                  <a:pt x="1370425" y="271792"/>
                </a:lnTo>
                <a:lnTo>
                  <a:pt x="1370425" y="0"/>
                </a:lnTo>
                <a:lnTo>
                  <a:pt x="2092156" y="656895"/>
                </a:lnTo>
                <a:lnTo>
                  <a:pt x="1370425" y="1313790"/>
                </a:lnTo>
                <a:lnTo>
                  <a:pt x="1370425" y="1041998"/>
                </a:lnTo>
                <a:lnTo>
                  <a:pt x="953416" y="1041998"/>
                </a:lnTo>
                <a:cubicBezTo>
                  <a:pt x="852232" y="1041998"/>
                  <a:pt x="770206" y="1124024"/>
                  <a:pt x="770206" y="1225208"/>
                </a:cubicBezTo>
                <a:lnTo>
                  <a:pt x="770206" y="2228571"/>
                </a:lnTo>
                <a:lnTo>
                  <a:pt x="765700" y="2228571"/>
                </a:lnTo>
                <a:lnTo>
                  <a:pt x="383201" y="1813093"/>
                </a:lnTo>
                <a:lnTo>
                  <a:pt x="701" y="222857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Arrow: Right 6">
            <a:extLst>
              <a:ext uri="{FF2B5EF4-FFF2-40B4-BE49-F238E27FC236}">
                <a16:creationId xmlns:a16="http://schemas.microsoft.com/office/drawing/2014/main" id="{576470BB-0952-4326-BA79-032B57B51A76}"/>
              </a:ext>
            </a:extLst>
          </p:cNvPr>
          <p:cNvSpPr/>
          <p:nvPr/>
        </p:nvSpPr>
        <p:spPr>
          <a:xfrm flipV="1">
            <a:off x="0" y="4865359"/>
            <a:ext cx="4767554" cy="1325755"/>
          </a:xfrm>
          <a:prstGeom prst="rightArrow">
            <a:avLst>
              <a:gd name="adj1" fmla="val 57185"/>
              <a:gd name="adj2" fmla="val 543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7">
            <a:extLst>
              <a:ext uri="{FF2B5EF4-FFF2-40B4-BE49-F238E27FC236}">
                <a16:creationId xmlns:a16="http://schemas.microsoft.com/office/drawing/2014/main" id="{EB6EEEED-5ACB-45F6-AEA8-573620E0F13D}"/>
              </a:ext>
            </a:extLst>
          </p:cNvPr>
          <p:cNvSpPr/>
          <p:nvPr/>
        </p:nvSpPr>
        <p:spPr>
          <a:xfrm flipV="1">
            <a:off x="7424447" y="1939412"/>
            <a:ext cx="3871660" cy="1325755"/>
          </a:xfrm>
          <a:custGeom>
            <a:avLst/>
            <a:gdLst>
              <a:gd name="connsiteX0" fmla="*/ 3151629 w 3871660"/>
              <a:gd name="connsiteY0" fmla="*/ 0 h 1325755"/>
              <a:gd name="connsiteX1" fmla="*/ 3871660 w 3871660"/>
              <a:gd name="connsiteY1" fmla="*/ 662878 h 1325755"/>
              <a:gd name="connsiteX2" fmla="*/ 3151629 w 3871660"/>
              <a:gd name="connsiteY2" fmla="*/ 1325755 h 1325755"/>
              <a:gd name="connsiteX3" fmla="*/ 3151629 w 3871660"/>
              <a:gd name="connsiteY3" fmla="*/ 1041944 h 1325755"/>
              <a:gd name="connsiteX4" fmla="*/ 11447 w 3871660"/>
              <a:gd name="connsiteY4" fmla="*/ 1041944 h 1325755"/>
              <a:gd name="connsiteX5" fmla="*/ 421354 w 3871660"/>
              <a:gd name="connsiteY5" fmla="*/ 668860 h 1325755"/>
              <a:gd name="connsiteX6" fmla="*/ 0 w 3871660"/>
              <a:gd name="connsiteY6" fmla="*/ 285358 h 1325755"/>
              <a:gd name="connsiteX7" fmla="*/ 0 w 3871660"/>
              <a:gd name="connsiteY7" fmla="*/ 283811 h 1325755"/>
              <a:gd name="connsiteX8" fmla="*/ 3151629 w 3871660"/>
              <a:gd name="connsiteY8" fmla="*/ 283811 h 13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1660" h="1325755">
                <a:moveTo>
                  <a:pt x="3151629" y="0"/>
                </a:moveTo>
                <a:lnTo>
                  <a:pt x="3871660" y="662878"/>
                </a:lnTo>
                <a:lnTo>
                  <a:pt x="3151629" y="1325755"/>
                </a:lnTo>
                <a:lnTo>
                  <a:pt x="3151629" y="1041944"/>
                </a:lnTo>
                <a:lnTo>
                  <a:pt x="11447" y="1041944"/>
                </a:lnTo>
                <a:lnTo>
                  <a:pt x="421354" y="668860"/>
                </a:lnTo>
                <a:lnTo>
                  <a:pt x="0" y="285358"/>
                </a:lnTo>
                <a:lnTo>
                  <a:pt x="0" y="283811"/>
                </a:lnTo>
                <a:lnTo>
                  <a:pt x="3151629" y="2838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7363015B-0581-4E96-81CF-7F0FF5A435BB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0" y="5528236"/>
            <a:ext cx="4767554" cy="0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C0EC8F51-ABF1-4580-8503-9D1E792DDEDC}"/>
              </a:ext>
            </a:extLst>
          </p:cNvPr>
          <p:cNvSpPr/>
          <p:nvPr/>
        </p:nvSpPr>
        <p:spPr>
          <a:xfrm>
            <a:off x="5033554" y="3826891"/>
            <a:ext cx="1016051" cy="1701343"/>
          </a:xfrm>
          <a:custGeom>
            <a:avLst/>
            <a:gdLst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79223"/>
              <a:gd name="connsiteY0" fmla="*/ 1358537 h 1367084"/>
              <a:gd name="connsiteX1" fmla="*/ 1863621 w 1979223"/>
              <a:gd name="connsiteY1" fmla="*/ 1130726 h 1367084"/>
              <a:gd name="connsiteX2" fmla="*/ 1942011 w 1979223"/>
              <a:gd name="connsiteY2" fmla="*/ 0 h 1367084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2000201"/>
              <a:gd name="connsiteY0" fmla="*/ 1372588 h 1372588"/>
              <a:gd name="connsiteX1" fmla="*/ 1863621 w 2000201"/>
              <a:gd name="connsiteY1" fmla="*/ 1144777 h 1372588"/>
              <a:gd name="connsiteX2" fmla="*/ 1985549 w 2000201"/>
              <a:gd name="connsiteY2" fmla="*/ 0 h 1372588"/>
              <a:gd name="connsiteX0" fmla="*/ 0 w 2000203"/>
              <a:gd name="connsiteY0" fmla="*/ 1372588 h 1372588"/>
              <a:gd name="connsiteX1" fmla="*/ 1863621 w 2000203"/>
              <a:gd name="connsiteY1" fmla="*/ 1144777 h 1372588"/>
              <a:gd name="connsiteX2" fmla="*/ 1985549 w 2000203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1995387"/>
              <a:gd name="connsiteY0" fmla="*/ 1372588 h 1372588"/>
              <a:gd name="connsiteX1" fmla="*/ 1863621 w 1995387"/>
              <a:gd name="connsiteY1" fmla="*/ 1144777 h 1372588"/>
              <a:gd name="connsiteX2" fmla="*/ 1985549 w 1995387"/>
              <a:gd name="connsiteY2" fmla="*/ 0 h 1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387" h="1372588">
                <a:moveTo>
                  <a:pt x="0" y="1372588"/>
                </a:moveTo>
                <a:cubicBezTo>
                  <a:pt x="1224957" y="1360977"/>
                  <a:pt x="1608744" y="1378561"/>
                  <a:pt x="1863621" y="1144777"/>
                </a:cubicBezTo>
                <a:cubicBezTo>
                  <a:pt x="2055016" y="936993"/>
                  <a:pt x="1979743" y="851801"/>
                  <a:pt x="1985549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: 도형 65">
            <a:extLst>
              <a:ext uri="{FF2B5EF4-FFF2-40B4-BE49-F238E27FC236}">
                <a16:creationId xmlns:a16="http://schemas.microsoft.com/office/drawing/2014/main" id="{DEE7AC8D-E5DE-4EBF-BCFF-663757F1C6BE}"/>
              </a:ext>
            </a:extLst>
          </p:cNvPr>
          <p:cNvSpPr/>
          <p:nvPr/>
        </p:nvSpPr>
        <p:spPr>
          <a:xfrm rot="5400000" flipH="1">
            <a:off x="6354344" y="2298375"/>
            <a:ext cx="1072019" cy="1701344"/>
          </a:xfrm>
          <a:custGeom>
            <a:avLst/>
            <a:gdLst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79223"/>
              <a:gd name="connsiteY0" fmla="*/ 1358537 h 1367084"/>
              <a:gd name="connsiteX1" fmla="*/ 1863621 w 1979223"/>
              <a:gd name="connsiteY1" fmla="*/ 1130726 h 1367084"/>
              <a:gd name="connsiteX2" fmla="*/ 1942011 w 1979223"/>
              <a:gd name="connsiteY2" fmla="*/ 0 h 1367084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2000201"/>
              <a:gd name="connsiteY0" fmla="*/ 1372588 h 1372588"/>
              <a:gd name="connsiteX1" fmla="*/ 1863621 w 2000201"/>
              <a:gd name="connsiteY1" fmla="*/ 1144777 h 1372588"/>
              <a:gd name="connsiteX2" fmla="*/ 1985549 w 2000201"/>
              <a:gd name="connsiteY2" fmla="*/ 0 h 1372588"/>
              <a:gd name="connsiteX0" fmla="*/ 0 w 2000203"/>
              <a:gd name="connsiteY0" fmla="*/ 1372588 h 1372588"/>
              <a:gd name="connsiteX1" fmla="*/ 1863621 w 2000203"/>
              <a:gd name="connsiteY1" fmla="*/ 1144777 h 1372588"/>
              <a:gd name="connsiteX2" fmla="*/ 1985549 w 2000203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1995387"/>
              <a:gd name="connsiteY0" fmla="*/ 1372588 h 1372588"/>
              <a:gd name="connsiteX1" fmla="*/ 1863621 w 1995387"/>
              <a:gd name="connsiteY1" fmla="*/ 1144777 h 1372588"/>
              <a:gd name="connsiteX2" fmla="*/ 1985549 w 1995387"/>
              <a:gd name="connsiteY2" fmla="*/ 0 h 1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387" h="1372588">
                <a:moveTo>
                  <a:pt x="0" y="1372588"/>
                </a:moveTo>
                <a:cubicBezTo>
                  <a:pt x="1224957" y="1360977"/>
                  <a:pt x="1608744" y="1378561"/>
                  <a:pt x="1863621" y="1144777"/>
                </a:cubicBezTo>
                <a:cubicBezTo>
                  <a:pt x="2055016" y="936993"/>
                  <a:pt x="1979743" y="851801"/>
                  <a:pt x="1985549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045B15A4-3525-479D-ABE9-D04411E0CA53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7815943" y="2597801"/>
            <a:ext cx="3480164" cy="4488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75E15E2D-F64B-49BB-838C-FF6DEAF4BDA5}"/>
              </a:ext>
            </a:extLst>
          </p:cNvPr>
          <p:cNvGrpSpPr/>
          <p:nvPr/>
        </p:nvGrpSpPr>
        <p:grpSpPr>
          <a:xfrm>
            <a:off x="5779394" y="4312489"/>
            <a:ext cx="565997" cy="875435"/>
            <a:chOff x="3344523" y="3582359"/>
            <a:chExt cx="565997" cy="875435"/>
          </a:xfrm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A493A31C-D16F-448D-8671-F98372961CFA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5F99B8D9-3B28-4F11-B4D4-EF8A7AF10E67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38E373EE-36CE-4EBB-9372-E821977D8837}"/>
              </a:ext>
            </a:extLst>
          </p:cNvPr>
          <p:cNvGrpSpPr/>
          <p:nvPr/>
        </p:nvGrpSpPr>
        <p:grpSpPr>
          <a:xfrm>
            <a:off x="5779394" y="2220332"/>
            <a:ext cx="565997" cy="875435"/>
            <a:chOff x="3344523" y="3582359"/>
            <a:chExt cx="565997" cy="875435"/>
          </a:xfrm>
        </p:grpSpPr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5D7A277A-5AA6-4902-8A85-BBA0DEB51240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D1C819FC-7E5D-404D-B4E6-ACB90A2F2602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E17377D5-731B-4FB4-8F9C-E294BF650590}"/>
              </a:ext>
            </a:extLst>
          </p:cNvPr>
          <p:cNvGrpSpPr/>
          <p:nvPr/>
        </p:nvGrpSpPr>
        <p:grpSpPr>
          <a:xfrm>
            <a:off x="8846519" y="1761555"/>
            <a:ext cx="565997" cy="875435"/>
            <a:chOff x="3344523" y="3582359"/>
            <a:chExt cx="565997" cy="875435"/>
          </a:xfrm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A99BE166-0CBB-4CF5-A573-32BCA4EA9708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5EA537EC-EA19-42DB-9C65-F03D5FFE19A8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0A9626B-BB3A-4543-BEC1-4A58CCB2946E}"/>
              </a:ext>
            </a:extLst>
          </p:cNvPr>
          <p:cNvSpPr txBox="1"/>
          <p:nvPr/>
        </p:nvSpPr>
        <p:spPr>
          <a:xfrm>
            <a:off x="1532941" y="4162041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F48EF9-0665-420A-BD68-313C3440DC31}"/>
              </a:ext>
            </a:extLst>
          </p:cNvPr>
          <p:cNvSpPr txBox="1"/>
          <p:nvPr/>
        </p:nvSpPr>
        <p:spPr>
          <a:xfrm>
            <a:off x="6556512" y="503902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AB80C0-90C8-4915-B39A-EC7148A3B294}"/>
              </a:ext>
            </a:extLst>
          </p:cNvPr>
          <p:cNvSpPr txBox="1"/>
          <p:nvPr/>
        </p:nvSpPr>
        <p:spPr>
          <a:xfrm>
            <a:off x="5471605" y="1746000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5C9509-D39F-42AC-9A63-9995441C8FDE}"/>
              </a:ext>
            </a:extLst>
          </p:cNvPr>
          <p:cNvSpPr txBox="1"/>
          <p:nvPr/>
        </p:nvSpPr>
        <p:spPr>
          <a:xfrm>
            <a:off x="8538187" y="307597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A926A23F-48ED-42C3-A2F1-02E94106F74B}"/>
              </a:ext>
            </a:extLst>
          </p:cNvPr>
          <p:cNvSpPr/>
          <p:nvPr/>
        </p:nvSpPr>
        <p:spPr>
          <a:xfrm>
            <a:off x="5928154" y="4463109"/>
            <a:ext cx="268477" cy="2684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Oval 7">
            <a:extLst>
              <a:ext uri="{FF2B5EF4-FFF2-40B4-BE49-F238E27FC236}">
                <a16:creationId xmlns:a16="http://schemas.microsoft.com/office/drawing/2014/main" id="{5C925F9C-882F-4B00-A88E-6C89EC967AD6}"/>
              </a:ext>
            </a:extLst>
          </p:cNvPr>
          <p:cNvSpPr/>
          <p:nvPr/>
        </p:nvSpPr>
        <p:spPr>
          <a:xfrm>
            <a:off x="5912077" y="2350280"/>
            <a:ext cx="300630" cy="300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116A39F0-C66F-4622-BC93-2F7C1A2D7313}"/>
              </a:ext>
            </a:extLst>
          </p:cNvPr>
          <p:cNvSpPr/>
          <p:nvPr/>
        </p:nvSpPr>
        <p:spPr>
          <a:xfrm>
            <a:off x="8961564" y="1956920"/>
            <a:ext cx="327959" cy="21554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18D6DBA9-35FD-41AB-A1D1-B7F1BF079863}"/>
              </a:ext>
            </a:extLst>
          </p:cNvPr>
          <p:cNvGrpSpPr/>
          <p:nvPr/>
        </p:nvGrpSpPr>
        <p:grpSpPr>
          <a:xfrm>
            <a:off x="1290952" y="2452530"/>
            <a:ext cx="1664465" cy="1680200"/>
            <a:chOff x="2318011" y="3255173"/>
            <a:chExt cx="1664465" cy="16802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E5E3AAD-8322-4F7F-8436-6C022BCE3307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43D332-1F50-4788-BBED-813D7C8926BA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ABA97658-DE86-4F92-BC8E-3D815B6CBD2B}"/>
              </a:ext>
            </a:extLst>
          </p:cNvPr>
          <p:cNvGrpSpPr/>
          <p:nvPr/>
        </p:nvGrpSpPr>
        <p:grpSpPr>
          <a:xfrm>
            <a:off x="7815943" y="4429760"/>
            <a:ext cx="1684590" cy="1680200"/>
            <a:chOff x="2318012" y="3255173"/>
            <a:chExt cx="1684590" cy="168020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367D4D5-6ACB-4727-A528-0EC3135A5FB7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17E70D7-60BA-4B27-9B10-26558E1A69B8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CB35E07C-022C-4CEC-A990-FE52D0721785}"/>
              </a:ext>
            </a:extLst>
          </p:cNvPr>
          <p:cNvGrpSpPr/>
          <p:nvPr/>
        </p:nvGrpSpPr>
        <p:grpSpPr>
          <a:xfrm>
            <a:off x="3872163" y="1836352"/>
            <a:ext cx="1664465" cy="1680200"/>
            <a:chOff x="2318011" y="3255173"/>
            <a:chExt cx="1664465" cy="168020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5671D3B-7097-44BC-8FF9-A53DF8D00AF2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6D149-B6A3-4AE0-A8EE-E270A883272E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45B91D0F-90D4-4000-950F-22BE1FE88B39}"/>
              </a:ext>
            </a:extLst>
          </p:cNvPr>
          <p:cNvGrpSpPr/>
          <p:nvPr/>
        </p:nvGrpSpPr>
        <p:grpSpPr>
          <a:xfrm>
            <a:off x="9725947" y="3236436"/>
            <a:ext cx="1684590" cy="1680200"/>
            <a:chOff x="2318012" y="3255173"/>
            <a:chExt cx="1684590" cy="168020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61A9BCF-DF78-4C1D-A4F9-5736127B0BF9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0FBFC3-18C4-48A1-9E1F-7EF781D50D0B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A6EED26B-C58D-4ECD-8818-EB30CDB9167D}"/>
              </a:ext>
            </a:extLst>
          </p:cNvPr>
          <p:cNvGrpSpPr/>
          <p:nvPr/>
        </p:nvGrpSpPr>
        <p:grpSpPr>
          <a:xfrm>
            <a:off x="1840730" y="4636373"/>
            <a:ext cx="565997" cy="875435"/>
            <a:chOff x="3344523" y="3582359"/>
            <a:chExt cx="565997" cy="875435"/>
          </a:xfrm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F6FBE420-73B3-4762-8444-572E673CA6DE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0FA0E43F-2DE0-4C88-9CE0-2F30BFEDEC93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9" name="Rectangle 9">
            <a:extLst>
              <a:ext uri="{FF2B5EF4-FFF2-40B4-BE49-F238E27FC236}">
                <a16:creationId xmlns:a16="http://schemas.microsoft.com/office/drawing/2014/main" id="{BE5C7E83-B40D-4DD8-8C5F-D67157C7388B}"/>
              </a:ext>
            </a:extLst>
          </p:cNvPr>
          <p:cNvSpPr/>
          <p:nvPr/>
        </p:nvSpPr>
        <p:spPr>
          <a:xfrm>
            <a:off x="1986650" y="4788318"/>
            <a:ext cx="274157" cy="2566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F8E8E35F-5F1D-4D3E-A8F1-D6857F08D3A2}"/>
              </a:ext>
            </a:extLst>
          </p:cNvPr>
          <p:cNvGrpSpPr/>
          <p:nvPr/>
        </p:nvGrpSpPr>
        <p:grpSpPr>
          <a:xfrm>
            <a:off x="984738" y="1862418"/>
            <a:ext cx="2207512" cy="4142728"/>
            <a:chOff x="539552" y="1772816"/>
            <a:chExt cx="2088232" cy="3960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359FEE3-6227-40EB-B7B3-3903695E6151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7F81E58-6888-45C1-A1CD-EB7709819C6B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FADA8925-DB03-4C1D-AE8C-E92311E2147D}"/>
              </a:ext>
            </a:extLst>
          </p:cNvPr>
          <p:cNvSpPr/>
          <p:nvPr/>
        </p:nvSpPr>
        <p:spPr>
          <a:xfrm>
            <a:off x="1602440" y="2366371"/>
            <a:ext cx="972108" cy="972108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362B2C1-3257-49A0-A936-357540F1017F}"/>
              </a:ext>
            </a:extLst>
          </p:cNvPr>
          <p:cNvGrpSpPr/>
          <p:nvPr/>
        </p:nvGrpSpPr>
        <p:grpSpPr>
          <a:xfrm>
            <a:off x="1187944" y="3436130"/>
            <a:ext cx="1801102" cy="2405047"/>
            <a:chOff x="1196284" y="3418546"/>
            <a:chExt cx="1801102" cy="24050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3D1AE1-D9A0-4F0E-8230-12F9D45B3CEC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F1024A-77FB-4020-B55B-DDC0BFD1843D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9655350-37D1-49BF-81ED-C89EFB73DD5C}"/>
              </a:ext>
            </a:extLst>
          </p:cNvPr>
          <p:cNvSpPr txBox="1"/>
          <p:nvPr/>
        </p:nvSpPr>
        <p:spPr>
          <a:xfrm>
            <a:off x="1187945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1" name="Group 53">
            <a:extLst>
              <a:ext uri="{FF2B5EF4-FFF2-40B4-BE49-F238E27FC236}">
                <a16:creationId xmlns:a16="http://schemas.microsoft.com/office/drawing/2014/main" id="{55484F76-CF2F-4F81-8F41-1F1032EA6159}"/>
              </a:ext>
            </a:extLst>
          </p:cNvPr>
          <p:cNvGrpSpPr/>
          <p:nvPr/>
        </p:nvGrpSpPr>
        <p:grpSpPr>
          <a:xfrm>
            <a:off x="3653754" y="1862418"/>
            <a:ext cx="2207512" cy="4142728"/>
            <a:chOff x="539552" y="1772816"/>
            <a:chExt cx="2088232" cy="3960440"/>
          </a:xfrm>
        </p:grpSpPr>
        <p:sp>
          <p:nvSpPr>
            <p:cNvPr id="12" name="Rounded Rectangle 55">
              <a:extLst>
                <a:ext uri="{FF2B5EF4-FFF2-40B4-BE49-F238E27FC236}">
                  <a16:creationId xmlns:a16="http://schemas.microsoft.com/office/drawing/2014/main" id="{9419CE04-4A4E-4BFC-B86C-1CF2A1B7010D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C05F2CEE-6467-43CA-A82B-9EB68ACE9EE3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4" name="Oval 54">
            <a:extLst>
              <a:ext uri="{FF2B5EF4-FFF2-40B4-BE49-F238E27FC236}">
                <a16:creationId xmlns:a16="http://schemas.microsoft.com/office/drawing/2014/main" id="{4CDA2BB9-9939-4A2E-8CF2-3BCDB65B2444}"/>
              </a:ext>
            </a:extLst>
          </p:cNvPr>
          <p:cNvSpPr/>
          <p:nvPr/>
        </p:nvSpPr>
        <p:spPr>
          <a:xfrm>
            <a:off x="4271456" y="2366371"/>
            <a:ext cx="972108" cy="972108"/>
          </a:xfrm>
          <a:prstGeom prst="ellipse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9F631-DA4E-437A-92DC-5E9173D4B53B}"/>
              </a:ext>
            </a:extLst>
          </p:cNvPr>
          <p:cNvSpPr txBox="1"/>
          <p:nvPr/>
        </p:nvSpPr>
        <p:spPr>
          <a:xfrm>
            <a:off x="3856510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6F7BE9C8-BA69-4DFC-9F4A-655190F7F6D7}"/>
              </a:ext>
            </a:extLst>
          </p:cNvPr>
          <p:cNvGrpSpPr/>
          <p:nvPr/>
        </p:nvGrpSpPr>
        <p:grpSpPr>
          <a:xfrm>
            <a:off x="6322770" y="1862418"/>
            <a:ext cx="2207512" cy="4142728"/>
            <a:chOff x="539552" y="1772816"/>
            <a:chExt cx="2088232" cy="3960440"/>
          </a:xfrm>
        </p:grpSpPr>
        <p:sp>
          <p:nvSpPr>
            <p:cNvPr id="17" name="Rounded Rectangle 64">
              <a:extLst>
                <a:ext uri="{FF2B5EF4-FFF2-40B4-BE49-F238E27FC236}">
                  <a16:creationId xmlns:a16="http://schemas.microsoft.com/office/drawing/2014/main" id="{8325EB86-BB5F-4FCC-9472-F6626F0DB86C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00E13706-0B7E-467E-A0BD-31E6052935D6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9" name="Oval 63">
            <a:extLst>
              <a:ext uri="{FF2B5EF4-FFF2-40B4-BE49-F238E27FC236}">
                <a16:creationId xmlns:a16="http://schemas.microsoft.com/office/drawing/2014/main" id="{A7BB4584-6D0B-420B-8A27-406042120481}"/>
              </a:ext>
            </a:extLst>
          </p:cNvPr>
          <p:cNvSpPr/>
          <p:nvPr/>
        </p:nvSpPr>
        <p:spPr>
          <a:xfrm>
            <a:off x="6940472" y="2366371"/>
            <a:ext cx="972108" cy="972108"/>
          </a:xfrm>
          <a:prstGeom prst="ellipse">
            <a:avLst/>
          </a:prstGeom>
          <a:solidFill>
            <a:schemeClr val="accent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A84AA-39C2-49A4-8C7D-6B985AA5923B}"/>
              </a:ext>
            </a:extLst>
          </p:cNvPr>
          <p:cNvSpPr txBox="1"/>
          <p:nvPr/>
        </p:nvSpPr>
        <p:spPr>
          <a:xfrm>
            <a:off x="6525526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71">
            <a:extLst>
              <a:ext uri="{FF2B5EF4-FFF2-40B4-BE49-F238E27FC236}">
                <a16:creationId xmlns:a16="http://schemas.microsoft.com/office/drawing/2014/main" id="{99ADCB16-D839-4EF5-90AF-C06D2F7F663F}"/>
              </a:ext>
            </a:extLst>
          </p:cNvPr>
          <p:cNvGrpSpPr/>
          <p:nvPr/>
        </p:nvGrpSpPr>
        <p:grpSpPr>
          <a:xfrm>
            <a:off x="8991786" y="1862418"/>
            <a:ext cx="2207512" cy="4142728"/>
            <a:chOff x="539552" y="1772816"/>
            <a:chExt cx="2088232" cy="3960440"/>
          </a:xfrm>
        </p:grpSpPr>
        <p:sp>
          <p:nvSpPr>
            <p:cNvPr id="22" name="Rounded Rectangle 73">
              <a:extLst>
                <a:ext uri="{FF2B5EF4-FFF2-40B4-BE49-F238E27FC236}">
                  <a16:creationId xmlns:a16="http://schemas.microsoft.com/office/drawing/2014/main" id="{CA738713-A343-4FE7-9DE1-9BBCFF934876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7DAEEA45-D808-45BD-869B-0100D0969F01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Oval 72">
            <a:extLst>
              <a:ext uri="{FF2B5EF4-FFF2-40B4-BE49-F238E27FC236}">
                <a16:creationId xmlns:a16="http://schemas.microsoft.com/office/drawing/2014/main" id="{0B15C5C8-7041-4B53-8E6D-E05E9443124C}"/>
              </a:ext>
            </a:extLst>
          </p:cNvPr>
          <p:cNvSpPr/>
          <p:nvPr/>
        </p:nvSpPr>
        <p:spPr>
          <a:xfrm>
            <a:off x="9609488" y="2366371"/>
            <a:ext cx="972108" cy="972108"/>
          </a:xfrm>
          <a:prstGeom prst="ellipse">
            <a:avLst/>
          </a:prstGeom>
          <a:solidFill>
            <a:schemeClr val="accent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2A8385-83B3-4301-93D6-25CB8AA174D8}"/>
              </a:ext>
            </a:extLst>
          </p:cNvPr>
          <p:cNvSpPr txBox="1"/>
          <p:nvPr/>
        </p:nvSpPr>
        <p:spPr>
          <a:xfrm>
            <a:off x="9194993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5981D07-0791-4654-9C73-F348CB606244}"/>
              </a:ext>
            </a:extLst>
          </p:cNvPr>
          <p:cNvGrpSpPr/>
          <p:nvPr/>
        </p:nvGrpSpPr>
        <p:grpSpPr>
          <a:xfrm>
            <a:off x="3856960" y="3436130"/>
            <a:ext cx="1801102" cy="2405047"/>
            <a:chOff x="1196284" y="3418546"/>
            <a:chExt cx="1801102" cy="24050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A82AB1-A16E-4FB5-BB47-862E8920CCF7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FBEA1B-0AA5-4DD7-A28C-F2E5FB29E4C6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4BE8EEA-75AA-42D0-9A67-D659023CF3DC}"/>
              </a:ext>
            </a:extLst>
          </p:cNvPr>
          <p:cNvGrpSpPr/>
          <p:nvPr/>
        </p:nvGrpSpPr>
        <p:grpSpPr>
          <a:xfrm>
            <a:off x="6526426" y="3436130"/>
            <a:ext cx="1801102" cy="2405047"/>
            <a:chOff x="1196284" y="3418546"/>
            <a:chExt cx="1801102" cy="24050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EA506D-5B05-4F1F-98BE-F73848A4C95D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D016CB-4A28-4484-8DFA-139758129032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C5EE0CD-7D99-4A9D-BB70-95A795A43F90}"/>
              </a:ext>
            </a:extLst>
          </p:cNvPr>
          <p:cNvGrpSpPr/>
          <p:nvPr/>
        </p:nvGrpSpPr>
        <p:grpSpPr>
          <a:xfrm>
            <a:off x="9194992" y="3436130"/>
            <a:ext cx="1801102" cy="2405047"/>
            <a:chOff x="1196284" y="3418546"/>
            <a:chExt cx="1801102" cy="24050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4FE093-7528-423D-BC5D-1FFD0AD92BAC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C3912B-13A7-4140-AADB-D796366C46ED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78A4DF4B-F112-4B71-B3AC-33E5A12746E3}"/>
              </a:ext>
            </a:extLst>
          </p:cNvPr>
          <p:cNvSpPr/>
          <p:nvPr/>
        </p:nvSpPr>
        <p:spPr>
          <a:xfrm>
            <a:off x="1966795" y="26945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C0EABD6-82F9-4972-87A0-D5D51DC7C31D}"/>
              </a:ext>
            </a:extLst>
          </p:cNvPr>
          <p:cNvSpPr/>
          <p:nvPr/>
        </p:nvSpPr>
        <p:spPr>
          <a:xfrm rot="2700000">
            <a:off x="7318337" y="26243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E73B6A2A-1B0E-43A2-BF19-DF48E5529137}"/>
              </a:ext>
            </a:extLst>
          </p:cNvPr>
          <p:cNvSpPr/>
          <p:nvPr/>
        </p:nvSpPr>
        <p:spPr>
          <a:xfrm>
            <a:off x="9914903" y="266574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4F6C5F55-B127-4FE4-9430-08C749A6BE2F}"/>
              </a:ext>
            </a:extLst>
          </p:cNvPr>
          <p:cNvSpPr/>
          <p:nvPr/>
        </p:nvSpPr>
        <p:spPr>
          <a:xfrm>
            <a:off x="4574451" y="269455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33223" y="487225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AA87F-10E8-4626-8A6D-0655CF1E64D7}"/>
              </a:ext>
            </a:extLst>
          </p:cNvPr>
          <p:cNvSpPr txBox="1"/>
          <p:nvPr/>
        </p:nvSpPr>
        <p:spPr>
          <a:xfrm>
            <a:off x="5235882" y="3312659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8EA8B-37BD-405F-898C-A1F9BC238D02}"/>
              </a:ext>
            </a:extLst>
          </p:cNvPr>
          <p:cNvSpPr txBox="1"/>
          <p:nvPr/>
        </p:nvSpPr>
        <p:spPr>
          <a:xfrm>
            <a:off x="5235881" y="255183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36EB62-C044-4F7D-888F-2FE626345BA2}"/>
              </a:ext>
            </a:extLst>
          </p:cNvPr>
          <p:cNvSpPr txBox="1"/>
          <p:nvPr/>
        </p:nvSpPr>
        <p:spPr>
          <a:xfrm>
            <a:off x="5235881" y="609867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46A14-C1CD-4DFF-8656-F709C52E777E}"/>
              </a:ext>
            </a:extLst>
          </p:cNvPr>
          <p:cNvSpPr txBox="1"/>
          <p:nvPr/>
        </p:nvSpPr>
        <p:spPr>
          <a:xfrm>
            <a:off x="5235881" y="1595998"/>
            <a:ext cx="652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B0D3D-9D26-492D-91C6-21F0B08D7640}"/>
              </a:ext>
            </a:extLst>
          </p:cNvPr>
          <p:cNvSpPr txBox="1"/>
          <p:nvPr/>
        </p:nvSpPr>
        <p:spPr>
          <a:xfrm>
            <a:off x="5235881" y="3842960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FFEE3F-4ACB-4C02-B7C7-0A0B4F71C92F}"/>
              </a:ext>
            </a:extLst>
          </p:cNvPr>
          <p:cNvSpPr txBox="1"/>
          <p:nvPr/>
        </p:nvSpPr>
        <p:spPr>
          <a:xfrm>
            <a:off x="8588682" y="3312659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A03163-BAD4-4B94-9563-B51A9492FED4}"/>
              </a:ext>
            </a:extLst>
          </p:cNvPr>
          <p:cNvSpPr txBox="1"/>
          <p:nvPr/>
        </p:nvSpPr>
        <p:spPr>
          <a:xfrm>
            <a:off x="8588681" y="255183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7F666D-8E38-4349-AAB8-756E928517FA}"/>
              </a:ext>
            </a:extLst>
          </p:cNvPr>
          <p:cNvSpPr txBox="1"/>
          <p:nvPr/>
        </p:nvSpPr>
        <p:spPr>
          <a:xfrm>
            <a:off x="8588681" y="3842960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C1FEFD-4AC3-47E3-AE78-0E3AF682BE30}"/>
              </a:ext>
            </a:extLst>
          </p:cNvPr>
          <p:cNvSpPr/>
          <p:nvPr/>
        </p:nvSpPr>
        <p:spPr>
          <a:xfrm>
            <a:off x="152401" y="155259"/>
            <a:ext cx="11887199" cy="6547482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F1512-E185-4041-BE0D-1B4E2A49FD4B}"/>
              </a:ext>
            </a:extLst>
          </p:cNvPr>
          <p:cNvSpPr txBox="1"/>
          <p:nvPr/>
        </p:nvSpPr>
        <p:spPr>
          <a:xfrm>
            <a:off x="1570257" y="2758784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3E464-FC52-4AB3-995F-91501B7873E1}"/>
              </a:ext>
            </a:extLst>
          </p:cNvPr>
          <p:cNvSpPr txBox="1"/>
          <p:nvPr/>
        </p:nvSpPr>
        <p:spPr>
          <a:xfrm>
            <a:off x="1570255" y="3182197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D0959-93D5-478D-81FB-86A1BEADDEDB}"/>
              </a:ext>
            </a:extLst>
          </p:cNvPr>
          <p:cNvSpPr txBox="1"/>
          <p:nvPr/>
        </p:nvSpPr>
        <p:spPr>
          <a:xfrm>
            <a:off x="1570257" y="1763447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1E217-0DF6-4131-88FB-6340A1BD93BF}"/>
              </a:ext>
            </a:extLst>
          </p:cNvPr>
          <p:cNvSpPr txBox="1"/>
          <p:nvPr/>
        </p:nvSpPr>
        <p:spPr>
          <a:xfrm>
            <a:off x="796311" y="168380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C70D9-0A3B-4B1B-A696-B1B23076F51C}"/>
              </a:ext>
            </a:extLst>
          </p:cNvPr>
          <p:cNvSpPr txBox="1"/>
          <p:nvPr/>
        </p:nvSpPr>
        <p:spPr>
          <a:xfrm>
            <a:off x="7223153" y="2755044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1CBF9-670D-45E2-BD4E-344512B8233C}"/>
              </a:ext>
            </a:extLst>
          </p:cNvPr>
          <p:cNvSpPr txBox="1"/>
          <p:nvPr/>
        </p:nvSpPr>
        <p:spPr>
          <a:xfrm>
            <a:off x="7223151" y="3178457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22B6D-F537-4F61-9CBD-EDCC6866A0F9}"/>
              </a:ext>
            </a:extLst>
          </p:cNvPr>
          <p:cNvSpPr txBox="1"/>
          <p:nvPr/>
        </p:nvSpPr>
        <p:spPr>
          <a:xfrm>
            <a:off x="7223153" y="1759707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5E596-509B-4AA5-BB0B-20C1B124BAA4}"/>
              </a:ext>
            </a:extLst>
          </p:cNvPr>
          <p:cNvSpPr txBox="1"/>
          <p:nvPr/>
        </p:nvSpPr>
        <p:spPr>
          <a:xfrm>
            <a:off x="6449207" y="168380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546715" y="2944996"/>
            <a:ext cx="5645285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B22737F5-6FE0-4C46-B216-77D443F4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158" y="818730"/>
            <a:ext cx="2942750" cy="5900105"/>
          </a:xfrm>
          <a:prstGeom prst="rect">
            <a:avLst/>
          </a:prstGeom>
        </p:spPr>
      </p:pic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8D24D73-7ED2-4BC2-87C0-4C6EA4E88059}"/>
              </a:ext>
            </a:extLst>
          </p:cNvPr>
          <p:cNvSpPr/>
          <p:nvPr/>
        </p:nvSpPr>
        <p:spPr>
          <a:xfrm rot="1483219">
            <a:off x="642115" y="845326"/>
            <a:ext cx="2051513" cy="2108333"/>
          </a:xfrm>
          <a:custGeom>
            <a:avLst/>
            <a:gdLst>
              <a:gd name="connsiteX0" fmla="*/ 1508531 w 2051513"/>
              <a:gd name="connsiteY0" fmla="*/ 1805825 h 2108333"/>
              <a:gd name="connsiteX1" fmla="*/ 1512432 w 2051513"/>
              <a:gd name="connsiteY1" fmla="*/ 1821594 h 2108333"/>
              <a:gd name="connsiteX2" fmla="*/ 1507036 w 2051513"/>
              <a:gd name="connsiteY2" fmla="*/ 1829508 h 2108333"/>
              <a:gd name="connsiteX3" fmla="*/ 1645093 w 2051513"/>
              <a:gd name="connsiteY3" fmla="*/ 2042515 h 2108333"/>
              <a:gd name="connsiteX4" fmla="*/ 1677260 w 2051513"/>
              <a:gd name="connsiteY4" fmla="*/ 1749621 h 2108333"/>
              <a:gd name="connsiteX5" fmla="*/ 1667960 w 2051513"/>
              <a:gd name="connsiteY5" fmla="*/ 1742428 h 2108333"/>
              <a:gd name="connsiteX6" fmla="*/ 1509897 w 2051513"/>
              <a:gd name="connsiteY6" fmla="*/ 1600944 h 2108333"/>
              <a:gd name="connsiteX7" fmla="*/ 1373748 w 2051513"/>
              <a:gd name="connsiteY7" fmla="*/ 1683661 h 2108333"/>
              <a:gd name="connsiteX8" fmla="*/ 1376904 w 2051513"/>
              <a:gd name="connsiteY8" fmla="*/ 1695932 h 2108333"/>
              <a:gd name="connsiteX9" fmla="*/ 1473144 w 2051513"/>
              <a:gd name="connsiteY9" fmla="*/ 1786296 h 2108333"/>
              <a:gd name="connsiteX10" fmla="*/ 1511673 w 2051513"/>
              <a:gd name="connsiteY10" fmla="*/ 1603104 h 2108333"/>
              <a:gd name="connsiteX11" fmla="*/ 1510114 w 2051513"/>
              <a:gd name="connsiteY11" fmla="*/ 1601898 h 2108333"/>
              <a:gd name="connsiteX12" fmla="*/ 1082318 w 2051513"/>
              <a:gd name="connsiteY12" fmla="*/ 1742464 h 2108333"/>
              <a:gd name="connsiteX13" fmla="*/ 1082504 w 2051513"/>
              <a:gd name="connsiteY13" fmla="*/ 1743183 h 2108333"/>
              <a:gd name="connsiteX14" fmla="*/ 1069393 w 2051513"/>
              <a:gd name="connsiteY14" fmla="*/ 1762703 h 2108333"/>
              <a:gd name="connsiteX15" fmla="*/ 1069142 w 2051513"/>
              <a:gd name="connsiteY15" fmla="*/ 1762745 h 2108333"/>
              <a:gd name="connsiteX16" fmla="*/ 1083244 w 2051513"/>
              <a:gd name="connsiteY16" fmla="*/ 1898223 h 2108333"/>
              <a:gd name="connsiteX17" fmla="*/ 1085865 w 2051513"/>
              <a:gd name="connsiteY17" fmla="*/ 1897800 h 2108333"/>
              <a:gd name="connsiteX18" fmla="*/ 1086987 w 2051513"/>
              <a:gd name="connsiteY18" fmla="*/ 1898643 h 2108333"/>
              <a:gd name="connsiteX19" fmla="*/ 1307072 w 2051513"/>
              <a:gd name="connsiteY19" fmla="*/ 1706297 h 2108333"/>
              <a:gd name="connsiteX20" fmla="*/ 1593851 w 2051513"/>
              <a:gd name="connsiteY20" fmla="*/ 1505677 h 2108333"/>
              <a:gd name="connsiteX21" fmla="*/ 1551105 w 2051513"/>
              <a:gd name="connsiteY21" fmla="*/ 1566298 h 2108333"/>
              <a:gd name="connsiteX22" fmla="*/ 1557559 w 2051513"/>
              <a:gd name="connsiteY22" fmla="*/ 1571148 h 2108333"/>
              <a:gd name="connsiteX23" fmla="*/ 1549664 w 2051513"/>
              <a:gd name="connsiteY23" fmla="*/ 1610942 h 2108333"/>
              <a:gd name="connsiteX24" fmla="*/ 1531069 w 2051513"/>
              <a:gd name="connsiteY24" fmla="*/ 1614048 h 2108333"/>
              <a:gd name="connsiteX25" fmla="*/ 1492051 w 2051513"/>
              <a:gd name="connsiteY25" fmla="*/ 1789421 h 2108333"/>
              <a:gd name="connsiteX26" fmla="*/ 1494436 w 2051513"/>
              <a:gd name="connsiteY26" fmla="*/ 1791213 h 2108333"/>
              <a:gd name="connsiteX27" fmla="*/ 1663150 w 2051513"/>
              <a:gd name="connsiteY27" fmla="*/ 1724038 h 2108333"/>
              <a:gd name="connsiteX28" fmla="*/ 1662510 w 2051513"/>
              <a:gd name="connsiteY28" fmla="*/ 1721226 h 2108333"/>
              <a:gd name="connsiteX29" fmla="*/ 1672918 w 2051513"/>
              <a:gd name="connsiteY29" fmla="*/ 1705365 h 2108333"/>
              <a:gd name="connsiteX30" fmla="*/ 1038061 w 2051513"/>
              <a:gd name="connsiteY30" fmla="*/ 1760014 h 2108333"/>
              <a:gd name="connsiteX31" fmla="*/ 792565 w 2051513"/>
              <a:gd name="connsiteY31" fmla="*/ 1962575 h 2108333"/>
              <a:gd name="connsiteX32" fmla="*/ 1054626 w 2051513"/>
              <a:gd name="connsiteY32" fmla="*/ 1914548 h 2108333"/>
              <a:gd name="connsiteX33" fmla="*/ 1063216 w 2051513"/>
              <a:gd name="connsiteY33" fmla="*/ 1901456 h 2108333"/>
              <a:gd name="connsiteX34" fmla="*/ 1065446 w 2051513"/>
              <a:gd name="connsiteY34" fmla="*/ 1901096 h 2108333"/>
              <a:gd name="connsiteX35" fmla="*/ 1051354 w 2051513"/>
              <a:gd name="connsiteY35" fmla="*/ 1765716 h 2108333"/>
              <a:gd name="connsiteX36" fmla="*/ 1046484 w 2051513"/>
              <a:gd name="connsiteY36" fmla="*/ 1766529 h 2108333"/>
              <a:gd name="connsiteX37" fmla="*/ 808152 w 2051513"/>
              <a:gd name="connsiteY37" fmla="*/ 1690879 h 2108333"/>
              <a:gd name="connsiteX38" fmla="*/ 604298 w 2051513"/>
              <a:gd name="connsiteY38" fmla="*/ 1855396 h 2108333"/>
              <a:gd name="connsiteX39" fmla="*/ 606737 w 2051513"/>
              <a:gd name="connsiteY39" fmla="*/ 1866115 h 2108333"/>
              <a:gd name="connsiteX40" fmla="*/ 740322 w 2051513"/>
              <a:gd name="connsiteY40" fmla="*/ 1960967 h 2108333"/>
              <a:gd name="connsiteX41" fmla="*/ 746167 w 2051513"/>
              <a:gd name="connsiteY41" fmla="*/ 1960024 h 2108333"/>
              <a:gd name="connsiteX42" fmla="*/ 1413040 w 2051513"/>
              <a:gd name="connsiteY42" fmla="*/ 1411948 h 2108333"/>
              <a:gd name="connsiteX43" fmla="*/ 1525943 w 2051513"/>
              <a:gd name="connsiteY43" fmla="*/ 1560822 h 2108333"/>
              <a:gd name="connsiteX44" fmla="*/ 1528330 w 2051513"/>
              <a:gd name="connsiteY44" fmla="*/ 1560436 h 2108333"/>
              <a:gd name="connsiteX45" fmla="*/ 1576228 w 2051513"/>
              <a:gd name="connsiteY45" fmla="*/ 1496116 h 2108333"/>
              <a:gd name="connsiteX46" fmla="*/ 1572406 w 2051513"/>
              <a:gd name="connsiteY46" fmla="*/ 1493160 h 2108333"/>
              <a:gd name="connsiteX47" fmla="*/ 1570207 w 2051513"/>
              <a:gd name="connsiteY47" fmla="*/ 1483498 h 2108333"/>
              <a:gd name="connsiteX48" fmla="*/ 832233 w 2051513"/>
              <a:gd name="connsiteY48" fmla="*/ 1678485 h 2108333"/>
              <a:gd name="connsiteX49" fmla="*/ 830844 w 2051513"/>
              <a:gd name="connsiteY49" fmla="*/ 1680514 h 2108333"/>
              <a:gd name="connsiteX50" fmla="*/ 830802 w 2051513"/>
              <a:gd name="connsiteY50" fmla="*/ 1680521 h 2108333"/>
              <a:gd name="connsiteX51" fmla="*/ 767078 w 2051513"/>
              <a:gd name="connsiteY51" fmla="*/ 1956664 h 2108333"/>
              <a:gd name="connsiteX52" fmla="*/ 1027255 w 2051513"/>
              <a:gd name="connsiteY52" fmla="*/ 1742280 h 2108333"/>
              <a:gd name="connsiteX53" fmla="*/ 1025982 w 2051513"/>
              <a:gd name="connsiteY53" fmla="*/ 1736691 h 2108333"/>
              <a:gd name="connsiteX54" fmla="*/ 1383426 w 2051513"/>
              <a:gd name="connsiteY54" fmla="*/ 1413143 h 2108333"/>
              <a:gd name="connsiteX55" fmla="*/ 1364930 w 2051513"/>
              <a:gd name="connsiteY55" fmla="*/ 1664971 h 2108333"/>
              <a:gd name="connsiteX56" fmla="*/ 1505537 w 2051513"/>
              <a:gd name="connsiteY56" fmla="*/ 1581108 h 2108333"/>
              <a:gd name="connsiteX57" fmla="*/ 1510675 w 2051513"/>
              <a:gd name="connsiteY57" fmla="*/ 1573278 h 2108333"/>
              <a:gd name="connsiteX58" fmla="*/ 1388491 w 2051513"/>
              <a:gd name="connsiteY58" fmla="*/ 1412297 h 2108333"/>
              <a:gd name="connsiteX59" fmla="*/ 1361540 w 2051513"/>
              <a:gd name="connsiteY59" fmla="*/ 1416237 h 2108333"/>
              <a:gd name="connsiteX60" fmla="*/ 1078108 w 2051513"/>
              <a:gd name="connsiteY60" fmla="*/ 1721264 h 2108333"/>
              <a:gd name="connsiteX61" fmla="*/ 1324731 w 2051513"/>
              <a:gd name="connsiteY61" fmla="*/ 1681577 h 2108333"/>
              <a:gd name="connsiteX62" fmla="*/ 1332819 w 2051513"/>
              <a:gd name="connsiteY62" fmla="*/ 1669252 h 2108333"/>
              <a:gd name="connsiteX63" fmla="*/ 1343090 w 2051513"/>
              <a:gd name="connsiteY63" fmla="*/ 1667438 h 2108333"/>
              <a:gd name="connsiteX64" fmla="*/ 498283 w 2051513"/>
              <a:gd name="connsiteY64" fmla="*/ 1610188 h 2108333"/>
              <a:gd name="connsiteX65" fmla="*/ 435503 w 2051513"/>
              <a:gd name="connsiteY65" fmla="*/ 1864342 h 2108333"/>
              <a:gd name="connsiteX66" fmla="*/ 445489 w 2051513"/>
              <a:gd name="connsiteY66" fmla="*/ 1871846 h 2108333"/>
              <a:gd name="connsiteX67" fmla="*/ 553735 w 2051513"/>
              <a:gd name="connsiteY67" fmla="*/ 1853468 h 2108333"/>
              <a:gd name="connsiteX68" fmla="*/ 562938 w 2051513"/>
              <a:gd name="connsiteY68" fmla="*/ 1839445 h 2108333"/>
              <a:gd name="connsiteX69" fmla="*/ 540881 w 2051513"/>
              <a:gd name="connsiteY69" fmla="*/ 1759341 h 2108333"/>
              <a:gd name="connsiteX70" fmla="*/ 478690 w 2051513"/>
              <a:gd name="connsiteY70" fmla="*/ 1600021 h 2108333"/>
              <a:gd name="connsiteX71" fmla="*/ 273681 w 2051513"/>
              <a:gd name="connsiteY71" fmla="*/ 1789995 h 2108333"/>
              <a:gd name="connsiteX72" fmla="*/ 405981 w 2051513"/>
              <a:gd name="connsiteY72" fmla="*/ 1867522 h 2108333"/>
              <a:gd name="connsiteX73" fmla="*/ 408042 w 2051513"/>
              <a:gd name="connsiteY73" fmla="*/ 1864382 h 2108333"/>
              <a:gd name="connsiteX74" fmla="*/ 414984 w 2051513"/>
              <a:gd name="connsiteY74" fmla="*/ 1863261 h 2108333"/>
              <a:gd name="connsiteX75" fmla="*/ 512445 w 2051513"/>
              <a:gd name="connsiteY75" fmla="*/ 1583117 h 2108333"/>
              <a:gd name="connsiteX76" fmla="*/ 512157 w 2051513"/>
              <a:gd name="connsiteY76" fmla="*/ 1583527 h 2108333"/>
              <a:gd name="connsiteX77" fmla="*/ 537488 w 2051513"/>
              <a:gd name="connsiteY77" fmla="*/ 1673776 h 2108333"/>
              <a:gd name="connsiteX78" fmla="*/ 584046 w 2051513"/>
              <a:gd name="connsiteY78" fmla="*/ 1835679 h 2108333"/>
              <a:gd name="connsiteX79" fmla="*/ 586025 w 2051513"/>
              <a:gd name="connsiteY79" fmla="*/ 1835349 h 2108333"/>
              <a:gd name="connsiteX80" fmla="*/ 591525 w 2051513"/>
              <a:gd name="connsiteY80" fmla="*/ 1839603 h 2108333"/>
              <a:gd name="connsiteX81" fmla="*/ 799742 w 2051513"/>
              <a:gd name="connsiteY81" fmla="*/ 1671408 h 2108333"/>
              <a:gd name="connsiteX82" fmla="*/ 797217 w 2051513"/>
              <a:gd name="connsiteY82" fmla="*/ 1669450 h 2108333"/>
              <a:gd name="connsiteX83" fmla="*/ 796698 w 2051513"/>
              <a:gd name="connsiteY83" fmla="*/ 1667323 h 2108333"/>
              <a:gd name="connsiteX84" fmla="*/ 787709 w 2051513"/>
              <a:gd name="connsiteY84" fmla="*/ 1321650 h 2108333"/>
              <a:gd name="connsiteX85" fmla="*/ 824400 w 2051513"/>
              <a:gd name="connsiteY85" fmla="*/ 1642849 h 2108333"/>
              <a:gd name="connsiteX86" fmla="*/ 830707 w 2051513"/>
              <a:gd name="connsiteY86" fmla="*/ 1647743 h 2108333"/>
              <a:gd name="connsiteX87" fmla="*/ 831529 w 2051513"/>
              <a:gd name="connsiteY87" fmla="*/ 1651112 h 2108333"/>
              <a:gd name="connsiteX88" fmla="*/ 835793 w 2051513"/>
              <a:gd name="connsiteY88" fmla="*/ 1654518 h 2108333"/>
              <a:gd name="connsiteX89" fmla="*/ 836593 w 2051513"/>
              <a:gd name="connsiteY89" fmla="*/ 1658147 h 2108333"/>
              <a:gd name="connsiteX90" fmla="*/ 845858 w 2051513"/>
              <a:gd name="connsiteY90" fmla="*/ 1660875 h 2108333"/>
              <a:gd name="connsiteX91" fmla="*/ 845139 w 2051513"/>
              <a:gd name="connsiteY91" fmla="*/ 1661434 h 2108333"/>
              <a:gd name="connsiteX92" fmla="*/ 1034535 w 2051513"/>
              <a:gd name="connsiteY92" fmla="*/ 1718745 h 2108333"/>
              <a:gd name="connsiteX93" fmla="*/ 1035991 w 2051513"/>
              <a:gd name="connsiteY93" fmla="*/ 1716527 h 2108333"/>
              <a:gd name="connsiteX94" fmla="*/ 796195 w 2051513"/>
              <a:gd name="connsiteY94" fmla="*/ 1320151 h 2108333"/>
              <a:gd name="connsiteX95" fmla="*/ 807937 w 2051513"/>
              <a:gd name="connsiteY95" fmla="*/ 1306865 h 2108333"/>
              <a:gd name="connsiteX96" fmla="*/ 1052420 w 2051513"/>
              <a:gd name="connsiteY96" fmla="*/ 1711493 h 2108333"/>
              <a:gd name="connsiteX97" fmla="*/ 1060387 w 2051513"/>
              <a:gd name="connsiteY97" fmla="*/ 1710207 h 2108333"/>
              <a:gd name="connsiteX98" fmla="*/ 1060833 w 2051513"/>
              <a:gd name="connsiteY98" fmla="*/ 1710542 h 2108333"/>
              <a:gd name="connsiteX99" fmla="*/ 1353448 w 2051513"/>
              <a:gd name="connsiteY99" fmla="*/ 1395631 h 2108333"/>
              <a:gd name="connsiteX100" fmla="*/ 1352668 w 2051513"/>
              <a:gd name="connsiteY100" fmla="*/ 1392204 h 2108333"/>
              <a:gd name="connsiteX101" fmla="*/ 968617 w 2051513"/>
              <a:gd name="connsiteY101" fmla="*/ 1187426 h 2108333"/>
              <a:gd name="connsiteX102" fmla="*/ 808777 w 2051513"/>
              <a:gd name="connsiteY102" fmla="*/ 1287306 h 2108333"/>
              <a:gd name="connsiteX103" fmla="*/ 809480 w 2051513"/>
              <a:gd name="connsiteY103" fmla="*/ 1290205 h 2108333"/>
              <a:gd name="connsiteX104" fmla="*/ 1325739 w 2051513"/>
              <a:gd name="connsiteY104" fmla="*/ 1371263 h 2108333"/>
              <a:gd name="connsiteX105" fmla="*/ 1002674 w 2051513"/>
              <a:gd name="connsiteY105" fmla="*/ 1189395 h 2108333"/>
              <a:gd name="connsiteX106" fmla="*/ 1001403 w 2051513"/>
              <a:gd name="connsiteY106" fmla="*/ 1191239 h 2108333"/>
              <a:gd name="connsiteX107" fmla="*/ 978493 w 2051513"/>
              <a:gd name="connsiteY107" fmla="*/ 1195065 h 2108333"/>
              <a:gd name="connsiteX108" fmla="*/ 1365678 w 2051513"/>
              <a:gd name="connsiteY108" fmla="*/ 948164 h 2108333"/>
              <a:gd name="connsiteX109" fmla="*/ 1360733 w 2051513"/>
              <a:gd name="connsiteY109" fmla="*/ 955612 h 2108333"/>
              <a:gd name="connsiteX110" fmla="*/ 1357429 w 2051513"/>
              <a:gd name="connsiteY110" fmla="*/ 956164 h 2108333"/>
              <a:gd name="connsiteX111" fmla="*/ 1385445 w 2051513"/>
              <a:gd name="connsiteY111" fmla="*/ 1347667 h 2108333"/>
              <a:gd name="connsiteX112" fmla="*/ 1567565 w 2051513"/>
              <a:gd name="connsiteY112" fmla="*/ 1023942 h 2108333"/>
              <a:gd name="connsiteX113" fmla="*/ 1564607 w 2051513"/>
              <a:gd name="connsiteY113" fmla="*/ 1010948 h 2108333"/>
              <a:gd name="connsiteX114" fmla="*/ 1388178 w 2051513"/>
              <a:gd name="connsiteY114" fmla="*/ 936390 h 2108333"/>
              <a:gd name="connsiteX115" fmla="*/ 1571744 w 2051513"/>
              <a:gd name="connsiteY115" fmla="*/ 994325 h 2108333"/>
              <a:gd name="connsiteX116" fmla="*/ 1576223 w 2051513"/>
              <a:gd name="connsiteY116" fmla="*/ 987500 h 2108333"/>
              <a:gd name="connsiteX117" fmla="*/ 1587178 w 2051513"/>
              <a:gd name="connsiteY117" fmla="*/ 985731 h 2108333"/>
              <a:gd name="connsiteX118" fmla="*/ 1590331 w 2051513"/>
              <a:gd name="connsiteY118" fmla="*/ 981183 h 2108333"/>
              <a:gd name="connsiteX119" fmla="*/ 1592130 w 2051513"/>
              <a:gd name="connsiteY119" fmla="*/ 980882 h 2108333"/>
              <a:gd name="connsiteX120" fmla="*/ 1754415 w 2051513"/>
              <a:gd name="connsiteY120" fmla="*/ 844133 h 2108333"/>
              <a:gd name="connsiteX121" fmla="*/ 1333425 w 2051513"/>
              <a:gd name="connsiteY121" fmla="*/ 956036 h 2108333"/>
              <a:gd name="connsiteX122" fmla="*/ 1011676 w 2051513"/>
              <a:gd name="connsiteY122" fmla="*/ 1160516 h 2108333"/>
              <a:gd name="connsiteX123" fmla="*/ 1014493 w 2051513"/>
              <a:gd name="connsiteY123" fmla="*/ 1171260 h 2108333"/>
              <a:gd name="connsiteX124" fmla="*/ 1360494 w 2051513"/>
              <a:gd name="connsiteY124" fmla="*/ 1366041 h 2108333"/>
              <a:gd name="connsiteX125" fmla="*/ 1362848 w 2051513"/>
              <a:gd name="connsiteY125" fmla="*/ 1362453 h 2108333"/>
              <a:gd name="connsiteX126" fmla="*/ 1366265 w 2051513"/>
              <a:gd name="connsiteY126" fmla="*/ 1361901 h 2108333"/>
              <a:gd name="connsiteX127" fmla="*/ 1338093 w 2051513"/>
              <a:gd name="connsiteY127" fmla="*/ 959393 h 2108333"/>
              <a:gd name="connsiteX128" fmla="*/ 1337823 w 2051513"/>
              <a:gd name="connsiteY128" fmla="*/ 959438 h 2108333"/>
              <a:gd name="connsiteX129" fmla="*/ 187054 w 2051513"/>
              <a:gd name="connsiteY129" fmla="*/ 1476458 h 2108333"/>
              <a:gd name="connsiteX130" fmla="*/ 136686 w 2051513"/>
              <a:gd name="connsiteY130" fmla="*/ 1609304 h 2108333"/>
              <a:gd name="connsiteX131" fmla="*/ 139338 w 2051513"/>
              <a:gd name="connsiteY131" fmla="*/ 1620916 h 2108333"/>
              <a:gd name="connsiteX132" fmla="*/ 237381 w 2051513"/>
              <a:gd name="connsiteY132" fmla="*/ 1750345 h 2108333"/>
              <a:gd name="connsiteX133" fmla="*/ 204850 w 2051513"/>
              <a:gd name="connsiteY133" fmla="*/ 1457073 h 2108333"/>
              <a:gd name="connsiteX134" fmla="*/ 203517 w 2051513"/>
              <a:gd name="connsiteY134" fmla="*/ 1459104 h 2108333"/>
              <a:gd name="connsiteX135" fmla="*/ 261628 w 2051513"/>
              <a:gd name="connsiteY135" fmla="*/ 1773007 h 2108333"/>
              <a:gd name="connsiteX136" fmla="*/ 478509 w 2051513"/>
              <a:gd name="connsiteY136" fmla="*/ 1572119 h 2108333"/>
              <a:gd name="connsiteX137" fmla="*/ 478422 w 2051513"/>
              <a:gd name="connsiteY137" fmla="*/ 1571684 h 2108333"/>
              <a:gd name="connsiteX138" fmla="*/ 478518 w 2051513"/>
              <a:gd name="connsiteY138" fmla="*/ 1571542 h 2108333"/>
              <a:gd name="connsiteX139" fmla="*/ 456824 w 2051513"/>
              <a:gd name="connsiteY139" fmla="*/ 1335625 h 2108333"/>
              <a:gd name="connsiteX140" fmla="*/ 455833 w 2051513"/>
              <a:gd name="connsiteY140" fmla="*/ 1337094 h 2108333"/>
              <a:gd name="connsiteX141" fmla="*/ 505962 w 2051513"/>
              <a:gd name="connsiteY141" fmla="*/ 1560779 h 2108333"/>
              <a:gd name="connsiteX142" fmla="*/ 783527 w 2051513"/>
              <a:gd name="connsiteY142" fmla="*/ 1642519 h 2108333"/>
              <a:gd name="connsiteX143" fmla="*/ 467102 w 2051513"/>
              <a:gd name="connsiteY143" fmla="*/ 1318088 h 2108333"/>
              <a:gd name="connsiteX144" fmla="*/ 467499 w 2051513"/>
              <a:gd name="connsiteY144" fmla="*/ 1319792 h 2108333"/>
              <a:gd name="connsiteX145" fmla="*/ 466488 w 2051513"/>
              <a:gd name="connsiteY145" fmla="*/ 1321292 h 2108333"/>
              <a:gd name="connsiteX146" fmla="*/ 802041 w 2051513"/>
              <a:gd name="connsiteY146" fmla="*/ 1637437 h 2108333"/>
              <a:gd name="connsiteX147" fmla="*/ 765226 w 2051513"/>
              <a:gd name="connsiteY147" fmla="*/ 1315151 h 2108333"/>
              <a:gd name="connsiteX148" fmla="*/ 759526 w 2051513"/>
              <a:gd name="connsiteY148" fmla="*/ 1310598 h 2108333"/>
              <a:gd name="connsiteX149" fmla="*/ 757593 w 2051513"/>
              <a:gd name="connsiteY149" fmla="*/ 1302106 h 2108333"/>
              <a:gd name="connsiteX150" fmla="*/ 419905 w 2051513"/>
              <a:gd name="connsiteY150" fmla="*/ 1333311 h 2108333"/>
              <a:gd name="connsiteX151" fmla="*/ 214326 w 2051513"/>
              <a:gd name="connsiteY151" fmla="*/ 1438252 h 2108333"/>
              <a:gd name="connsiteX152" fmla="*/ 483712 w 2051513"/>
              <a:gd name="connsiteY152" fmla="*/ 1552211 h 2108333"/>
              <a:gd name="connsiteX153" fmla="*/ 436547 w 2051513"/>
              <a:gd name="connsiteY153" fmla="*/ 1341750 h 2108333"/>
              <a:gd name="connsiteX154" fmla="*/ 431833 w 2051513"/>
              <a:gd name="connsiteY154" fmla="*/ 1342537 h 2108333"/>
              <a:gd name="connsiteX155" fmla="*/ 429128 w 2051513"/>
              <a:gd name="connsiteY155" fmla="*/ 1340445 h 2108333"/>
              <a:gd name="connsiteX156" fmla="*/ 429121 w 2051513"/>
              <a:gd name="connsiteY156" fmla="*/ 1340455 h 2108333"/>
              <a:gd name="connsiteX157" fmla="*/ 429121 w 2051513"/>
              <a:gd name="connsiteY157" fmla="*/ 1340440 h 2108333"/>
              <a:gd name="connsiteX158" fmla="*/ 55304 w 2051513"/>
              <a:gd name="connsiteY158" fmla="*/ 1461329 h 2108333"/>
              <a:gd name="connsiteX159" fmla="*/ 54141 w 2051513"/>
              <a:gd name="connsiteY159" fmla="*/ 1463101 h 2108333"/>
              <a:gd name="connsiteX160" fmla="*/ 121624 w 2051513"/>
              <a:gd name="connsiteY160" fmla="*/ 1591471 h 2108333"/>
              <a:gd name="connsiteX161" fmla="*/ 169603 w 2051513"/>
              <a:gd name="connsiteY161" fmla="*/ 1464367 h 2108333"/>
              <a:gd name="connsiteX162" fmla="*/ 159637 w 2051513"/>
              <a:gd name="connsiteY162" fmla="*/ 1456659 h 2108333"/>
              <a:gd name="connsiteX163" fmla="*/ 158638 w 2051513"/>
              <a:gd name="connsiteY163" fmla="*/ 1452268 h 2108333"/>
              <a:gd name="connsiteX164" fmla="*/ 1452599 w 2051513"/>
              <a:gd name="connsiteY164" fmla="*/ 672985 h 2108333"/>
              <a:gd name="connsiteX165" fmla="*/ 1364748 w 2051513"/>
              <a:gd name="connsiteY165" fmla="*/ 912901 h 2108333"/>
              <a:gd name="connsiteX166" fmla="*/ 1368628 w 2051513"/>
              <a:gd name="connsiteY166" fmla="*/ 915817 h 2108333"/>
              <a:gd name="connsiteX167" fmla="*/ 1369810 w 2051513"/>
              <a:gd name="connsiteY167" fmla="*/ 920698 h 2108333"/>
              <a:gd name="connsiteX168" fmla="*/ 1766457 w 2051513"/>
              <a:gd name="connsiteY168" fmla="*/ 820674 h 2108333"/>
              <a:gd name="connsiteX169" fmla="*/ 1463357 w 2051513"/>
              <a:gd name="connsiteY169" fmla="*/ 671189 h 2108333"/>
              <a:gd name="connsiteX170" fmla="*/ 1810237 w 2051513"/>
              <a:gd name="connsiteY170" fmla="*/ 473415 h 2108333"/>
              <a:gd name="connsiteX171" fmla="*/ 1810237 w 2051513"/>
              <a:gd name="connsiteY171" fmla="*/ 800426 h 2108333"/>
              <a:gd name="connsiteX172" fmla="*/ 1810650 w 2051513"/>
              <a:gd name="connsiteY172" fmla="*/ 800737 h 2108333"/>
              <a:gd name="connsiteX173" fmla="*/ 1934908 w 2051513"/>
              <a:gd name="connsiteY173" fmla="*/ 720200 h 2108333"/>
              <a:gd name="connsiteX174" fmla="*/ 1933164 w 2051513"/>
              <a:gd name="connsiteY174" fmla="*/ 712536 h 2108333"/>
              <a:gd name="connsiteX175" fmla="*/ 1942216 w 2051513"/>
              <a:gd name="connsiteY175" fmla="*/ 698742 h 2108333"/>
              <a:gd name="connsiteX176" fmla="*/ 1822838 w 2051513"/>
              <a:gd name="connsiteY176" fmla="*/ 461113 h 2108333"/>
              <a:gd name="connsiteX177" fmla="*/ 1957288 w 2051513"/>
              <a:gd name="connsiteY177" fmla="*/ 691429 h 2108333"/>
              <a:gd name="connsiteX178" fmla="*/ 1959058 w 2051513"/>
              <a:gd name="connsiteY178" fmla="*/ 691134 h 2108333"/>
              <a:gd name="connsiteX179" fmla="*/ 2005440 w 2051513"/>
              <a:gd name="connsiteY179" fmla="*/ 535592 h 2108333"/>
              <a:gd name="connsiteX180" fmla="*/ 1998597 w 2051513"/>
              <a:gd name="connsiteY180" fmla="*/ 530299 h 2108333"/>
              <a:gd name="connsiteX181" fmla="*/ 1998147 w 2051513"/>
              <a:gd name="connsiteY181" fmla="*/ 528321 h 2108333"/>
              <a:gd name="connsiteX182" fmla="*/ 769218 w 2051513"/>
              <a:gd name="connsiteY182" fmla="*/ 935735 h 2108333"/>
              <a:gd name="connsiteX183" fmla="*/ 797395 w 2051513"/>
              <a:gd name="connsiteY183" fmla="*/ 1271191 h 2108333"/>
              <a:gd name="connsiteX184" fmla="*/ 959137 w 2051513"/>
              <a:gd name="connsiteY184" fmla="*/ 1170259 h 2108333"/>
              <a:gd name="connsiteX185" fmla="*/ 957620 w 2051513"/>
              <a:gd name="connsiteY185" fmla="*/ 1163596 h 2108333"/>
              <a:gd name="connsiteX186" fmla="*/ 47202 w 2051513"/>
              <a:gd name="connsiteY186" fmla="*/ 1262789 h 2108333"/>
              <a:gd name="connsiteX187" fmla="*/ 46978 w 2051513"/>
              <a:gd name="connsiteY187" fmla="*/ 1433774 h 2108333"/>
              <a:gd name="connsiteX188" fmla="*/ 52410 w 2051513"/>
              <a:gd name="connsiteY188" fmla="*/ 1437976 h 2108333"/>
              <a:gd name="connsiteX189" fmla="*/ 53242 w 2051513"/>
              <a:gd name="connsiteY189" fmla="*/ 1441630 h 2108333"/>
              <a:gd name="connsiteX190" fmla="*/ 157419 w 2051513"/>
              <a:gd name="connsiteY190" fmla="*/ 1432276 h 2108333"/>
              <a:gd name="connsiteX191" fmla="*/ 164571 w 2051513"/>
              <a:gd name="connsiteY191" fmla="*/ 1421375 h 2108333"/>
              <a:gd name="connsiteX192" fmla="*/ 1778483 w 2051513"/>
              <a:gd name="connsiteY192" fmla="*/ 462710 h 2108333"/>
              <a:gd name="connsiteX193" fmla="*/ 1481861 w 2051513"/>
              <a:gd name="connsiteY193" fmla="*/ 650998 h 2108333"/>
              <a:gd name="connsiteX194" fmla="*/ 1481877 w 2051513"/>
              <a:gd name="connsiteY194" fmla="*/ 651056 h 2108333"/>
              <a:gd name="connsiteX195" fmla="*/ 1478008 w 2051513"/>
              <a:gd name="connsiteY195" fmla="*/ 656666 h 2108333"/>
              <a:gd name="connsiteX196" fmla="*/ 1780778 w 2051513"/>
              <a:gd name="connsiteY196" fmla="*/ 805937 h 2108333"/>
              <a:gd name="connsiteX197" fmla="*/ 1783842 w 2051513"/>
              <a:gd name="connsiteY197" fmla="*/ 801267 h 2108333"/>
              <a:gd name="connsiteX198" fmla="*/ 1792237 w 2051513"/>
              <a:gd name="connsiteY198" fmla="*/ 799912 h 2108333"/>
              <a:gd name="connsiteX199" fmla="*/ 1792237 w 2051513"/>
              <a:gd name="connsiteY199" fmla="*/ 471750 h 2108333"/>
              <a:gd name="connsiteX200" fmla="*/ 1790537 w 2051513"/>
              <a:gd name="connsiteY200" fmla="*/ 472034 h 2108333"/>
              <a:gd name="connsiteX201" fmla="*/ 744703 w 2051513"/>
              <a:gd name="connsiteY201" fmla="*/ 936737 h 2108333"/>
              <a:gd name="connsiteX202" fmla="*/ 461978 w 2051513"/>
              <a:gd name="connsiteY202" fmla="*/ 1298421 h 2108333"/>
              <a:gd name="connsiteX203" fmla="*/ 462638 w 2051513"/>
              <a:gd name="connsiteY203" fmla="*/ 1298917 h 2108333"/>
              <a:gd name="connsiteX204" fmla="*/ 463398 w 2051513"/>
              <a:gd name="connsiteY204" fmla="*/ 1302178 h 2108333"/>
              <a:gd name="connsiteX205" fmla="*/ 757640 w 2051513"/>
              <a:gd name="connsiteY205" fmla="*/ 1285708 h 2108333"/>
              <a:gd name="connsiteX206" fmla="*/ 767420 w 2051513"/>
              <a:gd name="connsiteY206" fmla="*/ 1270803 h 2108333"/>
              <a:gd name="connsiteX207" fmla="*/ 775559 w 2051513"/>
              <a:gd name="connsiteY207" fmla="*/ 1269444 h 2108333"/>
              <a:gd name="connsiteX208" fmla="*/ 748977 w 2051513"/>
              <a:gd name="connsiteY208" fmla="*/ 936023 h 2108333"/>
              <a:gd name="connsiteX209" fmla="*/ 1054742 w 2051513"/>
              <a:gd name="connsiteY209" fmla="*/ 787180 h 2108333"/>
              <a:gd name="connsiteX210" fmla="*/ 991754 w 2051513"/>
              <a:gd name="connsiteY210" fmla="*/ 1138512 h 2108333"/>
              <a:gd name="connsiteX211" fmla="*/ 992864 w 2051513"/>
              <a:gd name="connsiteY211" fmla="*/ 1138316 h 2108333"/>
              <a:gd name="connsiteX212" fmla="*/ 1000219 w 2051513"/>
              <a:gd name="connsiteY212" fmla="*/ 1144192 h 2108333"/>
              <a:gd name="connsiteX213" fmla="*/ 1319984 w 2051513"/>
              <a:gd name="connsiteY213" fmla="*/ 941297 h 2108333"/>
              <a:gd name="connsiteX214" fmla="*/ 1317602 w 2051513"/>
              <a:gd name="connsiteY214" fmla="*/ 930832 h 2108333"/>
              <a:gd name="connsiteX215" fmla="*/ 1062107 w 2051513"/>
              <a:gd name="connsiteY215" fmla="*/ 785065 h 2108333"/>
              <a:gd name="connsiteX216" fmla="*/ 266953 w 2051513"/>
              <a:gd name="connsiteY216" fmla="*/ 1145181 h 2108333"/>
              <a:gd name="connsiteX217" fmla="*/ 264399 w 2051513"/>
              <a:gd name="connsiteY217" fmla="*/ 1148984 h 2108333"/>
              <a:gd name="connsiteX218" fmla="*/ 258315 w 2051513"/>
              <a:gd name="connsiteY218" fmla="*/ 1150000 h 2108333"/>
              <a:gd name="connsiteX219" fmla="*/ 219771 w 2051513"/>
              <a:gd name="connsiteY219" fmla="*/ 1342030 h 2108333"/>
              <a:gd name="connsiteX220" fmla="*/ 204388 w 2051513"/>
              <a:gd name="connsiteY220" fmla="*/ 1420782 h 2108333"/>
              <a:gd name="connsiteX221" fmla="*/ 411738 w 2051513"/>
              <a:gd name="connsiteY221" fmla="*/ 1314484 h 2108333"/>
              <a:gd name="connsiteX222" fmla="*/ 410502 w 2051513"/>
              <a:gd name="connsiteY222" fmla="*/ 1309052 h 2108333"/>
              <a:gd name="connsiteX223" fmla="*/ 415905 w 2051513"/>
              <a:gd name="connsiteY223" fmla="*/ 1300818 h 2108333"/>
              <a:gd name="connsiteX224" fmla="*/ 776972 w 2051513"/>
              <a:gd name="connsiteY224" fmla="*/ 900305 h 2108333"/>
              <a:gd name="connsiteX225" fmla="*/ 780167 w 2051513"/>
              <a:gd name="connsiteY225" fmla="*/ 914026 h 2108333"/>
              <a:gd name="connsiteX226" fmla="*/ 778320 w 2051513"/>
              <a:gd name="connsiteY226" fmla="*/ 916764 h 2108333"/>
              <a:gd name="connsiteX227" fmla="*/ 968049 w 2051513"/>
              <a:gd name="connsiteY227" fmla="*/ 1144988 h 2108333"/>
              <a:gd name="connsiteX228" fmla="*/ 969748 w 2051513"/>
              <a:gd name="connsiteY228" fmla="*/ 1142399 h 2108333"/>
              <a:gd name="connsiteX229" fmla="*/ 973262 w 2051513"/>
              <a:gd name="connsiteY229" fmla="*/ 1141779 h 2108333"/>
              <a:gd name="connsiteX230" fmla="*/ 1037772 w 2051513"/>
              <a:gd name="connsiteY230" fmla="*/ 785143 h 2108333"/>
              <a:gd name="connsiteX231" fmla="*/ 1033796 w 2051513"/>
              <a:gd name="connsiteY231" fmla="*/ 782068 h 2108333"/>
              <a:gd name="connsiteX232" fmla="*/ 1075487 w 2051513"/>
              <a:gd name="connsiteY232" fmla="*/ 756881 h 2108333"/>
              <a:gd name="connsiteX233" fmla="*/ 1077578 w 2051513"/>
              <a:gd name="connsiteY233" fmla="*/ 764857 h 2108333"/>
              <a:gd name="connsiteX234" fmla="*/ 1074562 w 2051513"/>
              <a:gd name="connsiteY234" fmla="*/ 769231 h 2108333"/>
              <a:gd name="connsiteX235" fmla="*/ 1326326 w 2051513"/>
              <a:gd name="connsiteY235" fmla="*/ 910965 h 2108333"/>
              <a:gd name="connsiteX236" fmla="*/ 1329078 w 2051513"/>
              <a:gd name="connsiteY236" fmla="*/ 906772 h 2108333"/>
              <a:gd name="connsiteX237" fmla="*/ 1346899 w 2051513"/>
              <a:gd name="connsiteY237" fmla="*/ 903895 h 2108333"/>
              <a:gd name="connsiteX238" fmla="*/ 1428494 w 2051513"/>
              <a:gd name="connsiteY238" fmla="*/ 678420 h 2108333"/>
              <a:gd name="connsiteX239" fmla="*/ 1432576 w 2051513"/>
              <a:gd name="connsiteY239" fmla="*/ 665346 h 2108333"/>
              <a:gd name="connsiteX240" fmla="*/ 227952 w 2051513"/>
              <a:gd name="connsiteY240" fmla="*/ 1142339 h 2108333"/>
              <a:gd name="connsiteX241" fmla="*/ 62770 w 2051513"/>
              <a:gd name="connsiteY241" fmla="*/ 1228591 h 2108333"/>
              <a:gd name="connsiteX242" fmla="*/ 64534 w 2051513"/>
              <a:gd name="connsiteY242" fmla="*/ 1236167 h 2108333"/>
              <a:gd name="connsiteX243" fmla="*/ 58827 w 2051513"/>
              <a:gd name="connsiteY243" fmla="*/ 1244631 h 2108333"/>
              <a:gd name="connsiteX244" fmla="*/ 184537 w 2051513"/>
              <a:gd name="connsiteY244" fmla="*/ 1414119 h 2108333"/>
              <a:gd name="connsiteX245" fmla="*/ 184957 w 2051513"/>
              <a:gd name="connsiteY245" fmla="*/ 1414051 h 2108333"/>
              <a:gd name="connsiteX246" fmla="*/ 209921 w 2051513"/>
              <a:gd name="connsiteY246" fmla="*/ 1288214 h 2108333"/>
              <a:gd name="connsiteX247" fmla="*/ 237014 w 2051513"/>
              <a:gd name="connsiteY247" fmla="*/ 1149348 h 2108333"/>
              <a:gd name="connsiteX248" fmla="*/ 1983136 w 2051513"/>
              <a:gd name="connsiteY248" fmla="*/ 255904 h 2108333"/>
              <a:gd name="connsiteX249" fmla="*/ 1816869 w 2051513"/>
              <a:gd name="connsiteY249" fmla="*/ 424840 h 2108333"/>
              <a:gd name="connsiteX250" fmla="*/ 1821342 w 2051513"/>
              <a:gd name="connsiteY250" fmla="*/ 428414 h 2108333"/>
              <a:gd name="connsiteX251" fmla="*/ 1825753 w 2051513"/>
              <a:gd name="connsiteY251" fmla="*/ 445237 h 2108333"/>
              <a:gd name="connsiteX252" fmla="*/ 1994021 w 2051513"/>
              <a:gd name="connsiteY252" fmla="*/ 509508 h 2108333"/>
              <a:gd name="connsiteX253" fmla="*/ 2006492 w 2051513"/>
              <a:gd name="connsiteY253" fmla="*/ 490503 h 2108333"/>
              <a:gd name="connsiteX254" fmla="*/ 2008537 w 2051513"/>
              <a:gd name="connsiteY254" fmla="*/ 490173 h 2108333"/>
              <a:gd name="connsiteX255" fmla="*/ 1984324 w 2051513"/>
              <a:gd name="connsiteY255" fmla="*/ 256822 h 2108333"/>
              <a:gd name="connsiteX256" fmla="*/ 449164 w 2051513"/>
              <a:gd name="connsiteY256" fmla="*/ 899130 h 2108333"/>
              <a:gd name="connsiteX257" fmla="*/ 273290 w 2051513"/>
              <a:gd name="connsiteY257" fmla="*/ 1113059 h 2108333"/>
              <a:gd name="connsiteX258" fmla="*/ 277367 w 2051513"/>
              <a:gd name="connsiteY258" fmla="*/ 1128915 h 2108333"/>
              <a:gd name="connsiteX259" fmla="*/ 431535 w 2051513"/>
              <a:gd name="connsiteY259" fmla="*/ 1287296 h 2108333"/>
              <a:gd name="connsiteX260" fmla="*/ 489015 w 2051513"/>
              <a:gd name="connsiteY260" fmla="*/ 879979 h 2108333"/>
              <a:gd name="connsiteX261" fmla="*/ 478364 w 2051513"/>
              <a:gd name="connsiteY261" fmla="*/ 895774 h 2108333"/>
              <a:gd name="connsiteX262" fmla="*/ 469844 w 2051513"/>
              <a:gd name="connsiteY262" fmla="*/ 897197 h 2108333"/>
              <a:gd name="connsiteX263" fmla="*/ 451332 w 2051513"/>
              <a:gd name="connsiteY263" fmla="*/ 1281473 h 2108333"/>
              <a:gd name="connsiteX264" fmla="*/ 728906 w 2051513"/>
              <a:gd name="connsiteY264" fmla="*/ 924708 h 2108333"/>
              <a:gd name="connsiteX265" fmla="*/ 727861 w 2051513"/>
              <a:gd name="connsiteY265" fmla="*/ 923900 h 2108333"/>
              <a:gd name="connsiteX266" fmla="*/ 724803 w 2051513"/>
              <a:gd name="connsiteY266" fmla="*/ 910462 h 2108333"/>
              <a:gd name="connsiteX267" fmla="*/ 60528 w 2051513"/>
              <a:gd name="connsiteY267" fmla="*/ 1050375 h 2108333"/>
              <a:gd name="connsiteX268" fmla="*/ 57128 w 2051513"/>
              <a:gd name="connsiteY268" fmla="*/ 1055438 h 2108333"/>
              <a:gd name="connsiteX269" fmla="*/ 51328 w 2051513"/>
              <a:gd name="connsiteY269" fmla="*/ 1056406 h 2108333"/>
              <a:gd name="connsiteX270" fmla="*/ 47838 w 2051513"/>
              <a:gd name="connsiteY270" fmla="*/ 1205837 h 2108333"/>
              <a:gd name="connsiteX271" fmla="*/ 53065 w 2051513"/>
              <a:gd name="connsiteY271" fmla="*/ 1210012 h 2108333"/>
              <a:gd name="connsiteX272" fmla="*/ 221085 w 2051513"/>
              <a:gd name="connsiteY272" fmla="*/ 1123395 h 2108333"/>
              <a:gd name="connsiteX273" fmla="*/ 220886 w 2051513"/>
              <a:gd name="connsiteY273" fmla="*/ 1122523 h 2108333"/>
              <a:gd name="connsiteX274" fmla="*/ 77903 w 2051513"/>
              <a:gd name="connsiteY274" fmla="*/ 1034507 h 2108333"/>
              <a:gd name="connsiteX275" fmla="*/ 230703 w 2051513"/>
              <a:gd name="connsiteY275" fmla="*/ 1103254 h 2108333"/>
              <a:gd name="connsiteX276" fmla="*/ 232744 w 2051513"/>
              <a:gd name="connsiteY276" fmla="*/ 1100144 h 2108333"/>
              <a:gd name="connsiteX277" fmla="*/ 247064 w 2051513"/>
              <a:gd name="connsiteY277" fmla="*/ 1097832 h 2108333"/>
              <a:gd name="connsiteX278" fmla="*/ 247072 w 2051513"/>
              <a:gd name="connsiteY278" fmla="*/ 1097792 h 2108333"/>
              <a:gd name="connsiteX279" fmla="*/ 247105 w 2051513"/>
              <a:gd name="connsiteY279" fmla="*/ 1097826 h 2108333"/>
              <a:gd name="connsiteX280" fmla="*/ 255392 w 2051513"/>
              <a:gd name="connsiteY280" fmla="*/ 1096488 h 2108333"/>
              <a:gd name="connsiteX281" fmla="*/ 259367 w 2051513"/>
              <a:gd name="connsiteY281" fmla="*/ 1099474 h 2108333"/>
              <a:gd name="connsiteX282" fmla="*/ 430436 w 2051513"/>
              <a:gd name="connsiteY282" fmla="*/ 891750 h 2108333"/>
              <a:gd name="connsiteX283" fmla="*/ 1832245 w 2051513"/>
              <a:gd name="connsiteY283" fmla="*/ 139237 h 2108333"/>
              <a:gd name="connsiteX284" fmla="*/ 1803857 w 2051513"/>
              <a:gd name="connsiteY284" fmla="*/ 412400 h 2108333"/>
              <a:gd name="connsiteX285" fmla="*/ 1971889 w 2051513"/>
              <a:gd name="connsiteY285" fmla="*/ 241670 h 2108333"/>
              <a:gd name="connsiteX286" fmla="*/ 1969243 w 2051513"/>
              <a:gd name="connsiteY286" fmla="*/ 230045 h 2108333"/>
              <a:gd name="connsiteX287" fmla="*/ 1839677 w 2051513"/>
              <a:gd name="connsiteY287" fmla="*/ 137729 h 2108333"/>
              <a:gd name="connsiteX288" fmla="*/ 1839472 w 2051513"/>
              <a:gd name="connsiteY288" fmla="*/ 138030 h 2108333"/>
              <a:gd name="connsiteX289" fmla="*/ 148564 w 2051513"/>
              <a:gd name="connsiteY289" fmla="*/ 871396 h 2108333"/>
              <a:gd name="connsiteX290" fmla="*/ 141707 w 2051513"/>
              <a:gd name="connsiteY290" fmla="*/ 881722 h 2108333"/>
              <a:gd name="connsiteX291" fmla="*/ 123632 w 2051513"/>
              <a:gd name="connsiteY291" fmla="*/ 884740 h 2108333"/>
              <a:gd name="connsiteX292" fmla="*/ 61271 w 2051513"/>
              <a:gd name="connsiteY292" fmla="*/ 1012823 h 2108333"/>
              <a:gd name="connsiteX293" fmla="*/ 65023 w 2051513"/>
              <a:gd name="connsiteY293" fmla="*/ 1015643 h 2108333"/>
              <a:gd name="connsiteX294" fmla="*/ 65204 w 2051513"/>
              <a:gd name="connsiteY294" fmla="*/ 1016346 h 2108333"/>
              <a:gd name="connsiteX295" fmla="*/ 401281 w 2051513"/>
              <a:gd name="connsiteY295" fmla="*/ 880253 h 2108333"/>
              <a:gd name="connsiteX296" fmla="*/ 1013749 w 2051513"/>
              <a:gd name="connsiteY296" fmla="*/ 471000 h 2108333"/>
              <a:gd name="connsiteX297" fmla="*/ 1011340 w 2051513"/>
              <a:gd name="connsiteY297" fmla="*/ 474629 h 2108333"/>
              <a:gd name="connsiteX298" fmla="*/ 1009066 w 2051513"/>
              <a:gd name="connsiteY298" fmla="*/ 475009 h 2108333"/>
              <a:gd name="connsiteX299" fmla="*/ 1055372 w 2051513"/>
              <a:gd name="connsiteY299" fmla="*/ 731260 h 2108333"/>
              <a:gd name="connsiteX300" fmla="*/ 1055759 w 2051513"/>
              <a:gd name="connsiteY300" fmla="*/ 731192 h 2108333"/>
              <a:gd name="connsiteX301" fmla="*/ 1067287 w 2051513"/>
              <a:gd name="connsiteY301" fmla="*/ 740401 h 2108333"/>
              <a:gd name="connsiteX302" fmla="*/ 1426123 w 2051513"/>
              <a:gd name="connsiteY302" fmla="*/ 648418 h 2108333"/>
              <a:gd name="connsiteX303" fmla="*/ 1425943 w 2051513"/>
              <a:gd name="connsiteY303" fmla="*/ 647629 h 2108333"/>
              <a:gd name="connsiteX304" fmla="*/ 1313376 w 2051513"/>
              <a:gd name="connsiteY304" fmla="*/ 278712 h 2108333"/>
              <a:gd name="connsiteX305" fmla="*/ 1022223 w 2051513"/>
              <a:gd name="connsiteY305" fmla="*/ 447169 h 2108333"/>
              <a:gd name="connsiteX306" fmla="*/ 1023778 w 2051513"/>
              <a:gd name="connsiteY306" fmla="*/ 453588 h 2108333"/>
              <a:gd name="connsiteX307" fmla="*/ 1432251 w 2051513"/>
              <a:gd name="connsiteY307" fmla="*/ 628623 h 2108333"/>
              <a:gd name="connsiteX308" fmla="*/ 1434395 w 2051513"/>
              <a:gd name="connsiteY308" fmla="*/ 625356 h 2108333"/>
              <a:gd name="connsiteX309" fmla="*/ 1333888 w 2051513"/>
              <a:gd name="connsiteY309" fmla="*/ 289073 h 2108333"/>
              <a:gd name="connsiteX310" fmla="*/ 1328035 w 2051513"/>
              <a:gd name="connsiteY310" fmla="*/ 290051 h 2108333"/>
              <a:gd name="connsiteX311" fmla="*/ 1620929 w 2051513"/>
              <a:gd name="connsiteY311" fmla="*/ 128123 h 2108333"/>
              <a:gd name="connsiteX312" fmla="*/ 1467003 w 2051513"/>
              <a:gd name="connsiteY312" fmla="*/ 622939 h 2108333"/>
              <a:gd name="connsiteX313" fmla="*/ 1476224 w 2051513"/>
              <a:gd name="connsiteY313" fmla="*/ 630305 h 2108333"/>
              <a:gd name="connsiteX314" fmla="*/ 1770306 w 2051513"/>
              <a:gd name="connsiteY314" fmla="*/ 443382 h 2108333"/>
              <a:gd name="connsiteX315" fmla="*/ 1769206 w 2051513"/>
              <a:gd name="connsiteY315" fmla="*/ 438549 h 2108333"/>
              <a:gd name="connsiteX316" fmla="*/ 1774443 w 2051513"/>
              <a:gd name="connsiteY316" fmla="*/ 430568 h 2108333"/>
              <a:gd name="connsiteX317" fmla="*/ 1645707 w 2051513"/>
              <a:gd name="connsiteY317" fmla="*/ 103968 h 2108333"/>
              <a:gd name="connsiteX318" fmla="*/ 1639033 w 2051513"/>
              <a:gd name="connsiteY318" fmla="*/ 114138 h 2108333"/>
              <a:gd name="connsiteX319" fmla="*/ 1785915 w 2051513"/>
              <a:gd name="connsiteY319" fmla="*/ 410911 h 2108333"/>
              <a:gd name="connsiteX320" fmla="*/ 1814076 w 2051513"/>
              <a:gd name="connsiteY320" fmla="*/ 139933 h 2108333"/>
              <a:gd name="connsiteX321" fmla="*/ 1799922 w 2051513"/>
              <a:gd name="connsiteY321" fmla="*/ 128986 h 2108333"/>
              <a:gd name="connsiteX322" fmla="*/ 1797996 w 2051513"/>
              <a:gd name="connsiteY322" fmla="*/ 120522 h 2108333"/>
              <a:gd name="connsiteX323" fmla="*/ 1602651 w 2051513"/>
              <a:gd name="connsiteY323" fmla="*/ 115940 h 2108333"/>
              <a:gd name="connsiteX324" fmla="*/ 1360875 w 2051513"/>
              <a:gd name="connsiteY324" fmla="*/ 255376 h 2108333"/>
              <a:gd name="connsiteX325" fmla="*/ 1363531 w 2051513"/>
              <a:gd name="connsiteY325" fmla="*/ 267044 h 2108333"/>
              <a:gd name="connsiteX326" fmla="*/ 1353128 w 2051513"/>
              <a:gd name="connsiteY326" fmla="*/ 282896 h 2108333"/>
              <a:gd name="connsiteX327" fmla="*/ 1450287 w 2051513"/>
              <a:gd name="connsiteY327" fmla="*/ 608623 h 2108333"/>
              <a:gd name="connsiteX328" fmla="*/ 1603835 w 2051513"/>
              <a:gd name="connsiteY328" fmla="*/ 116856 h 2108333"/>
              <a:gd name="connsiteX329" fmla="*/ 358448 w 2051513"/>
              <a:gd name="connsiteY329" fmla="*/ 655353 h 2108333"/>
              <a:gd name="connsiteX330" fmla="*/ 150322 w 2051513"/>
              <a:gd name="connsiteY330" fmla="*/ 844897 h 2108333"/>
              <a:gd name="connsiteX331" fmla="*/ 151996 w 2051513"/>
              <a:gd name="connsiteY331" fmla="*/ 851807 h 2108333"/>
              <a:gd name="connsiteX332" fmla="*/ 437662 w 2051513"/>
              <a:gd name="connsiteY332" fmla="*/ 860722 h 2108333"/>
              <a:gd name="connsiteX333" fmla="*/ 442416 w 2051513"/>
              <a:gd name="connsiteY333" fmla="*/ 853476 h 2108333"/>
              <a:gd name="connsiteX334" fmla="*/ 360974 w 2051513"/>
              <a:gd name="connsiteY334" fmla="*/ 655489 h 2108333"/>
              <a:gd name="connsiteX335" fmla="*/ 359073 w 2051513"/>
              <a:gd name="connsiteY335" fmla="*/ 655829 h 2108333"/>
              <a:gd name="connsiteX336" fmla="*/ 171017 w 2051513"/>
              <a:gd name="connsiteY336" fmla="*/ 725562 h 2108333"/>
              <a:gd name="connsiteX337" fmla="*/ 171082 w 2051513"/>
              <a:gd name="connsiteY337" fmla="*/ 725829 h 2108333"/>
              <a:gd name="connsiteX338" fmla="*/ 158234 w 2051513"/>
              <a:gd name="connsiteY338" fmla="*/ 745179 h 2108333"/>
              <a:gd name="connsiteX339" fmla="*/ 153150 w 2051513"/>
              <a:gd name="connsiteY339" fmla="*/ 746028 h 2108333"/>
              <a:gd name="connsiteX340" fmla="*/ 141307 w 2051513"/>
              <a:gd name="connsiteY340" fmla="*/ 825812 h 2108333"/>
              <a:gd name="connsiteX341" fmla="*/ 315606 w 2051513"/>
              <a:gd name="connsiteY341" fmla="*/ 666957 h 2108333"/>
              <a:gd name="connsiteX342" fmla="*/ 587838 w 2051513"/>
              <a:gd name="connsiteY342" fmla="*/ 514154 h 2108333"/>
              <a:gd name="connsiteX343" fmla="*/ 756606 w 2051513"/>
              <a:gd name="connsiteY343" fmla="*/ 880739 h 2108333"/>
              <a:gd name="connsiteX344" fmla="*/ 758404 w 2051513"/>
              <a:gd name="connsiteY344" fmla="*/ 880448 h 2108333"/>
              <a:gd name="connsiteX345" fmla="*/ 765491 w 2051513"/>
              <a:gd name="connsiteY345" fmla="*/ 885774 h 2108333"/>
              <a:gd name="connsiteX346" fmla="*/ 1022967 w 2051513"/>
              <a:gd name="connsiteY346" fmla="*/ 767238 h 2108333"/>
              <a:gd name="connsiteX347" fmla="*/ 1022308 w 2051513"/>
              <a:gd name="connsiteY347" fmla="*/ 764342 h 2108333"/>
              <a:gd name="connsiteX348" fmla="*/ 565559 w 2051513"/>
              <a:gd name="connsiteY348" fmla="*/ 513477 h 2108333"/>
              <a:gd name="connsiteX349" fmla="*/ 473214 w 2051513"/>
              <a:gd name="connsiteY349" fmla="*/ 846176 h 2108333"/>
              <a:gd name="connsiteX350" fmla="*/ 486259 w 2051513"/>
              <a:gd name="connsiteY350" fmla="*/ 855980 h 2108333"/>
              <a:gd name="connsiteX351" fmla="*/ 487910 w 2051513"/>
              <a:gd name="connsiteY351" fmla="*/ 863068 h 2108333"/>
              <a:gd name="connsiteX352" fmla="*/ 729098 w 2051513"/>
              <a:gd name="connsiteY352" fmla="*/ 894250 h 2108333"/>
              <a:gd name="connsiteX353" fmla="*/ 735756 w 2051513"/>
              <a:gd name="connsiteY353" fmla="*/ 884105 h 2108333"/>
              <a:gd name="connsiteX354" fmla="*/ 736158 w 2051513"/>
              <a:gd name="connsiteY354" fmla="*/ 884040 h 2108333"/>
              <a:gd name="connsiteX355" fmla="*/ 593620 w 2051513"/>
              <a:gd name="connsiteY355" fmla="*/ 491223 h 2108333"/>
              <a:gd name="connsiteX356" fmla="*/ 590195 w 2051513"/>
              <a:gd name="connsiteY356" fmla="*/ 496322 h 2108333"/>
              <a:gd name="connsiteX357" fmla="*/ 1025105 w 2051513"/>
              <a:gd name="connsiteY357" fmla="*/ 746764 h 2108333"/>
              <a:gd name="connsiteX358" fmla="*/ 1032644 w 2051513"/>
              <a:gd name="connsiteY358" fmla="*/ 735275 h 2108333"/>
              <a:gd name="connsiteX359" fmla="*/ 1035665 w 2051513"/>
              <a:gd name="connsiteY359" fmla="*/ 734741 h 2108333"/>
              <a:gd name="connsiteX360" fmla="*/ 988748 w 2051513"/>
              <a:gd name="connsiteY360" fmla="*/ 478402 h 2108333"/>
              <a:gd name="connsiteX361" fmla="*/ 988430 w 2051513"/>
              <a:gd name="connsiteY361" fmla="*/ 478455 h 2108333"/>
              <a:gd name="connsiteX362" fmla="*/ 971790 w 2051513"/>
              <a:gd name="connsiteY362" fmla="*/ 465585 h 2108333"/>
              <a:gd name="connsiteX363" fmla="*/ 970329 w 2051513"/>
              <a:gd name="connsiteY363" fmla="*/ 459162 h 2108333"/>
              <a:gd name="connsiteX364" fmla="*/ 543234 w 2051513"/>
              <a:gd name="connsiteY364" fmla="*/ 509109 h 2108333"/>
              <a:gd name="connsiteX365" fmla="*/ 382991 w 2051513"/>
              <a:gd name="connsiteY365" fmla="*/ 632765 h 2108333"/>
              <a:gd name="connsiteX366" fmla="*/ 384583 w 2051513"/>
              <a:gd name="connsiteY366" fmla="*/ 639295 h 2108333"/>
              <a:gd name="connsiteX367" fmla="*/ 378701 w 2051513"/>
              <a:gd name="connsiteY367" fmla="*/ 648152 h 2108333"/>
              <a:gd name="connsiteX368" fmla="*/ 457864 w 2051513"/>
              <a:gd name="connsiteY368" fmla="*/ 832949 h 2108333"/>
              <a:gd name="connsiteX369" fmla="*/ 208774 w 2051513"/>
              <a:gd name="connsiteY369" fmla="*/ 615810 h 2108333"/>
              <a:gd name="connsiteX370" fmla="*/ 199866 w 2051513"/>
              <a:gd name="connsiteY370" fmla="*/ 629022 h 2108333"/>
              <a:gd name="connsiteX371" fmla="*/ 191130 w 2051513"/>
              <a:gd name="connsiteY371" fmla="*/ 630481 h 2108333"/>
              <a:gd name="connsiteX372" fmla="*/ 164612 w 2051513"/>
              <a:gd name="connsiteY372" fmla="*/ 704172 h 2108333"/>
              <a:gd name="connsiteX373" fmla="*/ 166129 w 2051513"/>
              <a:gd name="connsiteY373" fmla="*/ 705384 h 2108333"/>
              <a:gd name="connsiteX374" fmla="*/ 166314 w 2051513"/>
              <a:gd name="connsiteY374" fmla="*/ 706148 h 2108333"/>
              <a:gd name="connsiteX375" fmla="*/ 326310 w 2051513"/>
              <a:gd name="connsiteY375" fmla="*/ 640771 h 2108333"/>
              <a:gd name="connsiteX376" fmla="*/ 1379685 w 2051513"/>
              <a:gd name="connsiteY376" fmla="*/ 39966 h 2108333"/>
              <a:gd name="connsiteX377" fmla="*/ 1370560 w 2051513"/>
              <a:gd name="connsiteY377" fmla="*/ 53553 h 2108333"/>
              <a:gd name="connsiteX378" fmla="*/ 1355339 w 2051513"/>
              <a:gd name="connsiteY378" fmla="*/ 56094 h 2108333"/>
              <a:gd name="connsiteX379" fmla="*/ 1345214 w 2051513"/>
              <a:gd name="connsiteY379" fmla="*/ 236190 h 2108333"/>
              <a:gd name="connsiteX380" fmla="*/ 1350815 w 2051513"/>
              <a:gd name="connsiteY380" fmla="*/ 240400 h 2108333"/>
              <a:gd name="connsiteX381" fmla="*/ 1593502 w 2051513"/>
              <a:gd name="connsiteY381" fmla="*/ 100438 h 2108333"/>
              <a:gd name="connsiteX382" fmla="*/ 1591938 w 2051513"/>
              <a:gd name="connsiteY382" fmla="*/ 93565 h 2108333"/>
              <a:gd name="connsiteX383" fmla="*/ 401015 w 2051513"/>
              <a:gd name="connsiteY383" fmla="*/ 475800 h 2108333"/>
              <a:gd name="connsiteX384" fmla="*/ 394760 w 2051513"/>
              <a:gd name="connsiteY384" fmla="*/ 484870 h 2108333"/>
              <a:gd name="connsiteX385" fmla="*/ 390649 w 2051513"/>
              <a:gd name="connsiteY385" fmla="*/ 485556 h 2108333"/>
              <a:gd name="connsiteX386" fmla="*/ 381030 w 2051513"/>
              <a:gd name="connsiteY386" fmla="*/ 608667 h 2108333"/>
              <a:gd name="connsiteX387" fmla="*/ 534509 w 2051513"/>
              <a:gd name="connsiteY387" fmla="*/ 490747 h 2108333"/>
              <a:gd name="connsiteX388" fmla="*/ 365531 w 2051513"/>
              <a:gd name="connsiteY388" fmla="*/ 483808 h 2108333"/>
              <a:gd name="connsiteX389" fmla="*/ 220160 w 2051513"/>
              <a:gd name="connsiteY389" fmla="*/ 596146 h 2108333"/>
              <a:gd name="connsiteX390" fmla="*/ 349175 w 2051513"/>
              <a:gd name="connsiteY390" fmla="*/ 623545 h 2108333"/>
              <a:gd name="connsiteX391" fmla="*/ 352947 w 2051513"/>
              <a:gd name="connsiteY391" fmla="*/ 618000 h 2108333"/>
              <a:gd name="connsiteX392" fmla="*/ 358710 w 2051513"/>
              <a:gd name="connsiteY392" fmla="*/ 617037 h 2108333"/>
              <a:gd name="connsiteX393" fmla="*/ 368915 w 2051513"/>
              <a:gd name="connsiteY393" fmla="*/ 486425 h 2108333"/>
              <a:gd name="connsiteX394" fmla="*/ 1050659 w 2051513"/>
              <a:gd name="connsiteY394" fmla="*/ 99996 h 2108333"/>
              <a:gd name="connsiteX395" fmla="*/ 1009862 w 2051513"/>
              <a:gd name="connsiteY395" fmla="*/ 427791 h 2108333"/>
              <a:gd name="connsiteX396" fmla="*/ 1012011 w 2051513"/>
              <a:gd name="connsiteY396" fmla="*/ 429406 h 2108333"/>
              <a:gd name="connsiteX397" fmla="*/ 1307335 w 2051513"/>
              <a:gd name="connsiteY397" fmla="*/ 259341 h 2108333"/>
              <a:gd name="connsiteX398" fmla="*/ 1306703 w 2051513"/>
              <a:gd name="connsiteY398" fmla="*/ 256565 h 2108333"/>
              <a:gd name="connsiteX399" fmla="*/ 1307649 w 2051513"/>
              <a:gd name="connsiteY399" fmla="*/ 255123 h 2108333"/>
              <a:gd name="connsiteX400" fmla="*/ 1068365 w 2051513"/>
              <a:gd name="connsiteY400" fmla="*/ 88027 h 2108333"/>
              <a:gd name="connsiteX401" fmla="*/ 1321009 w 2051513"/>
              <a:gd name="connsiteY401" fmla="*/ 237107 h 2108333"/>
              <a:gd name="connsiteX402" fmla="*/ 1328575 w 2051513"/>
              <a:gd name="connsiteY402" fmla="*/ 235886 h 2108333"/>
              <a:gd name="connsiteX403" fmla="*/ 1338988 w 2051513"/>
              <a:gd name="connsiteY403" fmla="*/ 50678 h 2108333"/>
              <a:gd name="connsiteX404" fmla="*/ 1331011 w 2051513"/>
              <a:gd name="connsiteY404" fmla="*/ 44508 h 2108333"/>
              <a:gd name="connsiteX405" fmla="*/ 1330237 w 2051513"/>
              <a:gd name="connsiteY405" fmla="*/ 41106 h 2108333"/>
              <a:gd name="connsiteX406" fmla="*/ 756447 w 2051513"/>
              <a:gd name="connsiteY406" fmla="*/ 226441 h 2108333"/>
              <a:gd name="connsiteX407" fmla="*/ 584099 w 2051513"/>
              <a:gd name="connsiteY407" fmla="*/ 465835 h 2108333"/>
              <a:gd name="connsiteX408" fmla="*/ 588358 w 2051513"/>
              <a:gd name="connsiteY408" fmla="*/ 469237 h 2108333"/>
              <a:gd name="connsiteX409" fmla="*/ 968162 w 2051513"/>
              <a:gd name="connsiteY409" fmla="*/ 439967 h 2108333"/>
              <a:gd name="connsiteX410" fmla="*/ 861216 w 2051513"/>
              <a:gd name="connsiteY410" fmla="*/ 163581 h 2108333"/>
              <a:gd name="connsiteX411" fmla="*/ 774193 w 2051513"/>
              <a:gd name="connsiteY411" fmla="*/ 216537 h 2108333"/>
              <a:gd name="connsiteX412" fmla="*/ 973736 w 2051513"/>
              <a:gd name="connsiteY412" fmla="*/ 416298 h 2108333"/>
              <a:gd name="connsiteX413" fmla="*/ 886295 w 2051513"/>
              <a:gd name="connsiteY413" fmla="*/ 173270 h 2108333"/>
              <a:gd name="connsiteX414" fmla="*/ 875690 w 2051513"/>
              <a:gd name="connsiteY414" fmla="*/ 175142 h 2108333"/>
              <a:gd name="connsiteX415" fmla="*/ 908842 w 2051513"/>
              <a:gd name="connsiteY415" fmla="*/ 139592 h 2108333"/>
              <a:gd name="connsiteX416" fmla="*/ 911915 w 2051513"/>
              <a:gd name="connsiteY416" fmla="*/ 151540 h 2108333"/>
              <a:gd name="connsiteX417" fmla="*/ 905089 w 2051513"/>
              <a:gd name="connsiteY417" fmla="*/ 161704 h 2108333"/>
              <a:gd name="connsiteX418" fmla="*/ 991435 w 2051513"/>
              <a:gd name="connsiteY418" fmla="*/ 401688 h 2108333"/>
              <a:gd name="connsiteX419" fmla="*/ 1031417 w 2051513"/>
              <a:gd name="connsiteY419" fmla="*/ 96922 h 2108333"/>
              <a:gd name="connsiteX420" fmla="*/ 526996 w 2051513"/>
              <a:gd name="connsiteY420" fmla="*/ 304948 h 2108333"/>
              <a:gd name="connsiteX421" fmla="*/ 403517 w 2051513"/>
              <a:gd name="connsiteY421" fmla="*/ 448363 h 2108333"/>
              <a:gd name="connsiteX422" fmla="*/ 405133 w 2051513"/>
              <a:gd name="connsiteY422" fmla="*/ 454526 h 2108333"/>
              <a:gd name="connsiteX423" fmla="*/ 543544 w 2051513"/>
              <a:gd name="connsiteY423" fmla="*/ 470023 h 2108333"/>
              <a:gd name="connsiteX424" fmla="*/ 549587 w 2051513"/>
              <a:gd name="connsiteY424" fmla="*/ 460813 h 2108333"/>
              <a:gd name="connsiteX425" fmla="*/ 550269 w 2051513"/>
              <a:gd name="connsiteY425" fmla="*/ 460693 h 2108333"/>
              <a:gd name="connsiteX426" fmla="*/ 557823 w 2051513"/>
              <a:gd name="connsiteY426" fmla="*/ 279498 h 2108333"/>
              <a:gd name="connsiteX427" fmla="*/ 558196 w 2051513"/>
              <a:gd name="connsiteY427" fmla="*/ 281099 h 2108333"/>
              <a:gd name="connsiteX428" fmla="*/ 547617 w 2051513"/>
              <a:gd name="connsiteY428" fmla="*/ 296790 h 2108333"/>
              <a:gd name="connsiteX429" fmla="*/ 570577 w 2051513"/>
              <a:gd name="connsiteY429" fmla="*/ 450438 h 2108333"/>
              <a:gd name="connsiteX430" fmla="*/ 727383 w 2051513"/>
              <a:gd name="connsiteY430" fmla="*/ 232653 h 2108333"/>
              <a:gd name="connsiteX431" fmla="*/ 513785 w 2051513"/>
              <a:gd name="connsiteY431" fmla="*/ 251178 h 2108333"/>
              <a:gd name="connsiteX432" fmla="*/ 536900 w 2051513"/>
              <a:gd name="connsiteY432" fmla="*/ 247095 h 2108333"/>
              <a:gd name="connsiteX433" fmla="*/ 548138 w 2051513"/>
              <a:gd name="connsiteY433" fmla="*/ 256072 h 2108333"/>
              <a:gd name="connsiteX434" fmla="*/ 751233 w 2051513"/>
              <a:gd name="connsiteY434" fmla="*/ 199528 h 2108333"/>
              <a:gd name="connsiteX435" fmla="*/ 753140 w 2051513"/>
              <a:gd name="connsiteY435" fmla="*/ 196879 h 2108333"/>
              <a:gd name="connsiteX436" fmla="*/ 754661 w 2051513"/>
              <a:gd name="connsiteY436" fmla="*/ 198153 h 2108333"/>
              <a:gd name="connsiteX437" fmla="*/ 858953 w 2051513"/>
              <a:gd name="connsiteY437" fmla="*/ 134711 h 2108333"/>
              <a:gd name="connsiteX438" fmla="*/ 867150 w 2051513"/>
              <a:gd name="connsiteY438" fmla="*/ 122220 h 2108333"/>
              <a:gd name="connsiteX439" fmla="*/ 890060 w 2051513"/>
              <a:gd name="connsiteY439" fmla="*/ 118395 h 2108333"/>
              <a:gd name="connsiteX440" fmla="*/ 890642 w 2051513"/>
              <a:gd name="connsiteY440" fmla="*/ 118844 h 2108333"/>
              <a:gd name="connsiteX441" fmla="*/ 1035058 w 2051513"/>
              <a:gd name="connsiteY441" fmla="*/ 69172 h 2108333"/>
              <a:gd name="connsiteX442" fmla="*/ 1035155 w 2051513"/>
              <a:gd name="connsiteY442" fmla="*/ 68430 h 2108333"/>
              <a:gd name="connsiteX443" fmla="*/ 1035913 w 2051513"/>
              <a:gd name="connsiteY443" fmla="*/ 68878 h 2108333"/>
              <a:gd name="connsiteX444" fmla="*/ 1037354 w 2051513"/>
              <a:gd name="connsiteY444" fmla="*/ 68382 h 2108333"/>
              <a:gd name="connsiteX445" fmla="*/ 1331928 w 2051513"/>
              <a:gd name="connsiteY445" fmla="*/ 15346 h 2108333"/>
              <a:gd name="connsiteX446" fmla="*/ 1338906 w 2051513"/>
              <a:gd name="connsiteY446" fmla="*/ 4713 h 2108333"/>
              <a:gd name="connsiteX447" fmla="*/ 1378456 w 2051513"/>
              <a:gd name="connsiteY447" fmla="*/ 13758 h 2108333"/>
              <a:gd name="connsiteX448" fmla="*/ 1378605 w 2051513"/>
              <a:gd name="connsiteY448" fmla="*/ 14339 h 2108333"/>
              <a:gd name="connsiteX449" fmla="*/ 1607047 w 2051513"/>
              <a:gd name="connsiteY449" fmla="*/ 70331 h 2108333"/>
              <a:gd name="connsiteX450" fmla="*/ 1626372 w 2051513"/>
              <a:gd name="connsiteY450" fmla="*/ 67212 h 2108333"/>
              <a:gd name="connsiteX451" fmla="*/ 1638860 w 2051513"/>
              <a:gd name="connsiteY451" fmla="*/ 76596 h 2108333"/>
              <a:gd name="connsiteX452" fmla="*/ 1804037 w 2051513"/>
              <a:gd name="connsiteY452" fmla="*/ 94951 h 2108333"/>
              <a:gd name="connsiteX453" fmla="*/ 1807817 w 2051513"/>
              <a:gd name="connsiteY453" fmla="*/ 89190 h 2108333"/>
              <a:gd name="connsiteX454" fmla="*/ 1847367 w 2051513"/>
              <a:gd name="connsiteY454" fmla="*/ 98235 h 2108333"/>
              <a:gd name="connsiteX455" fmla="*/ 1851495 w 2051513"/>
              <a:gd name="connsiteY455" fmla="*/ 114921 h 2108333"/>
              <a:gd name="connsiteX456" fmla="*/ 1982561 w 2051513"/>
              <a:gd name="connsiteY456" fmla="*/ 208390 h 2108333"/>
              <a:gd name="connsiteX457" fmla="*/ 2003961 w 2051513"/>
              <a:gd name="connsiteY457" fmla="*/ 204935 h 2108333"/>
              <a:gd name="connsiteX458" fmla="*/ 2020862 w 2051513"/>
              <a:gd name="connsiteY458" fmla="*/ 217636 h 2108333"/>
              <a:gd name="connsiteX459" fmla="*/ 2012967 w 2051513"/>
              <a:gd name="connsiteY459" fmla="*/ 257431 h 2108333"/>
              <a:gd name="connsiteX460" fmla="*/ 2007962 w 2051513"/>
              <a:gd name="connsiteY460" fmla="*/ 258267 h 2108333"/>
              <a:gd name="connsiteX461" fmla="*/ 2031974 w 2051513"/>
              <a:gd name="connsiteY461" fmla="*/ 488977 h 2108333"/>
              <a:gd name="connsiteX462" fmla="*/ 2046042 w 2051513"/>
              <a:gd name="connsiteY462" fmla="*/ 499549 h 2108333"/>
              <a:gd name="connsiteX463" fmla="*/ 2038146 w 2051513"/>
              <a:gd name="connsiteY463" fmla="*/ 539343 h 2108333"/>
              <a:gd name="connsiteX464" fmla="*/ 2026916 w 2051513"/>
              <a:gd name="connsiteY464" fmla="*/ 541219 h 2108333"/>
              <a:gd name="connsiteX465" fmla="*/ 1980674 w 2051513"/>
              <a:gd name="connsiteY465" fmla="*/ 698823 h 2108333"/>
              <a:gd name="connsiteX466" fmla="*/ 1985300 w 2051513"/>
              <a:gd name="connsiteY466" fmla="*/ 702401 h 2108333"/>
              <a:gd name="connsiteX467" fmla="*/ 1977406 w 2051513"/>
              <a:gd name="connsiteY467" fmla="*/ 742195 h 2108333"/>
              <a:gd name="connsiteX468" fmla="*/ 1954291 w 2051513"/>
              <a:gd name="connsiteY468" fmla="*/ 746278 h 2108333"/>
              <a:gd name="connsiteX469" fmla="*/ 1946075 w 2051513"/>
              <a:gd name="connsiteY469" fmla="*/ 739715 h 2108333"/>
              <a:gd name="connsiteX470" fmla="*/ 1825161 w 2051513"/>
              <a:gd name="connsiteY470" fmla="*/ 818084 h 2108333"/>
              <a:gd name="connsiteX471" fmla="*/ 1828084 w 2051513"/>
              <a:gd name="connsiteY471" fmla="*/ 830926 h 2108333"/>
              <a:gd name="connsiteX472" fmla="*/ 1815498 w 2051513"/>
              <a:gd name="connsiteY472" fmla="*/ 850107 h 2108333"/>
              <a:gd name="connsiteX473" fmla="*/ 1792587 w 2051513"/>
              <a:gd name="connsiteY473" fmla="*/ 853932 h 2108333"/>
              <a:gd name="connsiteX474" fmla="*/ 1784955 w 2051513"/>
              <a:gd name="connsiteY474" fmla="*/ 848028 h 2108333"/>
              <a:gd name="connsiteX475" fmla="*/ 1618671 w 2051513"/>
              <a:gd name="connsiteY475" fmla="*/ 988962 h 2108333"/>
              <a:gd name="connsiteX476" fmla="*/ 1621967 w 2051513"/>
              <a:gd name="connsiteY476" fmla="*/ 1002478 h 2108333"/>
              <a:gd name="connsiteX477" fmla="*/ 1618359 w 2051513"/>
              <a:gd name="connsiteY477" fmla="*/ 1007911 h 2108333"/>
              <a:gd name="connsiteX478" fmla="*/ 1620464 w 2051513"/>
              <a:gd name="connsiteY478" fmla="*/ 1017159 h 2108333"/>
              <a:gd name="connsiteX479" fmla="*/ 1607878 w 2051513"/>
              <a:gd name="connsiteY479" fmla="*/ 1036339 h 2108333"/>
              <a:gd name="connsiteX480" fmla="*/ 1585800 w 2051513"/>
              <a:gd name="connsiteY480" fmla="*/ 1040026 h 2108333"/>
              <a:gd name="connsiteX481" fmla="*/ 1400466 w 2051513"/>
              <a:gd name="connsiteY481" fmla="*/ 1370046 h 2108333"/>
              <a:gd name="connsiteX482" fmla="*/ 1402398 w 2051513"/>
              <a:gd name="connsiteY482" fmla="*/ 1371498 h 2108333"/>
              <a:gd name="connsiteX483" fmla="*/ 1404609 w 2051513"/>
              <a:gd name="connsiteY483" fmla="*/ 1381210 h 2108333"/>
              <a:gd name="connsiteX484" fmla="*/ 1576100 w 2051513"/>
              <a:gd name="connsiteY484" fmla="*/ 1459766 h 2108333"/>
              <a:gd name="connsiteX485" fmla="*/ 1580301 w 2051513"/>
              <a:gd name="connsiteY485" fmla="*/ 1453365 h 2108333"/>
              <a:gd name="connsiteX486" fmla="*/ 1619850 w 2051513"/>
              <a:gd name="connsiteY486" fmla="*/ 1462410 h 2108333"/>
              <a:gd name="connsiteX487" fmla="*/ 1625235 w 2051513"/>
              <a:gd name="connsiteY487" fmla="*/ 1482946 h 2108333"/>
              <a:gd name="connsiteX488" fmla="*/ 1616250 w 2051513"/>
              <a:gd name="connsiteY488" fmla="*/ 1495976 h 2108333"/>
              <a:gd name="connsiteX489" fmla="*/ 1695950 w 2051513"/>
              <a:gd name="connsiteY489" fmla="*/ 1698680 h 2108333"/>
              <a:gd name="connsiteX490" fmla="*/ 1697745 w 2051513"/>
              <a:gd name="connsiteY490" fmla="*/ 1698390 h 2108333"/>
              <a:gd name="connsiteX491" fmla="*/ 1714646 w 2051513"/>
              <a:gd name="connsiteY491" fmla="*/ 1711091 h 2108333"/>
              <a:gd name="connsiteX492" fmla="*/ 1706751 w 2051513"/>
              <a:gd name="connsiteY492" fmla="*/ 1750886 h 2108333"/>
              <a:gd name="connsiteX493" fmla="*/ 1701602 w 2051513"/>
              <a:gd name="connsiteY493" fmla="*/ 1751746 h 2108333"/>
              <a:gd name="connsiteX494" fmla="*/ 1662969 w 2051513"/>
              <a:gd name="connsiteY494" fmla="*/ 2061379 h 2108333"/>
              <a:gd name="connsiteX495" fmla="*/ 1667405 w 2051513"/>
              <a:gd name="connsiteY495" fmla="*/ 2064712 h 2108333"/>
              <a:gd name="connsiteX496" fmla="*/ 1659511 w 2051513"/>
              <a:gd name="connsiteY496" fmla="*/ 2104507 h 2108333"/>
              <a:gd name="connsiteX497" fmla="*/ 1657547 w 2051513"/>
              <a:gd name="connsiteY497" fmla="*/ 2104835 h 2108333"/>
              <a:gd name="connsiteX498" fmla="*/ 1657419 w 2051513"/>
              <a:gd name="connsiteY498" fmla="*/ 2105865 h 2108333"/>
              <a:gd name="connsiteX499" fmla="*/ 1656829 w 2051513"/>
              <a:gd name="connsiteY499" fmla="*/ 2104955 h 2108333"/>
              <a:gd name="connsiteX500" fmla="*/ 1636601 w 2051513"/>
              <a:gd name="connsiteY500" fmla="*/ 2108333 h 2108333"/>
              <a:gd name="connsiteX501" fmla="*/ 1619961 w 2051513"/>
              <a:gd name="connsiteY501" fmla="*/ 2095463 h 2108333"/>
              <a:gd name="connsiteX502" fmla="*/ 1615269 w 2051513"/>
              <a:gd name="connsiteY502" fmla="*/ 2074848 h 2108333"/>
              <a:gd name="connsiteX503" fmla="*/ 1626361 w 2051513"/>
              <a:gd name="connsiteY503" fmla="*/ 2057945 h 2108333"/>
              <a:gd name="connsiteX504" fmla="*/ 1486899 w 2051513"/>
              <a:gd name="connsiteY504" fmla="*/ 1842772 h 2108333"/>
              <a:gd name="connsiteX505" fmla="*/ 1476505 w 2051513"/>
              <a:gd name="connsiteY505" fmla="*/ 1844508 h 2108333"/>
              <a:gd name="connsiteX506" fmla="*/ 1459865 w 2051513"/>
              <a:gd name="connsiteY506" fmla="*/ 1831638 h 2108333"/>
              <a:gd name="connsiteX507" fmla="*/ 1455173 w 2051513"/>
              <a:gd name="connsiteY507" fmla="*/ 1811023 h 2108333"/>
              <a:gd name="connsiteX508" fmla="*/ 1458668 w 2051513"/>
              <a:gd name="connsiteY508" fmla="*/ 1805698 h 2108333"/>
              <a:gd name="connsiteX509" fmla="*/ 1364588 w 2051513"/>
              <a:gd name="connsiteY509" fmla="*/ 1717921 h 2108333"/>
              <a:gd name="connsiteX510" fmla="*/ 1364474 w 2051513"/>
              <a:gd name="connsiteY510" fmla="*/ 1718091 h 2108333"/>
              <a:gd name="connsiteX511" fmla="*/ 1341564 w 2051513"/>
              <a:gd name="connsiteY511" fmla="*/ 1721917 h 2108333"/>
              <a:gd name="connsiteX512" fmla="*/ 1334216 w 2051513"/>
              <a:gd name="connsiteY512" fmla="*/ 1716234 h 2108333"/>
              <a:gd name="connsiteX513" fmla="*/ 1104216 w 2051513"/>
              <a:gd name="connsiteY513" fmla="*/ 1916726 h 2108333"/>
              <a:gd name="connsiteX514" fmla="*/ 1107628 w 2051513"/>
              <a:gd name="connsiteY514" fmla="*/ 1931377 h 2108333"/>
              <a:gd name="connsiteX515" fmla="*/ 1094872 w 2051513"/>
              <a:gd name="connsiteY515" fmla="*/ 1950296 h 2108333"/>
              <a:gd name="connsiteX516" fmla="*/ 1055322 w 2051513"/>
              <a:gd name="connsiteY516" fmla="*/ 1941252 h 2108333"/>
              <a:gd name="connsiteX517" fmla="*/ 1055094 w 2051513"/>
              <a:gd name="connsiteY517" fmla="*/ 1940248 h 2108333"/>
              <a:gd name="connsiteX518" fmla="*/ 780584 w 2051513"/>
              <a:gd name="connsiteY518" fmla="*/ 1990224 h 2108333"/>
              <a:gd name="connsiteX519" fmla="*/ 780813 w 2051513"/>
              <a:gd name="connsiteY519" fmla="*/ 1991232 h 2108333"/>
              <a:gd name="connsiteX520" fmla="*/ 768227 w 2051513"/>
              <a:gd name="connsiteY520" fmla="*/ 2010412 h 2108333"/>
              <a:gd name="connsiteX521" fmla="*/ 745317 w 2051513"/>
              <a:gd name="connsiteY521" fmla="*/ 2014238 h 2108333"/>
              <a:gd name="connsiteX522" fmla="*/ 737386 w 2051513"/>
              <a:gd name="connsiteY522" fmla="*/ 2008104 h 2108333"/>
              <a:gd name="connsiteX523" fmla="*/ 734556 w 2051513"/>
              <a:gd name="connsiteY523" fmla="*/ 2010439 h 2108333"/>
              <a:gd name="connsiteX524" fmla="*/ 735440 w 2051513"/>
              <a:gd name="connsiteY524" fmla="*/ 2006599 h 2108333"/>
              <a:gd name="connsiteX525" fmla="*/ 728677 w 2051513"/>
              <a:gd name="connsiteY525" fmla="*/ 2001368 h 2108333"/>
              <a:gd name="connsiteX526" fmla="*/ 723985 w 2051513"/>
              <a:gd name="connsiteY526" fmla="*/ 1980753 h 2108333"/>
              <a:gd name="connsiteX527" fmla="*/ 724458 w 2051513"/>
              <a:gd name="connsiteY527" fmla="*/ 1980033 h 2108333"/>
              <a:gd name="connsiteX528" fmla="*/ 595122 w 2051513"/>
              <a:gd name="connsiteY528" fmla="*/ 1887478 h 2108333"/>
              <a:gd name="connsiteX529" fmla="*/ 594770 w 2051513"/>
              <a:gd name="connsiteY529" fmla="*/ 1888015 h 2108333"/>
              <a:gd name="connsiteX530" fmla="*/ 571655 w 2051513"/>
              <a:gd name="connsiteY530" fmla="*/ 1892097 h 2108333"/>
              <a:gd name="connsiteX531" fmla="*/ 555220 w 2051513"/>
              <a:gd name="connsiteY531" fmla="*/ 1878970 h 2108333"/>
              <a:gd name="connsiteX532" fmla="*/ 555079 w 2051513"/>
              <a:gd name="connsiteY532" fmla="*/ 1878350 h 2108333"/>
              <a:gd name="connsiteX533" fmla="*/ 451142 w 2051513"/>
              <a:gd name="connsiteY533" fmla="*/ 1895781 h 2108333"/>
              <a:gd name="connsiteX534" fmla="*/ 439697 w 2051513"/>
              <a:gd name="connsiteY534" fmla="*/ 1913221 h 2108333"/>
              <a:gd name="connsiteX535" fmla="*/ 400148 w 2051513"/>
              <a:gd name="connsiteY535" fmla="*/ 1904177 h 2108333"/>
              <a:gd name="connsiteX536" fmla="*/ 396946 w 2051513"/>
              <a:gd name="connsiteY536" fmla="*/ 1890112 h 2108333"/>
              <a:gd name="connsiteX537" fmla="*/ 257499 w 2051513"/>
              <a:gd name="connsiteY537" fmla="*/ 1807304 h 2108333"/>
              <a:gd name="connsiteX538" fmla="*/ 254393 w 2051513"/>
              <a:gd name="connsiteY538" fmla="*/ 1807868 h 2108333"/>
              <a:gd name="connsiteX539" fmla="*/ 248889 w 2051513"/>
              <a:gd name="connsiteY539" fmla="*/ 1812969 h 2108333"/>
              <a:gd name="connsiteX540" fmla="*/ 248159 w 2051513"/>
              <a:gd name="connsiteY540" fmla="*/ 1809001 h 2108333"/>
              <a:gd name="connsiteX541" fmla="*/ 245735 w 2051513"/>
              <a:gd name="connsiteY541" fmla="*/ 1809441 h 2108333"/>
              <a:gd name="connsiteX542" fmla="*/ 234056 w 2051513"/>
              <a:gd name="connsiteY542" fmla="*/ 1800786 h 2108333"/>
              <a:gd name="connsiteX543" fmla="*/ 230761 w 2051513"/>
              <a:gd name="connsiteY543" fmla="*/ 1788059 h 2108333"/>
              <a:gd name="connsiteX544" fmla="*/ 233836 w 2051513"/>
              <a:gd name="connsiteY544" fmla="*/ 1783614 h 2108333"/>
              <a:gd name="connsiteX545" fmla="*/ 124910 w 2051513"/>
              <a:gd name="connsiteY545" fmla="*/ 1640363 h 2108333"/>
              <a:gd name="connsiteX546" fmla="*/ 124258 w 2051513"/>
              <a:gd name="connsiteY546" fmla="*/ 1642082 h 2108333"/>
              <a:gd name="connsiteX547" fmla="*/ 121628 w 2051513"/>
              <a:gd name="connsiteY547" fmla="*/ 1637144 h 2108333"/>
              <a:gd name="connsiteX548" fmla="*/ 116701 w 2051513"/>
              <a:gd name="connsiteY548" fmla="*/ 1638063 h 2108333"/>
              <a:gd name="connsiteX549" fmla="*/ 106429 w 2051513"/>
              <a:gd name="connsiteY549" fmla="*/ 1629858 h 2108333"/>
              <a:gd name="connsiteX550" fmla="*/ 103559 w 2051513"/>
              <a:gd name="connsiteY550" fmla="*/ 1615494 h 2108333"/>
              <a:gd name="connsiteX551" fmla="*/ 106097 w 2051513"/>
              <a:gd name="connsiteY551" fmla="*/ 1611719 h 2108333"/>
              <a:gd name="connsiteX552" fmla="*/ 35818 w 2051513"/>
              <a:gd name="connsiteY552" fmla="*/ 1479307 h 2108333"/>
              <a:gd name="connsiteX553" fmla="*/ 21400 w 2051513"/>
              <a:gd name="connsiteY553" fmla="*/ 1481853 h 2108333"/>
              <a:gd name="connsiteX554" fmla="*/ 4965 w 2051513"/>
              <a:gd name="connsiteY554" fmla="*/ 1468726 h 2108333"/>
              <a:gd name="connsiteX555" fmla="*/ 12860 w 2051513"/>
              <a:gd name="connsiteY555" fmla="*/ 1428931 h 2108333"/>
              <a:gd name="connsiteX556" fmla="*/ 23429 w 2051513"/>
              <a:gd name="connsiteY556" fmla="*/ 1427166 h 2108333"/>
              <a:gd name="connsiteX557" fmla="*/ 23894 w 2051513"/>
              <a:gd name="connsiteY557" fmla="*/ 1255064 h 2108333"/>
              <a:gd name="connsiteX558" fmla="*/ 12228 w 2051513"/>
              <a:gd name="connsiteY558" fmla="*/ 1246041 h 2108333"/>
              <a:gd name="connsiteX559" fmla="*/ 20123 w 2051513"/>
              <a:gd name="connsiteY559" fmla="*/ 1206246 h 2108333"/>
              <a:gd name="connsiteX560" fmla="*/ 24511 w 2051513"/>
              <a:gd name="connsiteY560" fmla="*/ 1205471 h 2108333"/>
              <a:gd name="connsiteX561" fmla="*/ 27834 w 2051513"/>
              <a:gd name="connsiteY561" fmla="*/ 1054326 h 2108333"/>
              <a:gd name="connsiteX562" fmla="*/ 17579 w 2051513"/>
              <a:gd name="connsiteY562" fmla="*/ 1046393 h 2108333"/>
              <a:gd name="connsiteX563" fmla="*/ 25473 w 2051513"/>
              <a:gd name="connsiteY563" fmla="*/ 1006598 h 2108333"/>
              <a:gd name="connsiteX564" fmla="*/ 39049 w 2051513"/>
              <a:gd name="connsiteY564" fmla="*/ 1004406 h 2108333"/>
              <a:gd name="connsiteX565" fmla="*/ 102302 w 2051513"/>
              <a:gd name="connsiteY565" fmla="*/ 872789 h 2108333"/>
              <a:gd name="connsiteX566" fmla="*/ 102158 w 2051513"/>
              <a:gd name="connsiteY566" fmla="*/ 872678 h 2108333"/>
              <a:gd name="connsiteX567" fmla="*/ 110052 w 2051513"/>
              <a:gd name="connsiteY567" fmla="*/ 832882 h 2108333"/>
              <a:gd name="connsiteX568" fmla="*/ 115521 w 2051513"/>
              <a:gd name="connsiteY568" fmla="*/ 831999 h 2108333"/>
              <a:gd name="connsiteX569" fmla="*/ 128172 w 2051513"/>
              <a:gd name="connsiteY569" fmla="*/ 743472 h 2108333"/>
              <a:gd name="connsiteX570" fmla="*/ 118685 w 2051513"/>
              <a:gd name="connsiteY570" fmla="*/ 736134 h 2108333"/>
              <a:gd name="connsiteX571" fmla="*/ 126579 w 2051513"/>
              <a:gd name="connsiteY571" fmla="*/ 696339 h 2108333"/>
              <a:gd name="connsiteX572" fmla="*/ 141656 w 2051513"/>
              <a:gd name="connsiteY572" fmla="*/ 693676 h 2108333"/>
              <a:gd name="connsiteX573" fmla="*/ 166418 w 2051513"/>
              <a:gd name="connsiteY573" fmla="*/ 624697 h 2108333"/>
              <a:gd name="connsiteX574" fmla="*/ 160316 w 2051513"/>
              <a:gd name="connsiteY574" fmla="*/ 619978 h 2108333"/>
              <a:gd name="connsiteX575" fmla="*/ 168211 w 2051513"/>
              <a:gd name="connsiteY575" fmla="*/ 580182 h 2108333"/>
              <a:gd name="connsiteX576" fmla="*/ 190859 w 2051513"/>
              <a:gd name="connsiteY576" fmla="*/ 576526 h 2108333"/>
              <a:gd name="connsiteX577" fmla="*/ 197939 w 2051513"/>
              <a:gd name="connsiteY577" fmla="*/ 581846 h 2108333"/>
              <a:gd name="connsiteX578" fmla="*/ 352128 w 2051513"/>
              <a:gd name="connsiteY578" fmla="*/ 462277 h 2108333"/>
              <a:gd name="connsiteX579" fmla="*/ 350519 w 2051513"/>
              <a:gd name="connsiteY579" fmla="*/ 455210 h 2108333"/>
              <a:gd name="connsiteX580" fmla="*/ 363105 w 2051513"/>
              <a:gd name="connsiteY580" fmla="*/ 436030 h 2108333"/>
              <a:gd name="connsiteX581" fmla="*/ 383796 w 2051513"/>
              <a:gd name="connsiteY581" fmla="*/ 432375 h 2108333"/>
              <a:gd name="connsiteX582" fmla="*/ 505728 w 2051513"/>
              <a:gd name="connsiteY582" fmla="*/ 290260 h 2108333"/>
              <a:gd name="connsiteX583" fmla="*/ 501199 w 2051513"/>
              <a:gd name="connsiteY583" fmla="*/ 270358 h 2108333"/>
              <a:gd name="connsiteX584" fmla="*/ 513785 w 2051513"/>
              <a:gd name="connsiteY584" fmla="*/ 251178 h 210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2051513" h="2108333">
                <a:moveTo>
                  <a:pt x="1508531" y="1805825"/>
                </a:moveTo>
                <a:lnTo>
                  <a:pt x="1512432" y="1821594"/>
                </a:lnTo>
                <a:lnTo>
                  <a:pt x="1507036" y="1829508"/>
                </a:lnTo>
                <a:lnTo>
                  <a:pt x="1645093" y="2042515"/>
                </a:lnTo>
                <a:lnTo>
                  <a:pt x="1677260" y="1749621"/>
                </a:lnTo>
                <a:lnTo>
                  <a:pt x="1667960" y="1742428"/>
                </a:lnTo>
                <a:close/>
                <a:moveTo>
                  <a:pt x="1509897" y="1600944"/>
                </a:moveTo>
                <a:lnTo>
                  <a:pt x="1373748" y="1683661"/>
                </a:lnTo>
                <a:lnTo>
                  <a:pt x="1376904" y="1695932"/>
                </a:lnTo>
                <a:lnTo>
                  <a:pt x="1473144" y="1786296"/>
                </a:lnTo>
                <a:lnTo>
                  <a:pt x="1511673" y="1603104"/>
                </a:lnTo>
                <a:lnTo>
                  <a:pt x="1510114" y="1601898"/>
                </a:lnTo>
                <a:close/>
                <a:moveTo>
                  <a:pt x="1082318" y="1742464"/>
                </a:moveTo>
                <a:lnTo>
                  <a:pt x="1082504" y="1743183"/>
                </a:lnTo>
                <a:cubicBezTo>
                  <a:pt x="1081487" y="1750406"/>
                  <a:pt x="1077417" y="1757502"/>
                  <a:pt x="1069393" y="1762703"/>
                </a:cubicBezTo>
                <a:lnTo>
                  <a:pt x="1069142" y="1762745"/>
                </a:lnTo>
                <a:lnTo>
                  <a:pt x="1083244" y="1898223"/>
                </a:lnTo>
                <a:lnTo>
                  <a:pt x="1085865" y="1897800"/>
                </a:lnTo>
                <a:lnTo>
                  <a:pt x="1086987" y="1898643"/>
                </a:lnTo>
                <a:lnTo>
                  <a:pt x="1307072" y="1706297"/>
                </a:lnTo>
                <a:close/>
                <a:moveTo>
                  <a:pt x="1593851" y="1505677"/>
                </a:moveTo>
                <a:lnTo>
                  <a:pt x="1551105" y="1566298"/>
                </a:lnTo>
                <a:lnTo>
                  <a:pt x="1557559" y="1571148"/>
                </a:lnTo>
                <a:cubicBezTo>
                  <a:pt x="1565699" y="1583707"/>
                  <a:pt x="1565014" y="1600994"/>
                  <a:pt x="1549664" y="1610942"/>
                </a:cubicBezTo>
                <a:lnTo>
                  <a:pt x="1531069" y="1614048"/>
                </a:lnTo>
                <a:lnTo>
                  <a:pt x="1492051" y="1789421"/>
                </a:lnTo>
                <a:lnTo>
                  <a:pt x="1494436" y="1791213"/>
                </a:lnTo>
                <a:lnTo>
                  <a:pt x="1663150" y="1724038"/>
                </a:lnTo>
                <a:lnTo>
                  <a:pt x="1662510" y="1721226"/>
                </a:lnTo>
                <a:lnTo>
                  <a:pt x="1672918" y="1705365"/>
                </a:lnTo>
                <a:close/>
                <a:moveTo>
                  <a:pt x="1038061" y="1760014"/>
                </a:moveTo>
                <a:lnTo>
                  <a:pt x="792565" y="1962575"/>
                </a:lnTo>
                <a:lnTo>
                  <a:pt x="1054626" y="1914548"/>
                </a:lnTo>
                <a:lnTo>
                  <a:pt x="1063216" y="1901456"/>
                </a:lnTo>
                <a:lnTo>
                  <a:pt x="1065446" y="1901096"/>
                </a:lnTo>
                <a:lnTo>
                  <a:pt x="1051354" y="1765716"/>
                </a:lnTo>
                <a:lnTo>
                  <a:pt x="1046484" y="1766529"/>
                </a:lnTo>
                <a:close/>
                <a:moveTo>
                  <a:pt x="808152" y="1690879"/>
                </a:moveTo>
                <a:lnTo>
                  <a:pt x="604298" y="1855396"/>
                </a:lnTo>
                <a:lnTo>
                  <a:pt x="606737" y="1866115"/>
                </a:lnTo>
                <a:lnTo>
                  <a:pt x="740322" y="1960967"/>
                </a:lnTo>
                <a:lnTo>
                  <a:pt x="746167" y="1960024"/>
                </a:lnTo>
                <a:close/>
                <a:moveTo>
                  <a:pt x="1413040" y="1411948"/>
                </a:moveTo>
                <a:lnTo>
                  <a:pt x="1525943" y="1560822"/>
                </a:lnTo>
                <a:lnTo>
                  <a:pt x="1528330" y="1560436"/>
                </a:lnTo>
                <a:lnTo>
                  <a:pt x="1576228" y="1496116"/>
                </a:lnTo>
                <a:lnTo>
                  <a:pt x="1572406" y="1493160"/>
                </a:lnTo>
                <a:lnTo>
                  <a:pt x="1570207" y="1483498"/>
                </a:lnTo>
                <a:close/>
                <a:moveTo>
                  <a:pt x="832233" y="1678485"/>
                </a:moveTo>
                <a:lnTo>
                  <a:pt x="830844" y="1680514"/>
                </a:lnTo>
                <a:lnTo>
                  <a:pt x="830802" y="1680521"/>
                </a:lnTo>
                <a:lnTo>
                  <a:pt x="767078" y="1956664"/>
                </a:lnTo>
                <a:lnTo>
                  <a:pt x="1027255" y="1742280"/>
                </a:lnTo>
                <a:lnTo>
                  <a:pt x="1025982" y="1736691"/>
                </a:lnTo>
                <a:close/>
                <a:moveTo>
                  <a:pt x="1383426" y="1413143"/>
                </a:moveTo>
                <a:lnTo>
                  <a:pt x="1364930" y="1664971"/>
                </a:lnTo>
                <a:lnTo>
                  <a:pt x="1505537" y="1581108"/>
                </a:lnTo>
                <a:lnTo>
                  <a:pt x="1510675" y="1573278"/>
                </a:lnTo>
                <a:lnTo>
                  <a:pt x="1388491" y="1412297"/>
                </a:lnTo>
                <a:close/>
                <a:moveTo>
                  <a:pt x="1361540" y="1416237"/>
                </a:moveTo>
                <a:lnTo>
                  <a:pt x="1078108" y="1721264"/>
                </a:lnTo>
                <a:lnTo>
                  <a:pt x="1324731" y="1681577"/>
                </a:lnTo>
                <a:lnTo>
                  <a:pt x="1332819" y="1669252"/>
                </a:lnTo>
                <a:lnTo>
                  <a:pt x="1343090" y="1667438"/>
                </a:lnTo>
                <a:close/>
                <a:moveTo>
                  <a:pt x="498283" y="1610188"/>
                </a:moveTo>
                <a:lnTo>
                  <a:pt x="435503" y="1864342"/>
                </a:lnTo>
                <a:lnTo>
                  <a:pt x="445489" y="1871846"/>
                </a:lnTo>
                <a:lnTo>
                  <a:pt x="553735" y="1853468"/>
                </a:lnTo>
                <a:lnTo>
                  <a:pt x="562938" y="1839445"/>
                </a:lnTo>
                <a:lnTo>
                  <a:pt x="540881" y="1759341"/>
                </a:lnTo>
                <a:close/>
                <a:moveTo>
                  <a:pt x="478690" y="1600021"/>
                </a:moveTo>
                <a:lnTo>
                  <a:pt x="273681" y="1789995"/>
                </a:lnTo>
                <a:lnTo>
                  <a:pt x="405981" y="1867522"/>
                </a:lnTo>
                <a:lnTo>
                  <a:pt x="408042" y="1864382"/>
                </a:lnTo>
                <a:lnTo>
                  <a:pt x="414984" y="1863261"/>
                </a:lnTo>
                <a:close/>
                <a:moveTo>
                  <a:pt x="512445" y="1583117"/>
                </a:moveTo>
                <a:lnTo>
                  <a:pt x="512157" y="1583527"/>
                </a:lnTo>
                <a:lnTo>
                  <a:pt x="537488" y="1673776"/>
                </a:lnTo>
                <a:lnTo>
                  <a:pt x="584046" y="1835679"/>
                </a:lnTo>
                <a:lnTo>
                  <a:pt x="586025" y="1835349"/>
                </a:lnTo>
                <a:lnTo>
                  <a:pt x="591525" y="1839603"/>
                </a:lnTo>
                <a:lnTo>
                  <a:pt x="799742" y="1671408"/>
                </a:lnTo>
                <a:lnTo>
                  <a:pt x="797217" y="1669450"/>
                </a:lnTo>
                <a:lnTo>
                  <a:pt x="796698" y="1667323"/>
                </a:lnTo>
                <a:close/>
                <a:moveTo>
                  <a:pt x="787709" y="1321650"/>
                </a:moveTo>
                <a:lnTo>
                  <a:pt x="824400" y="1642849"/>
                </a:lnTo>
                <a:lnTo>
                  <a:pt x="830707" y="1647743"/>
                </a:lnTo>
                <a:lnTo>
                  <a:pt x="831529" y="1651112"/>
                </a:lnTo>
                <a:lnTo>
                  <a:pt x="835793" y="1654518"/>
                </a:lnTo>
                <a:lnTo>
                  <a:pt x="836593" y="1658147"/>
                </a:lnTo>
                <a:lnTo>
                  <a:pt x="845858" y="1660875"/>
                </a:lnTo>
                <a:lnTo>
                  <a:pt x="845139" y="1661434"/>
                </a:lnTo>
                <a:lnTo>
                  <a:pt x="1034535" y="1718745"/>
                </a:lnTo>
                <a:lnTo>
                  <a:pt x="1035991" y="1716527"/>
                </a:lnTo>
                <a:lnTo>
                  <a:pt x="796195" y="1320151"/>
                </a:lnTo>
                <a:close/>
                <a:moveTo>
                  <a:pt x="807937" y="1306865"/>
                </a:moveTo>
                <a:lnTo>
                  <a:pt x="1052420" y="1711493"/>
                </a:lnTo>
                <a:lnTo>
                  <a:pt x="1060387" y="1710207"/>
                </a:lnTo>
                <a:lnTo>
                  <a:pt x="1060833" y="1710542"/>
                </a:lnTo>
                <a:lnTo>
                  <a:pt x="1353448" y="1395631"/>
                </a:lnTo>
                <a:lnTo>
                  <a:pt x="1352668" y="1392204"/>
                </a:lnTo>
                <a:close/>
                <a:moveTo>
                  <a:pt x="968617" y="1187426"/>
                </a:moveTo>
                <a:lnTo>
                  <a:pt x="808777" y="1287306"/>
                </a:lnTo>
                <a:lnTo>
                  <a:pt x="809480" y="1290205"/>
                </a:lnTo>
                <a:lnTo>
                  <a:pt x="1325739" y="1371263"/>
                </a:lnTo>
                <a:lnTo>
                  <a:pt x="1002674" y="1189395"/>
                </a:lnTo>
                <a:lnTo>
                  <a:pt x="1001403" y="1191239"/>
                </a:lnTo>
                <a:cubicBezTo>
                  <a:pt x="993379" y="1196439"/>
                  <a:pt x="985414" y="1197143"/>
                  <a:pt x="978493" y="1195065"/>
                </a:cubicBezTo>
                <a:close/>
                <a:moveTo>
                  <a:pt x="1365678" y="948164"/>
                </a:moveTo>
                <a:lnTo>
                  <a:pt x="1360733" y="955612"/>
                </a:lnTo>
                <a:lnTo>
                  <a:pt x="1357429" y="956164"/>
                </a:lnTo>
                <a:lnTo>
                  <a:pt x="1385445" y="1347667"/>
                </a:lnTo>
                <a:lnTo>
                  <a:pt x="1567565" y="1023942"/>
                </a:lnTo>
                <a:lnTo>
                  <a:pt x="1564607" y="1010948"/>
                </a:lnTo>
                <a:close/>
                <a:moveTo>
                  <a:pt x="1388178" y="936390"/>
                </a:moveTo>
                <a:lnTo>
                  <a:pt x="1571744" y="994325"/>
                </a:lnTo>
                <a:lnTo>
                  <a:pt x="1576223" y="987500"/>
                </a:lnTo>
                <a:lnTo>
                  <a:pt x="1587178" y="985731"/>
                </a:lnTo>
                <a:lnTo>
                  <a:pt x="1590331" y="981183"/>
                </a:lnTo>
                <a:lnTo>
                  <a:pt x="1592130" y="980882"/>
                </a:lnTo>
                <a:lnTo>
                  <a:pt x="1754415" y="844133"/>
                </a:lnTo>
                <a:close/>
                <a:moveTo>
                  <a:pt x="1333425" y="956036"/>
                </a:moveTo>
                <a:lnTo>
                  <a:pt x="1011676" y="1160516"/>
                </a:lnTo>
                <a:lnTo>
                  <a:pt x="1014493" y="1171260"/>
                </a:lnTo>
                <a:lnTo>
                  <a:pt x="1360494" y="1366041"/>
                </a:lnTo>
                <a:lnTo>
                  <a:pt x="1362848" y="1362453"/>
                </a:lnTo>
                <a:lnTo>
                  <a:pt x="1366265" y="1361901"/>
                </a:lnTo>
                <a:lnTo>
                  <a:pt x="1338093" y="959393"/>
                </a:lnTo>
                <a:lnTo>
                  <a:pt x="1337823" y="959438"/>
                </a:lnTo>
                <a:close/>
                <a:moveTo>
                  <a:pt x="187054" y="1476458"/>
                </a:moveTo>
                <a:lnTo>
                  <a:pt x="136686" y="1609304"/>
                </a:lnTo>
                <a:lnTo>
                  <a:pt x="139338" y="1620916"/>
                </a:lnTo>
                <a:lnTo>
                  <a:pt x="237381" y="1750345"/>
                </a:lnTo>
                <a:close/>
                <a:moveTo>
                  <a:pt x="204850" y="1457073"/>
                </a:moveTo>
                <a:lnTo>
                  <a:pt x="203517" y="1459104"/>
                </a:lnTo>
                <a:lnTo>
                  <a:pt x="261628" y="1773007"/>
                </a:lnTo>
                <a:lnTo>
                  <a:pt x="478509" y="1572119"/>
                </a:lnTo>
                <a:lnTo>
                  <a:pt x="478422" y="1571684"/>
                </a:lnTo>
                <a:lnTo>
                  <a:pt x="478518" y="1571542"/>
                </a:lnTo>
                <a:close/>
                <a:moveTo>
                  <a:pt x="456824" y="1335625"/>
                </a:moveTo>
                <a:lnTo>
                  <a:pt x="455833" y="1337094"/>
                </a:lnTo>
                <a:lnTo>
                  <a:pt x="505962" y="1560779"/>
                </a:lnTo>
                <a:lnTo>
                  <a:pt x="783527" y="1642519"/>
                </a:lnTo>
                <a:close/>
                <a:moveTo>
                  <a:pt x="467102" y="1318088"/>
                </a:moveTo>
                <a:lnTo>
                  <a:pt x="467499" y="1319792"/>
                </a:lnTo>
                <a:lnTo>
                  <a:pt x="466488" y="1321292"/>
                </a:lnTo>
                <a:lnTo>
                  <a:pt x="802041" y="1637437"/>
                </a:lnTo>
                <a:lnTo>
                  <a:pt x="765226" y="1315151"/>
                </a:lnTo>
                <a:lnTo>
                  <a:pt x="759526" y="1310598"/>
                </a:lnTo>
                <a:lnTo>
                  <a:pt x="757593" y="1302106"/>
                </a:lnTo>
                <a:close/>
                <a:moveTo>
                  <a:pt x="419905" y="1333311"/>
                </a:moveTo>
                <a:lnTo>
                  <a:pt x="214326" y="1438252"/>
                </a:lnTo>
                <a:lnTo>
                  <a:pt x="483712" y="1552211"/>
                </a:lnTo>
                <a:lnTo>
                  <a:pt x="436547" y="1341750"/>
                </a:lnTo>
                <a:lnTo>
                  <a:pt x="431833" y="1342537"/>
                </a:lnTo>
                <a:lnTo>
                  <a:pt x="429128" y="1340445"/>
                </a:lnTo>
                <a:lnTo>
                  <a:pt x="429121" y="1340455"/>
                </a:lnTo>
                <a:lnTo>
                  <a:pt x="429121" y="1340440"/>
                </a:lnTo>
                <a:close/>
                <a:moveTo>
                  <a:pt x="55304" y="1461329"/>
                </a:moveTo>
                <a:lnTo>
                  <a:pt x="54141" y="1463101"/>
                </a:lnTo>
                <a:lnTo>
                  <a:pt x="121624" y="1591471"/>
                </a:lnTo>
                <a:lnTo>
                  <a:pt x="169603" y="1464367"/>
                </a:lnTo>
                <a:lnTo>
                  <a:pt x="159637" y="1456659"/>
                </a:lnTo>
                <a:lnTo>
                  <a:pt x="158638" y="1452268"/>
                </a:lnTo>
                <a:close/>
                <a:moveTo>
                  <a:pt x="1452599" y="672985"/>
                </a:moveTo>
                <a:lnTo>
                  <a:pt x="1364748" y="912901"/>
                </a:lnTo>
                <a:lnTo>
                  <a:pt x="1368628" y="915817"/>
                </a:lnTo>
                <a:lnTo>
                  <a:pt x="1369810" y="920698"/>
                </a:lnTo>
                <a:lnTo>
                  <a:pt x="1766457" y="820674"/>
                </a:lnTo>
                <a:lnTo>
                  <a:pt x="1463357" y="671189"/>
                </a:lnTo>
                <a:close/>
                <a:moveTo>
                  <a:pt x="1810237" y="473415"/>
                </a:moveTo>
                <a:lnTo>
                  <a:pt x="1810237" y="800426"/>
                </a:lnTo>
                <a:lnTo>
                  <a:pt x="1810650" y="800737"/>
                </a:lnTo>
                <a:lnTo>
                  <a:pt x="1934908" y="720200"/>
                </a:lnTo>
                <a:lnTo>
                  <a:pt x="1933164" y="712536"/>
                </a:lnTo>
                <a:lnTo>
                  <a:pt x="1942216" y="698742"/>
                </a:lnTo>
                <a:close/>
                <a:moveTo>
                  <a:pt x="1822838" y="461113"/>
                </a:moveTo>
                <a:lnTo>
                  <a:pt x="1957288" y="691429"/>
                </a:lnTo>
                <a:lnTo>
                  <a:pt x="1959058" y="691134"/>
                </a:lnTo>
                <a:lnTo>
                  <a:pt x="2005440" y="535592"/>
                </a:lnTo>
                <a:lnTo>
                  <a:pt x="1998597" y="530299"/>
                </a:lnTo>
                <a:lnTo>
                  <a:pt x="1998147" y="528321"/>
                </a:lnTo>
                <a:close/>
                <a:moveTo>
                  <a:pt x="769218" y="935735"/>
                </a:moveTo>
                <a:lnTo>
                  <a:pt x="797395" y="1271191"/>
                </a:lnTo>
                <a:lnTo>
                  <a:pt x="959137" y="1170259"/>
                </a:lnTo>
                <a:lnTo>
                  <a:pt x="957620" y="1163596"/>
                </a:lnTo>
                <a:close/>
                <a:moveTo>
                  <a:pt x="47202" y="1262789"/>
                </a:moveTo>
                <a:lnTo>
                  <a:pt x="46978" y="1433774"/>
                </a:lnTo>
                <a:lnTo>
                  <a:pt x="52410" y="1437976"/>
                </a:lnTo>
                <a:lnTo>
                  <a:pt x="53242" y="1441630"/>
                </a:lnTo>
                <a:lnTo>
                  <a:pt x="157419" y="1432276"/>
                </a:lnTo>
                <a:lnTo>
                  <a:pt x="164571" y="1421375"/>
                </a:lnTo>
                <a:close/>
                <a:moveTo>
                  <a:pt x="1778483" y="462710"/>
                </a:moveTo>
                <a:lnTo>
                  <a:pt x="1481861" y="650998"/>
                </a:lnTo>
                <a:lnTo>
                  <a:pt x="1481877" y="651056"/>
                </a:lnTo>
                <a:lnTo>
                  <a:pt x="1478008" y="656666"/>
                </a:lnTo>
                <a:lnTo>
                  <a:pt x="1780778" y="805937"/>
                </a:lnTo>
                <a:lnTo>
                  <a:pt x="1783842" y="801267"/>
                </a:lnTo>
                <a:lnTo>
                  <a:pt x="1792237" y="799912"/>
                </a:lnTo>
                <a:lnTo>
                  <a:pt x="1792237" y="471750"/>
                </a:lnTo>
                <a:lnTo>
                  <a:pt x="1790537" y="472034"/>
                </a:lnTo>
                <a:close/>
                <a:moveTo>
                  <a:pt x="744703" y="936737"/>
                </a:moveTo>
                <a:lnTo>
                  <a:pt x="461978" y="1298421"/>
                </a:lnTo>
                <a:lnTo>
                  <a:pt x="462638" y="1298917"/>
                </a:lnTo>
                <a:lnTo>
                  <a:pt x="463398" y="1302178"/>
                </a:lnTo>
                <a:lnTo>
                  <a:pt x="757640" y="1285708"/>
                </a:lnTo>
                <a:lnTo>
                  <a:pt x="767420" y="1270803"/>
                </a:lnTo>
                <a:lnTo>
                  <a:pt x="775559" y="1269444"/>
                </a:lnTo>
                <a:lnTo>
                  <a:pt x="748977" y="936023"/>
                </a:lnTo>
                <a:close/>
                <a:moveTo>
                  <a:pt x="1054742" y="787180"/>
                </a:moveTo>
                <a:lnTo>
                  <a:pt x="991754" y="1138512"/>
                </a:lnTo>
                <a:lnTo>
                  <a:pt x="992864" y="1138316"/>
                </a:lnTo>
                <a:lnTo>
                  <a:pt x="1000219" y="1144192"/>
                </a:lnTo>
                <a:lnTo>
                  <a:pt x="1319984" y="941297"/>
                </a:lnTo>
                <a:lnTo>
                  <a:pt x="1317602" y="930832"/>
                </a:lnTo>
                <a:lnTo>
                  <a:pt x="1062107" y="785065"/>
                </a:lnTo>
                <a:close/>
                <a:moveTo>
                  <a:pt x="266953" y="1145181"/>
                </a:moveTo>
                <a:lnTo>
                  <a:pt x="264399" y="1148984"/>
                </a:lnTo>
                <a:lnTo>
                  <a:pt x="258315" y="1150000"/>
                </a:lnTo>
                <a:lnTo>
                  <a:pt x="219771" y="1342030"/>
                </a:lnTo>
                <a:lnTo>
                  <a:pt x="204388" y="1420782"/>
                </a:lnTo>
                <a:lnTo>
                  <a:pt x="411738" y="1314484"/>
                </a:lnTo>
                <a:lnTo>
                  <a:pt x="410502" y="1309052"/>
                </a:lnTo>
                <a:lnTo>
                  <a:pt x="415905" y="1300818"/>
                </a:lnTo>
                <a:close/>
                <a:moveTo>
                  <a:pt x="776972" y="900305"/>
                </a:moveTo>
                <a:lnTo>
                  <a:pt x="780167" y="914026"/>
                </a:lnTo>
                <a:lnTo>
                  <a:pt x="778320" y="916764"/>
                </a:lnTo>
                <a:lnTo>
                  <a:pt x="968049" y="1144988"/>
                </a:lnTo>
                <a:lnTo>
                  <a:pt x="969748" y="1142399"/>
                </a:lnTo>
                <a:lnTo>
                  <a:pt x="973262" y="1141779"/>
                </a:lnTo>
                <a:lnTo>
                  <a:pt x="1037772" y="785143"/>
                </a:lnTo>
                <a:lnTo>
                  <a:pt x="1033796" y="782068"/>
                </a:lnTo>
                <a:close/>
                <a:moveTo>
                  <a:pt x="1075487" y="756881"/>
                </a:moveTo>
                <a:lnTo>
                  <a:pt x="1077578" y="764857"/>
                </a:lnTo>
                <a:lnTo>
                  <a:pt x="1074562" y="769231"/>
                </a:lnTo>
                <a:lnTo>
                  <a:pt x="1326326" y="910965"/>
                </a:lnTo>
                <a:lnTo>
                  <a:pt x="1329078" y="906772"/>
                </a:lnTo>
                <a:lnTo>
                  <a:pt x="1346899" y="903895"/>
                </a:lnTo>
                <a:lnTo>
                  <a:pt x="1428494" y="678420"/>
                </a:lnTo>
                <a:lnTo>
                  <a:pt x="1432576" y="665346"/>
                </a:lnTo>
                <a:close/>
                <a:moveTo>
                  <a:pt x="227952" y="1142339"/>
                </a:moveTo>
                <a:lnTo>
                  <a:pt x="62770" y="1228591"/>
                </a:lnTo>
                <a:lnTo>
                  <a:pt x="64534" y="1236167"/>
                </a:lnTo>
                <a:lnTo>
                  <a:pt x="58827" y="1244631"/>
                </a:lnTo>
                <a:lnTo>
                  <a:pt x="184537" y="1414119"/>
                </a:lnTo>
                <a:lnTo>
                  <a:pt x="184957" y="1414051"/>
                </a:lnTo>
                <a:lnTo>
                  <a:pt x="209921" y="1288214"/>
                </a:lnTo>
                <a:lnTo>
                  <a:pt x="237014" y="1149348"/>
                </a:lnTo>
                <a:close/>
                <a:moveTo>
                  <a:pt x="1983136" y="255904"/>
                </a:moveTo>
                <a:lnTo>
                  <a:pt x="1816869" y="424840"/>
                </a:lnTo>
                <a:lnTo>
                  <a:pt x="1821342" y="428414"/>
                </a:lnTo>
                <a:lnTo>
                  <a:pt x="1825753" y="445237"/>
                </a:lnTo>
                <a:lnTo>
                  <a:pt x="1994021" y="509508"/>
                </a:lnTo>
                <a:lnTo>
                  <a:pt x="2006492" y="490503"/>
                </a:lnTo>
                <a:lnTo>
                  <a:pt x="2008537" y="490173"/>
                </a:lnTo>
                <a:lnTo>
                  <a:pt x="1984324" y="256822"/>
                </a:lnTo>
                <a:close/>
                <a:moveTo>
                  <a:pt x="449164" y="899130"/>
                </a:moveTo>
                <a:lnTo>
                  <a:pt x="273290" y="1113059"/>
                </a:lnTo>
                <a:lnTo>
                  <a:pt x="277367" y="1128915"/>
                </a:lnTo>
                <a:lnTo>
                  <a:pt x="431535" y="1287296"/>
                </a:lnTo>
                <a:close/>
                <a:moveTo>
                  <a:pt x="489015" y="879979"/>
                </a:moveTo>
                <a:lnTo>
                  <a:pt x="478364" y="895774"/>
                </a:lnTo>
                <a:lnTo>
                  <a:pt x="469844" y="897197"/>
                </a:lnTo>
                <a:lnTo>
                  <a:pt x="451332" y="1281473"/>
                </a:lnTo>
                <a:lnTo>
                  <a:pt x="728906" y="924708"/>
                </a:lnTo>
                <a:lnTo>
                  <a:pt x="727861" y="923900"/>
                </a:lnTo>
                <a:lnTo>
                  <a:pt x="724803" y="910462"/>
                </a:lnTo>
                <a:close/>
                <a:moveTo>
                  <a:pt x="60528" y="1050375"/>
                </a:moveTo>
                <a:lnTo>
                  <a:pt x="57128" y="1055438"/>
                </a:lnTo>
                <a:lnTo>
                  <a:pt x="51328" y="1056406"/>
                </a:lnTo>
                <a:lnTo>
                  <a:pt x="47838" y="1205837"/>
                </a:lnTo>
                <a:lnTo>
                  <a:pt x="53065" y="1210012"/>
                </a:lnTo>
                <a:lnTo>
                  <a:pt x="221085" y="1123395"/>
                </a:lnTo>
                <a:lnTo>
                  <a:pt x="220886" y="1122523"/>
                </a:lnTo>
                <a:close/>
                <a:moveTo>
                  <a:pt x="77903" y="1034507"/>
                </a:moveTo>
                <a:lnTo>
                  <a:pt x="230703" y="1103254"/>
                </a:lnTo>
                <a:lnTo>
                  <a:pt x="232744" y="1100144"/>
                </a:lnTo>
                <a:lnTo>
                  <a:pt x="247064" y="1097832"/>
                </a:lnTo>
                <a:lnTo>
                  <a:pt x="247072" y="1097792"/>
                </a:lnTo>
                <a:lnTo>
                  <a:pt x="247105" y="1097826"/>
                </a:lnTo>
                <a:lnTo>
                  <a:pt x="255392" y="1096488"/>
                </a:lnTo>
                <a:lnTo>
                  <a:pt x="259367" y="1099474"/>
                </a:lnTo>
                <a:lnTo>
                  <a:pt x="430436" y="891750"/>
                </a:lnTo>
                <a:close/>
                <a:moveTo>
                  <a:pt x="1832245" y="139237"/>
                </a:moveTo>
                <a:lnTo>
                  <a:pt x="1803857" y="412400"/>
                </a:lnTo>
                <a:lnTo>
                  <a:pt x="1971889" y="241670"/>
                </a:lnTo>
                <a:lnTo>
                  <a:pt x="1969243" y="230045"/>
                </a:lnTo>
                <a:lnTo>
                  <a:pt x="1839677" y="137729"/>
                </a:lnTo>
                <a:lnTo>
                  <a:pt x="1839472" y="138030"/>
                </a:lnTo>
                <a:close/>
                <a:moveTo>
                  <a:pt x="148564" y="871396"/>
                </a:moveTo>
                <a:lnTo>
                  <a:pt x="141707" y="881722"/>
                </a:lnTo>
                <a:lnTo>
                  <a:pt x="123632" y="884740"/>
                </a:lnTo>
                <a:lnTo>
                  <a:pt x="61271" y="1012823"/>
                </a:lnTo>
                <a:lnTo>
                  <a:pt x="65023" y="1015643"/>
                </a:lnTo>
                <a:lnTo>
                  <a:pt x="65204" y="1016346"/>
                </a:lnTo>
                <a:lnTo>
                  <a:pt x="401281" y="880253"/>
                </a:lnTo>
                <a:close/>
                <a:moveTo>
                  <a:pt x="1013749" y="471000"/>
                </a:moveTo>
                <a:lnTo>
                  <a:pt x="1011340" y="474629"/>
                </a:lnTo>
                <a:lnTo>
                  <a:pt x="1009066" y="475009"/>
                </a:lnTo>
                <a:lnTo>
                  <a:pt x="1055372" y="731260"/>
                </a:lnTo>
                <a:lnTo>
                  <a:pt x="1055759" y="731192"/>
                </a:lnTo>
                <a:lnTo>
                  <a:pt x="1067287" y="740401"/>
                </a:lnTo>
                <a:lnTo>
                  <a:pt x="1426123" y="648418"/>
                </a:lnTo>
                <a:lnTo>
                  <a:pt x="1425943" y="647629"/>
                </a:lnTo>
                <a:close/>
                <a:moveTo>
                  <a:pt x="1313376" y="278712"/>
                </a:moveTo>
                <a:lnTo>
                  <a:pt x="1022223" y="447169"/>
                </a:lnTo>
                <a:lnTo>
                  <a:pt x="1023778" y="453588"/>
                </a:lnTo>
                <a:lnTo>
                  <a:pt x="1432251" y="628623"/>
                </a:lnTo>
                <a:lnTo>
                  <a:pt x="1434395" y="625356"/>
                </a:lnTo>
                <a:lnTo>
                  <a:pt x="1333888" y="289073"/>
                </a:lnTo>
                <a:lnTo>
                  <a:pt x="1328035" y="290051"/>
                </a:lnTo>
                <a:close/>
                <a:moveTo>
                  <a:pt x="1620929" y="128123"/>
                </a:moveTo>
                <a:lnTo>
                  <a:pt x="1467003" y="622939"/>
                </a:lnTo>
                <a:lnTo>
                  <a:pt x="1476224" y="630305"/>
                </a:lnTo>
                <a:lnTo>
                  <a:pt x="1770306" y="443382"/>
                </a:lnTo>
                <a:lnTo>
                  <a:pt x="1769206" y="438549"/>
                </a:lnTo>
                <a:lnTo>
                  <a:pt x="1774443" y="430568"/>
                </a:lnTo>
                <a:close/>
                <a:moveTo>
                  <a:pt x="1645707" y="103968"/>
                </a:moveTo>
                <a:lnTo>
                  <a:pt x="1639033" y="114138"/>
                </a:lnTo>
                <a:lnTo>
                  <a:pt x="1785915" y="410911"/>
                </a:lnTo>
                <a:lnTo>
                  <a:pt x="1814076" y="139933"/>
                </a:lnTo>
                <a:lnTo>
                  <a:pt x="1799922" y="128986"/>
                </a:lnTo>
                <a:lnTo>
                  <a:pt x="1797996" y="120522"/>
                </a:lnTo>
                <a:close/>
                <a:moveTo>
                  <a:pt x="1602651" y="115940"/>
                </a:moveTo>
                <a:lnTo>
                  <a:pt x="1360875" y="255376"/>
                </a:lnTo>
                <a:lnTo>
                  <a:pt x="1363531" y="267044"/>
                </a:lnTo>
                <a:lnTo>
                  <a:pt x="1353128" y="282896"/>
                </a:lnTo>
                <a:lnTo>
                  <a:pt x="1450287" y="608623"/>
                </a:lnTo>
                <a:lnTo>
                  <a:pt x="1603835" y="116856"/>
                </a:lnTo>
                <a:close/>
                <a:moveTo>
                  <a:pt x="358448" y="655353"/>
                </a:moveTo>
                <a:lnTo>
                  <a:pt x="150322" y="844897"/>
                </a:lnTo>
                <a:lnTo>
                  <a:pt x="151996" y="851807"/>
                </a:lnTo>
                <a:lnTo>
                  <a:pt x="437662" y="860722"/>
                </a:lnTo>
                <a:lnTo>
                  <a:pt x="442416" y="853476"/>
                </a:lnTo>
                <a:lnTo>
                  <a:pt x="360974" y="655489"/>
                </a:lnTo>
                <a:lnTo>
                  <a:pt x="359073" y="655829"/>
                </a:lnTo>
                <a:close/>
                <a:moveTo>
                  <a:pt x="171017" y="725562"/>
                </a:moveTo>
                <a:lnTo>
                  <a:pt x="171082" y="725829"/>
                </a:lnTo>
                <a:cubicBezTo>
                  <a:pt x="170153" y="732995"/>
                  <a:pt x="166258" y="739978"/>
                  <a:pt x="158234" y="745179"/>
                </a:cubicBezTo>
                <a:lnTo>
                  <a:pt x="153150" y="746028"/>
                </a:lnTo>
                <a:lnTo>
                  <a:pt x="141307" y="825812"/>
                </a:lnTo>
                <a:lnTo>
                  <a:pt x="315606" y="666957"/>
                </a:lnTo>
                <a:close/>
                <a:moveTo>
                  <a:pt x="587838" y="514154"/>
                </a:moveTo>
                <a:lnTo>
                  <a:pt x="756606" y="880739"/>
                </a:lnTo>
                <a:lnTo>
                  <a:pt x="758404" y="880448"/>
                </a:lnTo>
                <a:lnTo>
                  <a:pt x="765491" y="885774"/>
                </a:lnTo>
                <a:lnTo>
                  <a:pt x="1022967" y="767238"/>
                </a:lnTo>
                <a:lnTo>
                  <a:pt x="1022308" y="764342"/>
                </a:lnTo>
                <a:close/>
                <a:moveTo>
                  <a:pt x="565559" y="513477"/>
                </a:moveTo>
                <a:lnTo>
                  <a:pt x="473214" y="846176"/>
                </a:lnTo>
                <a:lnTo>
                  <a:pt x="486259" y="855980"/>
                </a:lnTo>
                <a:lnTo>
                  <a:pt x="487910" y="863068"/>
                </a:lnTo>
                <a:lnTo>
                  <a:pt x="729098" y="894250"/>
                </a:lnTo>
                <a:lnTo>
                  <a:pt x="735756" y="884105"/>
                </a:lnTo>
                <a:lnTo>
                  <a:pt x="736158" y="884040"/>
                </a:lnTo>
                <a:close/>
                <a:moveTo>
                  <a:pt x="593620" y="491223"/>
                </a:moveTo>
                <a:lnTo>
                  <a:pt x="590195" y="496322"/>
                </a:lnTo>
                <a:lnTo>
                  <a:pt x="1025105" y="746764"/>
                </a:lnTo>
                <a:lnTo>
                  <a:pt x="1032644" y="735275"/>
                </a:lnTo>
                <a:lnTo>
                  <a:pt x="1035665" y="734741"/>
                </a:lnTo>
                <a:lnTo>
                  <a:pt x="988748" y="478402"/>
                </a:lnTo>
                <a:lnTo>
                  <a:pt x="988430" y="478455"/>
                </a:lnTo>
                <a:cubicBezTo>
                  <a:pt x="981509" y="476376"/>
                  <a:pt x="975634" y="471515"/>
                  <a:pt x="971790" y="465585"/>
                </a:cubicBezTo>
                <a:lnTo>
                  <a:pt x="970329" y="459162"/>
                </a:lnTo>
                <a:close/>
                <a:moveTo>
                  <a:pt x="543234" y="509109"/>
                </a:moveTo>
                <a:lnTo>
                  <a:pt x="382991" y="632765"/>
                </a:lnTo>
                <a:lnTo>
                  <a:pt x="384583" y="639295"/>
                </a:lnTo>
                <a:lnTo>
                  <a:pt x="378701" y="648152"/>
                </a:lnTo>
                <a:lnTo>
                  <a:pt x="457864" y="832949"/>
                </a:lnTo>
                <a:close/>
                <a:moveTo>
                  <a:pt x="208774" y="615810"/>
                </a:moveTo>
                <a:lnTo>
                  <a:pt x="199866" y="629022"/>
                </a:lnTo>
                <a:lnTo>
                  <a:pt x="191130" y="630481"/>
                </a:lnTo>
                <a:lnTo>
                  <a:pt x="164612" y="704172"/>
                </a:lnTo>
                <a:lnTo>
                  <a:pt x="166129" y="705384"/>
                </a:lnTo>
                <a:lnTo>
                  <a:pt x="166314" y="706148"/>
                </a:lnTo>
                <a:lnTo>
                  <a:pt x="326310" y="640771"/>
                </a:lnTo>
                <a:close/>
                <a:moveTo>
                  <a:pt x="1379685" y="39966"/>
                </a:moveTo>
                <a:lnTo>
                  <a:pt x="1370560" y="53553"/>
                </a:lnTo>
                <a:lnTo>
                  <a:pt x="1355339" y="56094"/>
                </a:lnTo>
                <a:lnTo>
                  <a:pt x="1345214" y="236190"/>
                </a:lnTo>
                <a:lnTo>
                  <a:pt x="1350815" y="240400"/>
                </a:lnTo>
                <a:lnTo>
                  <a:pt x="1593502" y="100438"/>
                </a:lnTo>
                <a:lnTo>
                  <a:pt x="1591938" y="93565"/>
                </a:lnTo>
                <a:close/>
                <a:moveTo>
                  <a:pt x="401015" y="475800"/>
                </a:moveTo>
                <a:lnTo>
                  <a:pt x="394760" y="484870"/>
                </a:lnTo>
                <a:lnTo>
                  <a:pt x="390649" y="485556"/>
                </a:lnTo>
                <a:lnTo>
                  <a:pt x="381030" y="608667"/>
                </a:lnTo>
                <a:lnTo>
                  <a:pt x="534509" y="490747"/>
                </a:lnTo>
                <a:close/>
                <a:moveTo>
                  <a:pt x="365531" y="483808"/>
                </a:moveTo>
                <a:lnTo>
                  <a:pt x="220160" y="596146"/>
                </a:lnTo>
                <a:lnTo>
                  <a:pt x="349175" y="623545"/>
                </a:lnTo>
                <a:lnTo>
                  <a:pt x="352947" y="618000"/>
                </a:lnTo>
                <a:lnTo>
                  <a:pt x="358710" y="617037"/>
                </a:lnTo>
                <a:lnTo>
                  <a:pt x="368915" y="486425"/>
                </a:lnTo>
                <a:close/>
                <a:moveTo>
                  <a:pt x="1050659" y="99996"/>
                </a:moveTo>
                <a:lnTo>
                  <a:pt x="1009862" y="427791"/>
                </a:lnTo>
                <a:lnTo>
                  <a:pt x="1012011" y="429406"/>
                </a:lnTo>
                <a:lnTo>
                  <a:pt x="1307335" y="259341"/>
                </a:lnTo>
                <a:lnTo>
                  <a:pt x="1306703" y="256565"/>
                </a:lnTo>
                <a:lnTo>
                  <a:pt x="1307649" y="255123"/>
                </a:lnTo>
                <a:close/>
                <a:moveTo>
                  <a:pt x="1068365" y="88027"/>
                </a:moveTo>
                <a:lnTo>
                  <a:pt x="1321009" y="237107"/>
                </a:lnTo>
                <a:lnTo>
                  <a:pt x="1328575" y="235886"/>
                </a:lnTo>
                <a:lnTo>
                  <a:pt x="1338988" y="50678"/>
                </a:lnTo>
                <a:lnTo>
                  <a:pt x="1331011" y="44508"/>
                </a:lnTo>
                <a:lnTo>
                  <a:pt x="1330237" y="41106"/>
                </a:lnTo>
                <a:close/>
                <a:moveTo>
                  <a:pt x="756447" y="226441"/>
                </a:moveTo>
                <a:lnTo>
                  <a:pt x="584099" y="465835"/>
                </a:lnTo>
                <a:lnTo>
                  <a:pt x="588358" y="469237"/>
                </a:lnTo>
                <a:lnTo>
                  <a:pt x="968162" y="439967"/>
                </a:lnTo>
                <a:close/>
                <a:moveTo>
                  <a:pt x="861216" y="163581"/>
                </a:moveTo>
                <a:lnTo>
                  <a:pt x="774193" y="216537"/>
                </a:lnTo>
                <a:lnTo>
                  <a:pt x="973736" y="416298"/>
                </a:lnTo>
                <a:lnTo>
                  <a:pt x="886295" y="173270"/>
                </a:lnTo>
                <a:lnTo>
                  <a:pt x="875690" y="175142"/>
                </a:lnTo>
                <a:close/>
                <a:moveTo>
                  <a:pt x="908842" y="139592"/>
                </a:moveTo>
                <a:lnTo>
                  <a:pt x="911915" y="151540"/>
                </a:lnTo>
                <a:lnTo>
                  <a:pt x="905089" y="161704"/>
                </a:lnTo>
                <a:lnTo>
                  <a:pt x="991435" y="401688"/>
                </a:lnTo>
                <a:lnTo>
                  <a:pt x="1031417" y="96922"/>
                </a:lnTo>
                <a:close/>
                <a:moveTo>
                  <a:pt x="526996" y="304948"/>
                </a:moveTo>
                <a:lnTo>
                  <a:pt x="403517" y="448363"/>
                </a:lnTo>
                <a:lnTo>
                  <a:pt x="405133" y="454526"/>
                </a:lnTo>
                <a:lnTo>
                  <a:pt x="543544" y="470023"/>
                </a:lnTo>
                <a:lnTo>
                  <a:pt x="549587" y="460813"/>
                </a:lnTo>
                <a:lnTo>
                  <a:pt x="550269" y="460693"/>
                </a:lnTo>
                <a:close/>
                <a:moveTo>
                  <a:pt x="557823" y="279498"/>
                </a:moveTo>
                <a:lnTo>
                  <a:pt x="558196" y="281099"/>
                </a:lnTo>
                <a:lnTo>
                  <a:pt x="547617" y="296790"/>
                </a:lnTo>
                <a:lnTo>
                  <a:pt x="570577" y="450438"/>
                </a:lnTo>
                <a:lnTo>
                  <a:pt x="727383" y="232653"/>
                </a:lnTo>
                <a:close/>
                <a:moveTo>
                  <a:pt x="513785" y="251178"/>
                </a:moveTo>
                <a:cubicBezTo>
                  <a:pt x="520763" y="246655"/>
                  <a:pt x="529549" y="244925"/>
                  <a:pt x="536900" y="247095"/>
                </a:cubicBezTo>
                <a:lnTo>
                  <a:pt x="548138" y="256072"/>
                </a:lnTo>
                <a:lnTo>
                  <a:pt x="751233" y="199528"/>
                </a:lnTo>
                <a:lnTo>
                  <a:pt x="753140" y="196879"/>
                </a:lnTo>
                <a:lnTo>
                  <a:pt x="754661" y="198153"/>
                </a:lnTo>
                <a:lnTo>
                  <a:pt x="858953" y="134711"/>
                </a:lnTo>
                <a:lnTo>
                  <a:pt x="867150" y="122220"/>
                </a:lnTo>
                <a:cubicBezTo>
                  <a:pt x="875174" y="117020"/>
                  <a:pt x="883139" y="116316"/>
                  <a:pt x="890060" y="118395"/>
                </a:cubicBezTo>
                <a:lnTo>
                  <a:pt x="890642" y="118844"/>
                </a:lnTo>
                <a:lnTo>
                  <a:pt x="1035058" y="69172"/>
                </a:lnTo>
                <a:lnTo>
                  <a:pt x="1035155" y="68430"/>
                </a:lnTo>
                <a:lnTo>
                  <a:pt x="1035913" y="68878"/>
                </a:lnTo>
                <a:lnTo>
                  <a:pt x="1037354" y="68382"/>
                </a:lnTo>
                <a:lnTo>
                  <a:pt x="1331928" y="15346"/>
                </a:lnTo>
                <a:lnTo>
                  <a:pt x="1338906" y="4713"/>
                </a:lnTo>
                <a:cubicBezTo>
                  <a:pt x="1354255" y="-5236"/>
                  <a:pt x="1370768" y="1896"/>
                  <a:pt x="1378456" y="13758"/>
                </a:cubicBezTo>
                <a:lnTo>
                  <a:pt x="1378605" y="14339"/>
                </a:lnTo>
                <a:lnTo>
                  <a:pt x="1607047" y="70331"/>
                </a:lnTo>
                <a:lnTo>
                  <a:pt x="1626372" y="67212"/>
                </a:lnTo>
                <a:lnTo>
                  <a:pt x="1638860" y="76596"/>
                </a:lnTo>
                <a:lnTo>
                  <a:pt x="1804037" y="94951"/>
                </a:lnTo>
                <a:lnTo>
                  <a:pt x="1807817" y="89190"/>
                </a:lnTo>
                <a:cubicBezTo>
                  <a:pt x="1823167" y="79241"/>
                  <a:pt x="1839679" y="86374"/>
                  <a:pt x="1847367" y="98235"/>
                </a:cubicBezTo>
                <a:lnTo>
                  <a:pt x="1851495" y="114921"/>
                </a:lnTo>
                <a:lnTo>
                  <a:pt x="1982561" y="208390"/>
                </a:lnTo>
                <a:lnTo>
                  <a:pt x="2003961" y="204935"/>
                </a:lnTo>
                <a:cubicBezTo>
                  <a:pt x="2010968" y="206957"/>
                  <a:pt x="2017018" y="211706"/>
                  <a:pt x="2020862" y="217636"/>
                </a:cubicBezTo>
                <a:cubicBezTo>
                  <a:pt x="2028549" y="229497"/>
                  <a:pt x="2028317" y="247482"/>
                  <a:pt x="2012967" y="257431"/>
                </a:cubicBezTo>
                <a:lnTo>
                  <a:pt x="2007962" y="258267"/>
                </a:lnTo>
                <a:lnTo>
                  <a:pt x="2031974" y="488977"/>
                </a:lnTo>
                <a:lnTo>
                  <a:pt x="2046042" y="499549"/>
                </a:lnTo>
                <a:cubicBezTo>
                  <a:pt x="2054427" y="510957"/>
                  <a:pt x="2054193" y="528943"/>
                  <a:pt x="2038146" y="539343"/>
                </a:cubicBezTo>
                <a:lnTo>
                  <a:pt x="2026916" y="541219"/>
                </a:lnTo>
                <a:lnTo>
                  <a:pt x="1980674" y="698823"/>
                </a:lnTo>
                <a:lnTo>
                  <a:pt x="1985300" y="702401"/>
                </a:lnTo>
                <a:cubicBezTo>
                  <a:pt x="1992988" y="714262"/>
                  <a:pt x="1993453" y="731795"/>
                  <a:pt x="1977406" y="742195"/>
                </a:cubicBezTo>
                <a:cubicBezTo>
                  <a:pt x="1970429" y="746717"/>
                  <a:pt x="1961642" y="748449"/>
                  <a:pt x="1954291" y="746278"/>
                </a:cubicBezTo>
                <a:lnTo>
                  <a:pt x="1946075" y="739715"/>
                </a:lnTo>
                <a:lnTo>
                  <a:pt x="1825161" y="818084"/>
                </a:lnTo>
                <a:lnTo>
                  <a:pt x="1828084" y="830926"/>
                </a:lnTo>
                <a:cubicBezTo>
                  <a:pt x="1827068" y="838149"/>
                  <a:pt x="1823172" y="845132"/>
                  <a:pt x="1815498" y="850107"/>
                </a:cubicBezTo>
                <a:cubicBezTo>
                  <a:pt x="1807473" y="855307"/>
                  <a:pt x="1799508" y="856011"/>
                  <a:pt x="1792587" y="853932"/>
                </a:cubicBezTo>
                <a:lnTo>
                  <a:pt x="1784955" y="848028"/>
                </a:lnTo>
                <a:lnTo>
                  <a:pt x="1618671" y="988962"/>
                </a:lnTo>
                <a:lnTo>
                  <a:pt x="1621967" y="1002478"/>
                </a:lnTo>
                <a:lnTo>
                  <a:pt x="1618359" y="1007911"/>
                </a:lnTo>
                <a:lnTo>
                  <a:pt x="1620464" y="1017159"/>
                </a:lnTo>
                <a:cubicBezTo>
                  <a:pt x="1619448" y="1024382"/>
                  <a:pt x="1615552" y="1031365"/>
                  <a:pt x="1607878" y="1036339"/>
                </a:cubicBezTo>
                <a:lnTo>
                  <a:pt x="1585800" y="1040026"/>
                </a:lnTo>
                <a:lnTo>
                  <a:pt x="1400466" y="1370046"/>
                </a:lnTo>
                <a:lnTo>
                  <a:pt x="1402398" y="1371498"/>
                </a:lnTo>
                <a:lnTo>
                  <a:pt x="1404609" y="1381210"/>
                </a:lnTo>
                <a:lnTo>
                  <a:pt x="1576100" y="1459766"/>
                </a:lnTo>
                <a:lnTo>
                  <a:pt x="1580301" y="1453365"/>
                </a:lnTo>
                <a:cubicBezTo>
                  <a:pt x="1595650" y="1443416"/>
                  <a:pt x="1612163" y="1450548"/>
                  <a:pt x="1619850" y="1462410"/>
                </a:cubicBezTo>
                <a:cubicBezTo>
                  <a:pt x="1624269" y="1468462"/>
                  <a:pt x="1626307" y="1475811"/>
                  <a:pt x="1625235" y="1482946"/>
                </a:cubicBezTo>
                <a:lnTo>
                  <a:pt x="1616250" y="1495976"/>
                </a:lnTo>
                <a:lnTo>
                  <a:pt x="1695950" y="1698680"/>
                </a:lnTo>
                <a:lnTo>
                  <a:pt x="1697745" y="1698390"/>
                </a:lnTo>
                <a:cubicBezTo>
                  <a:pt x="1704752" y="1700412"/>
                  <a:pt x="1710803" y="1705160"/>
                  <a:pt x="1714646" y="1711091"/>
                </a:cubicBezTo>
                <a:cubicBezTo>
                  <a:pt x="1723032" y="1722499"/>
                  <a:pt x="1722798" y="1740485"/>
                  <a:pt x="1706751" y="1750886"/>
                </a:cubicBezTo>
                <a:lnTo>
                  <a:pt x="1701602" y="1751746"/>
                </a:lnTo>
                <a:lnTo>
                  <a:pt x="1662969" y="2061379"/>
                </a:lnTo>
                <a:lnTo>
                  <a:pt x="1667405" y="2064712"/>
                </a:lnTo>
                <a:cubicBezTo>
                  <a:pt x="1675093" y="2076573"/>
                  <a:pt x="1675558" y="2094106"/>
                  <a:pt x="1659511" y="2104507"/>
                </a:cubicBezTo>
                <a:lnTo>
                  <a:pt x="1657547" y="2104835"/>
                </a:lnTo>
                <a:lnTo>
                  <a:pt x="1657419" y="2105865"/>
                </a:lnTo>
                <a:lnTo>
                  <a:pt x="1656829" y="2104955"/>
                </a:lnTo>
                <a:lnTo>
                  <a:pt x="1636601" y="2108333"/>
                </a:lnTo>
                <a:cubicBezTo>
                  <a:pt x="1629680" y="2106254"/>
                  <a:pt x="1623805" y="2101393"/>
                  <a:pt x="1619961" y="2095463"/>
                </a:cubicBezTo>
                <a:cubicBezTo>
                  <a:pt x="1616117" y="2089532"/>
                  <a:pt x="1614253" y="2082070"/>
                  <a:pt x="1615269" y="2074848"/>
                </a:cubicBezTo>
                <a:lnTo>
                  <a:pt x="1626361" y="2057945"/>
                </a:lnTo>
                <a:lnTo>
                  <a:pt x="1486899" y="1842772"/>
                </a:lnTo>
                <a:lnTo>
                  <a:pt x="1476505" y="1844508"/>
                </a:lnTo>
                <a:cubicBezTo>
                  <a:pt x="1469584" y="1842430"/>
                  <a:pt x="1463709" y="1837568"/>
                  <a:pt x="1459865" y="1831638"/>
                </a:cubicBezTo>
                <a:cubicBezTo>
                  <a:pt x="1456021" y="1825707"/>
                  <a:pt x="1454158" y="1818246"/>
                  <a:pt x="1455173" y="1811023"/>
                </a:cubicBezTo>
                <a:lnTo>
                  <a:pt x="1458668" y="1805698"/>
                </a:lnTo>
                <a:lnTo>
                  <a:pt x="1364588" y="1717921"/>
                </a:lnTo>
                <a:lnTo>
                  <a:pt x="1364474" y="1718091"/>
                </a:lnTo>
                <a:cubicBezTo>
                  <a:pt x="1356450" y="1723292"/>
                  <a:pt x="1348485" y="1723996"/>
                  <a:pt x="1341564" y="1721917"/>
                </a:cubicBezTo>
                <a:lnTo>
                  <a:pt x="1334216" y="1716234"/>
                </a:lnTo>
                <a:lnTo>
                  <a:pt x="1104216" y="1916726"/>
                </a:lnTo>
                <a:lnTo>
                  <a:pt x="1107628" y="1931377"/>
                </a:lnTo>
                <a:cubicBezTo>
                  <a:pt x="1106555" y="1938513"/>
                  <a:pt x="1102547" y="1945321"/>
                  <a:pt x="1094872" y="1950296"/>
                </a:cubicBezTo>
                <a:cubicBezTo>
                  <a:pt x="1078824" y="1960697"/>
                  <a:pt x="1063010" y="1953112"/>
                  <a:pt x="1055322" y="1941252"/>
                </a:cubicBezTo>
                <a:lnTo>
                  <a:pt x="1055094" y="1940248"/>
                </a:lnTo>
                <a:lnTo>
                  <a:pt x="780584" y="1990224"/>
                </a:lnTo>
                <a:lnTo>
                  <a:pt x="780813" y="1991232"/>
                </a:lnTo>
                <a:cubicBezTo>
                  <a:pt x="779798" y="1998454"/>
                  <a:pt x="775902" y="2005438"/>
                  <a:pt x="768227" y="2010412"/>
                </a:cubicBezTo>
                <a:cubicBezTo>
                  <a:pt x="760203" y="2015613"/>
                  <a:pt x="752238" y="2016317"/>
                  <a:pt x="745317" y="2014238"/>
                </a:cubicBezTo>
                <a:lnTo>
                  <a:pt x="737386" y="2008104"/>
                </a:lnTo>
                <a:lnTo>
                  <a:pt x="734556" y="2010439"/>
                </a:lnTo>
                <a:lnTo>
                  <a:pt x="735440" y="2006599"/>
                </a:lnTo>
                <a:lnTo>
                  <a:pt x="728677" y="2001368"/>
                </a:lnTo>
                <a:cubicBezTo>
                  <a:pt x="724833" y="1995437"/>
                  <a:pt x="722970" y="1987976"/>
                  <a:pt x="723985" y="1980753"/>
                </a:cubicBezTo>
                <a:lnTo>
                  <a:pt x="724458" y="1980033"/>
                </a:lnTo>
                <a:lnTo>
                  <a:pt x="595122" y="1887478"/>
                </a:lnTo>
                <a:lnTo>
                  <a:pt x="594770" y="1888015"/>
                </a:lnTo>
                <a:cubicBezTo>
                  <a:pt x="587793" y="1892536"/>
                  <a:pt x="579006" y="1894268"/>
                  <a:pt x="571655" y="1892097"/>
                </a:cubicBezTo>
                <a:cubicBezTo>
                  <a:pt x="565453" y="1890173"/>
                  <a:pt x="559290" y="1885249"/>
                  <a:pt x="555220" y="1878970"/>
                </a:cubicBezTo>
                <a:lnTo>
                  <a:pt x="555079" y="1878350"/>
                </a:lnTo>
                <a:lnTo>
                  <a:pt x="451142" y="1895781"/>
                </a:lnTo>
                <a:lnTo>
                  <a:pt x="439697" y="1913221"/>
                </a:lnTo>
                <a:cubicBezTo>
                  <a:pt x="423650" y="1923622"/>
                  <a:pt x="407835" y="1916038"/>
                  <a:pt x="400148" y="1904177"/>
                </a:cubicBezTo>
                <a:lnTo>
                  <a:pt x="396946" y="1890112"/>
                </a:lnTo>
                <a:lnTo>
                  <a:pt x="257499" y="1807304"/>
                </a:lnTo>
                <a:lnTo>
                  <a:pt x="254393" y="1807868"/>
                </a:lnTo>
                <a:lnTo>
                  <a:pt x="248889" y="1812969"/>
                </a:lnTo>
                <a:lnTo>
                  <a:pt x="248159" y="1809001"/>
                </a:lnTo>
                <a:lnTo>
                  <a:pt x="245735" y="1809441"/>
                </a:lnTo>
                <a:cubicBezTo>
                  <a:pt x="241166" y="1808316"/>
                  <a:pt x="236996" y="1805322"/>
                  <a:pt x="234056" y="1800786"/>
                </a:cubicBezTo>
                <a:cubicBezTo>
                  <a:pt x="231343" y="1796600"/>
                  <a:pt x="230477" y="1792207"/>
                  <a:pt x="230761" y="1788059"/>
                </a:cubicBezTo>
                <a:lnTo>
                  <a:pt x="233836" y="1783614"/>
                </a:lnTo>
                <a:lnTo>
                  <a:pt x="124910" y="1640363"/>
                </a:lnTo>
                <a:lnTo>
                  <a:pt x="124258" y="1642082"/>
                </a:lnTo>
                <a:lnTo>
                  <a:pt x="121628" y="1637144"/>
                </a:lnTo>
                <a:lnTo>
                  <a:pt x="116701" y="1638063"/>
                </a:lnTo>
                <a:cubicBezTo>
                  <a:pt x="112799" y="1636629"/>
                  <a:pt x="108690" y="1633346"/>
                  <a:pt x="106429" y="1629858"/>
                </a:cubicBezTo>
                <a:cubicBezTo>
                  <a:pt x="103490" y="1625323"/>
                  <a:pt x="102634" y="1620181"/>
                  <a:pt x="103559" y="1615494"/>
                </a:cubicBezTo>
                <a:lnTo>
                  <a:pt x="106097" y="1611719"/>
                </a:lnTo>
                <a:lnTo>
                  <a:pt x="35818" y="1479307"/>
                </a:lnTo>
                <a:lnTo>
                  <a:pt x="21400" y="1481853"/>
                </a:lnTo>
                <a:cubicBezTo>
                  <a:pt x="15198" y="1479928"/>
                  <a:pt x="9035" y="1475006"/>
                  <a:pt x="4965" y="1468726"/>
                </a:cubicBezTo>
                <a:cubicBezTo>
                  <a:pt x="-2722" y="1456865"/>
                  <a:pt x="-2490" y="1438880"/>
                  <a:pt x="12860" y="1428931"/>
                </a:cubicBezTo>
                <a:lnTo>
                  <a:pt x="23429" y="1427166"/>
                </a:lnTo>
                <a:lnTo>
                  <a:pt x="23894" y="1255064"/>
                </a:lnTo>
                <a:lnTo>
                  <a:pt x="12228" y="1246041"/>
                </a:lnTo>
                <a:cubicBezTo>
                  <a:pt x="4541" y="1234180"/>
                  <a:pt x="4773" y="1216194"/>
                  <a:pt x="20123" y="1206246"/>
                </a:cubicBezTo>
                <a:lnTo>
                  <a:pt x="24511" y="1205471"/>
                </a:lnTo>
                <a:lnTo>
                  <a:pt x="27834" y="1054326"/>
                </a:lnTo>
                <a:lnTo>
                  <a:pt x="17579" y="1046393"/>
                </a:lnTo>
                <a:cubicBezTo>
                  <a:pt x="9891" y="1034532"/>
                  <a:pt x="10123" y="1016547"/>
                  <a:pt x="25473" y="1006598"/>
                </a:cubicBezTo>
                <a:lnTo>
                  <a:pt x="39049" y="1004406"/>
                </a:lnTo>
                <a:lnTo>
                  <a:pt x="102302" y="872789"/>
                </a:lnTo>
                <a:lnTo>
                  <a:pt x="102158" y="872678"/>
                </a:lnTo>
                <a:cubicBezTo>
                  <a:pt x="94470" y="860816"/>
                  <a:pt x="94703" y="842831"/>
                  <a:pt x="110052" y="832882"/>
                </a:cubicBezTo>
                <a:lnTo>
                  <a:pt x="115521" y="831999"/>
                </a:lnTo>
                <a:lnTo>
                  <a:pt x="128172" y="743472"/>
                </a:lnTo>
                <a:lnTo>
                  <a:pt x="118685" y="736134"/>
                </a:lnTo>
                <a:cubicBezTo>
                  <a:pt x="110997" y="724273"/>
                  <a:pt x="111229" y="706288"/>
                  <a:pt x="126579" y="696339"/>
                </a:cubicBezTo>
                <a:lnTo>
                  <a:pt x="141656" y="693676"/>
                </a:lnTo>
                <a:lnTo>
                  <a:pt x="166418" y="624697"/>
                </a:lnTo>
                <a:lnTo>
                  <a:pt x="160316" y="619978"/>
                </a:lnTo>
                <a:cubicBezTo>
                  <a:pt x="152628" y="608116"/>
                  <a:pt x="152861" y="590131"/>
                  <a:pt x="168211" y="580182"/>
                </a:cubicBezTo>
                <a:cubicBezTo>
                  <a:pt x="175886" y="575208"/>
                  <a:pt x="183851" y="574504"/>
                  <a:pt x="190859" y="576526"/>
                </a:cubicBezTo>
                <a:lnTo>
                  <a:pt x="197939" y="581846"/>
                </a:lnTo>
                <a:lnTo>
                  <a:pt x="352128" y="462277"/>
                </a:lnTo>
                <a:lnTo>
                  <a:pt x="350519" y="455210"/>
                </a:lnTo>
                <a:cubicBezTo>
                  <a:pt x="351535" y="447988"/>
                  <a:pt x="355430" y="441004"/>
                  <a:pt x="363105" y="436030"/>
                </a:cubicBezTo>
                <a:lnTo>
                  <a:pt x="383796" y="432375"/>
                </a:lnTo>
                <a:lnTo>
                  <a:pt x="505728" y="290260"/>
                </a:lnTo>
                <a:lnTo>
                  <a:pt x="501199" y="270358"/>
                </a:lnTo>
                <a:cubicBezTo>
                  <a:pt x="502215" y="263136"/>
                  <a:pt x="506110" y="256152"/>
                  <a:pt x="513785" y="251178"/>
                </a:cubicBezTo>
                <a:close/>
              </a:path>
            </a:pathLst>
          </a:custGeom>
          <a:solidFill>
            <a:schemeClr val="accent1"/>
          </a:solidFill>
          <a:ln w="829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64C4854-7C90-46EB-BD36-5C88E3C3FCA4}"/>
              </a:ext>
            </a:extLst>
          </p:cNvPr>
          <p:cNvGrpSpPr/>
          <p:nvPr/>
        </p:nvGrpSpPr>
        <p:grpSpPr>
          <a:xfrm>
            <a:off x="3562546" y="1262821"/>
            <a:ext cx="2430553" cy="5331602"/>
            <a:chOff x="1185183" y="417676"/>
            <a:chExt cx="2930296" cy="6427824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262470A-B23B-4EA6-A3FB-65AB71FE750E}"/>
                </a:ext>
              </a:extLst>
            </p:cNvPr>
            <p:cNvSpPr/>
            <p:nvPr/>
          </p:nvSpPr>
          <p:spPr>
            <a:xfrm>
              <a:off x="2622376" y="2097842"/>
              <a:ext cx="1493103" cy="379923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0527171-4440-492A-9F92-E169AE420478}"/>
                </a:ext>
              </a:extLst>
            </p:cNvPr>
            <p:cNvGrpSpPr/>
            <p:nvPr/>
          </p:nvGrpSpPr>
          <p:grpSpPr>
            <a:xfrm>
              <a:off x="1399310" y="417676"/>
              <a:ext cx="1866404" cy="1856811"/>
              <a:chOff x="6096000" y="2234117"/>
              <a:chExt cx="2607994" cy="2594589"/>
            </a:xfrm>
          </p:grpSpPr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09A3FBF8-9830-44D0-ACC9-1E207039B56D}"/>
                  </a:ext>
                </a:extLst>
              </p:cNvPr>
              <p:cNvSpPr/>
              <p:nvPr/>
            </p:nvSpPr>
            <p:spPr>
              <a:xfrm>
                <a:off x="6109405" y="2234117"/>
                <a:ext cx="2594589" cy="259458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9279844B-F049-4641-AE2A-7C0AE9A61101}"/>
                  </a:ext>
                </a:extLst>
              </p:cNvPr>
              <p:cNvGrpSpPr/>
              <p:nvPr/>
            </p:nvGrpSpPr>
            <p:grpSpPr>
              <a:xfrm>
                <a:off x="6096000" y="2327868"/>
                <a:ext cx="2431448" cy="2431448"/>
                <a:chOff x="1807559" y="3406552"/>
                <a:chExt cx="2431448" cy="2431448"/>
              </a:xfrm>
            </p:grpSpPr>
            <p:sp>
              <p:nvSpPr>
                <p:cNvPr id="29" name="Oval 46">
                  <a:extLst>
                    <a:ext uri="{FF2B5EF4-FFF2-40B4-BE49-F238E27FC236}">
                      <a16:creationId xmlns:a16="http://schemas.microsoft.com/office/drawing/2014/main" id="{E28B31EF-4C4E-4649-A034-30515FDB4370}"/>
                    </a:ext>
                  </a:extLst>
                </p:cNvPr>
                <p:cNvSpPr/>
                <p:nvPr/>
              </p:nvSpPr>
              <p:spPr>
                <a:xfrm>
                  <a:off x="1807559" y="3406552"/>
                  <a:ext cx="2431448" cy="2431448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0" name="Oval 47">
                  <a:extLst>
                    <a:ext uri="{FF2B5EF4-FFF2-40B4-BE49-F238E27FC236}">
                      <a16:creationId xmlns:a16="http://schemas.microsoft.com/office/drawing/2014/main" id="{C57C5967-60C1-4958-8557-CF4D917A587E}"/>
                    </a:ext>
                  </a:extLst>
                </p:cNvPr>
                <p:cNvSpPr/>
                <p:nvPr/>
              </p:nvSpPr>
              <p:spPr>
                <a:xfrm>
                  <a:off x="2169613" y="3768606"/>
                  <a:ext cx="1707341" cy="1707341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48">
                  <a:extLst>
                    <a:ext uri="{FF2B5EF4-FFF2-40B4-BE49-F238E27FC236}">
                      <a16:creationId xmlns:a16="http://schemas.microsoft.com/office/drawing/2014/main" id="{69756951-0BBC-4D82-BC4E-C4B1E807285C}"/>
                    </a:ext>
                  </a:extLst>
                </p:cNvPr>
                <p:cNvSpPr/>
                <p:nvPr/>
              </p:nvSpPr>
              <p:spPr>
                <a:xfrm>
                  <a:off x="2571450" y="4170443"/>
                  <a:ext cx="903667" cy="903667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88">
                  <a:extLst>
                    <a:ext uri="{FF2B5EF4-FFF2-40B4-BE49-F238E27FC236}">
                      <a16:creationId xmlns:a16="http://schemas.microsoft.com/office/drawing/2014/main" id="{749E8051-53E0-4CF0-82B9-BA91A4593FA3}"/>
                    </a:ext>
                  </a:extLst>
                </p:cNvPr>
                <p:cNvSpPr/>
                <p:nvPr/>
              </p:nvSpPr>
              <p:spPr>
                <a:xfrm>
                  <a:off x="2843283" y="4442276"/>
                  <a:ext cx="360000" cy="36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BB8FEC2-E485-40A9-8AB9-34AA2AFC8584}"/>
                </a:ext>
              </a:extLst>
            </p:cNvPr>
            <p:cNvGrpSpPr/>
            <p:nvPr/>
          </p:nvGrpSpPr>
          <p:grpSpPr>
            <a:xfrm>
              <a:off x="1185183" y="1902566"/>
              <a:ext cx="2080531" cy="4942934"/>
              <a:chOff x="1144005" y="1289108"/>
              <a:chExt cx="2344003" cy="5568892"/>
            </a:xfrm>
          </p:grpSpPr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D8B77169-6332-4405-939B-8C06A595DE0D}"/>
                  </a:ext>
                </a:extLst>
              </p:cNvPr>
              <p:cNvGrpSpPr/>
              <p:nvPr/>
            </p:nvGrpSpPr>
            <p:grpSpPr>
              <a:xfrm>
                <a:off x="1144005" y="1289108"/>
                <a:ext cx="2344003" cy="5568892"/>
                <a:chOff x="1771023" y="415589"/>
                <a:chExt cx="2344003" cy="5568892"/>
              </a:xfrm>
            </p:grpSpPr>
            <p:sp>
              <p:nvSpPr>
                <p:cNvPr id="23" name="사다리꼴 55">
                  <a:extLst>
                    <a:ext uri="{FF2B5EF4-FFF2-40B4-BE49-F238E27FC236}">
                      <a16:creationId xmlns:a16="http://schemas.microsoft.com/office/drawing/2014/main" id="{E57F9E8F-E29C-40C9-BAF5-4EF3E947727F}"/>
                    </a:ext>
                  </a:extLst>
                </p:cNvPr>
                <p:cNvSpPr/>
                <p:nvPr/>
              </p:nvSpPr>
              <p:spPr>
                <a:xfrm>
                  <a:off x="1916767" y="2081269"/>
                  <a:ext cx="2052514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사다리꼴 55">
                  <a:extLst>
                    <a:ext uri="{FF2B5EF4-FFF2-40B4-BE49-F238E27FC236}">
                      <a16:creationId xmlns:a16="http://schemas.microsoft.com/office/drawing/2014/main" id="{F7E26269-6BD4-4F8B-BABF-A1CF22D567A5}"/>
                    </a:ext>
                  </a:extLst>
                </p:cNvPr>
                <p:cNvSpPr/>
                <p:nvPr/>
              </p:nvSpPr>
              <p:spPr>
                <a:xfrm flipH="1">
                  <a:off x="2146905" y="2081269"/>
                  <a:ext cx="1592238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사다리꼴 55">
                  <a:extLst>
                    <a:ext uri="{FF2B5EF4-FFF2-40B4-BE49-F238E27FC236}">
                      <a16:creationId xmlns:a16="http://schemas.microsoft.com/office/drawing/2014/main" id="{66F8CFDD-AE7A-4A76-9932-EE3317C3BC37}"/>
                    </a:ext>
                  </a:extLst>
                </p:cNvPr>
                <p:cNvSpPr/>
                <p:nvPr/>
              </p:nvSpPr>
              <p:spPr>
                <a:xfrm flipH="1">
                  <a:off x="2281448" y="2088588"/>
                  <a:ext cx="1323153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그래픽 53">
                  <a:extLst>
                    <a:ext uri="{FF2B5EF4-FFF2-40B4-BE49-F238E27FC236}">
                      <a16:creationId xmlns:a16="http://schemas.microsoft.com/office/drawing/2014/main" id="{D161721F-2427-4DEC-A53D-43B22D57935F}"/>
                    </a:ext>
                  </a:extLst>
                </p:cNvPr>
                <p:cNvSpPr/>
                <p:nvPr/>
              </p:nvSpPr>
              <p:spPr>
                <a:xfrm>
                  <a:off x="1771023" y="415589"/>
                  <a:ext cx="2344003" cy="1691928"/>
                </a:xfrm>
                <a:custGeom>
                  <a:avLst/>
                  <a:gdLst>
                    <a:gd name="connsiteX0" fmla="*/ 2376135 w 5073888"/>
                    <a:gd name="connsiteY0" fmla="*/ 92869 h 4443412"/>
                    <a:gd name="connsiteX1" fmla="*/ 25174 w 5073888"/>
                    <a:gd name="connsiteY1" fmla="*/ 4164806 h 4443412"/>
                    <a:gd name="connsiteX2" fmla="*/ 186051 w 5073888"/>
                    <a:gd name="connsiteY2" fmla="*/ 4443413 h 4443412"/>
                    <a:gd name="connsiteX3" fmla="*/ 4887877 w 5073888"/>
                    <a:gd name="connsiteY3" fmla="*/ 4443413 h 4443412"/>
                    <a:gd name="connsiteX4" fmla="*/ 5048754 w 5073888"/>
                    <a:gd name="connsiteY4" fmla="*/ 4164806 h 4443412"/>
                    <a:gd name="connsiteX5" fmla="*/ 2697794 w 5073888"/>
                    <a:gd name="connsiteY5" fmla="*/ 92869 h 4443412"/>
                    <a:gd name="connsiteX6" fmla="*/ 2376135 w 5073888"/>
                    <a:gd name="connsiteY6" fmla="*/ 92869 h 444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73888" h="4443412">
                      <a:moveTo>
                        <a:pt x="2376135" y="92869"/>
                      </a:moveTo>
                      <a:lnTo>
                        <a:pt x="25174" y="4164806"/>
                      </a:lnTo>
                      <a:cubicBezTo>
                        <a:pt x="-46359" y="4288631"/>
                        <a:pt x="43081" y="4443413"/>
                        <a:pt x="186051" y="4443413"/>
                      </a:cubicBezTo>
                      <a:lnTo>
                        <a:pt x="4887877" y="4443413"/>
                      </a:lnTo>
                      <a:cubicBezTo>
                        <a:pt x="5030847" y="4443413"/>
                        <a:pt x="5120192" y="4288631"/>
                        <a:pt x="5048754" y="4164806"/>
                      </a:cubicBezTo>
                      <a:lnTo>
                        <a:pt x="2697794" y="92869"/>
                      </a:lnTo>
                      <a:cubicBezTo>
                        <a:pt x="2626356" y="-30956"/>
                        <a:pt x="2447572" y="-30956"/>
                        <a:pt x="2376135" y="928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725" cap="flat">
                  <a:solidFill>
                    <a:schemeClr val="accent3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FC04B07E-1CBB-4E5F-A758-8C30ED5DB362}"/>
                  </a:ext>
                </a:extLst>
              </p:cNvPr>
              <p:cNvGrpSpPr/>
              <p:nvPr/>
            </p:nvGrpSpPr>
            <p:grpSpPr>
              <a:xfrm>
                <a:off x="1738064" y="1785258"/>
                <a:ext cx="1277900" cy="5065423"/>
                <a:chOff x="1738064" y="1785258"/>
                <a:chExt cx="1277900" cy="5065423"/>
              </a:xfrm>
            </p:grpSpPr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4F39F272-8494-4DDC-8782-1C9D86552C07}"/>
                    </a:ext>
                  </a:extLst>
                </p:cNvPr>
                <p:cNvSpPr/>
                <p:nvPr/>
              </p:nvSpPr>
              <p:spPr>
                <a:xfrm>
                  <a:off x="2137133" y="1785258"/>
                  <a:ext cx="403628" cy="498435"/>
                </a:xfrm>
                <a:custGeom>
                  <a:avLst/>
                  <a:gdLst>
                    <a:gd name="connsiteX0" fmla="*/ 11888 w 214126"/>
                    <a:gd name="connsiteY0" fmla="*/ 163717 h 264421"/>
                    <a:gd name="connsiteX1" fmla="*/ 20100 w 214126"/>
                    <a:gd name="connsiteY1" fmla="*/ 45220 h 264421"/>
                    <a:gd name="connsiteX2" fmla="*/ 132899 w 214126"/>
                    <a:gd name="connsiteY2" fmla="*/ 2593 h 264421"/>
                    <a:gd name="connsiteX3" fmla="*/ 208935 w 214126"/>
                    <a:gd name="connsiteY3" fmla="*/ 82038 h 264421"/>
                    <a:gd name="connsiteX4" fmla="*/ 209438 w 214126"/>
                    <a:gd name="connsiteY4" fmla="*/ 153437 h 264421"/>
                    <a:gd name="connsiteX5" fmla="*/ 181448 w 214126"/>
                    <a:gd name="connsiteY5" fmla="*/ 232771 h 264421"/>
                    <a:gd name="connsiteX6" fmla="*/ 27866 w 214126"/>
                    <a:gd name="connsiteY6" fmla="*/ 230256 h 264421"/>
                    <a:gd name="connsiteX7" fmla="*/ 11888 w 214126"/>
                    <a:gd name="connsiteY7" fmla="*/ 163717 h 26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126" h="264421">
                      <a:moveTo>
                        <a:pt x="11888" y="163717"/>
                      </a:moveTo>
                      <a:cubicBezTo>
                        <a:pt x="-5432" y="122822"/>
                        <a:pt x="-4761" y="81702"/>
                        <a:pt x="20100" y="45220"/>
                      </a:cubicBezTo>
                      <a:cubicBezTo>
                        <a:pt x="46638" y="6224"/>
                        <a:pt x="87310" y="-5955"/>
                        <a:pt x="132899" y="2593"/>
                      </a:cubicBezTo>
                      <a:cubicBezTo>
                        <a:pt x="176364" y="10750"/>
                        <a:pt x="198153" y="41868"/>
                        <a:pt x="208935" y="82038"/>
                      </a:cubicBezTo>
                      <a:cubicBezTo>
                        <a:pt x="215249" y="105614"/>
                        <a:pt x="216254" y="129582"/>
                        <a:pt x="209438" y="153437"/>
                      </a:cubicBezTo>
                      <a:cubicBezTo>
                        <a:pt x="207259" y="182377"/>
                        <a:pt x="199829" y="208524"/>
                        <a:pt x="181448" y="232771"/>
                      </a:cubicBezTo>
                      <a:cubicBezTo>
                        <a:pt x="148654" y="276013"/>
                        <a:pt x="60158" y="274728"/>
                        <a:pt x="27866" y="230256"/>
                      </a:cubicBezTo>
                      <a:cubicBezTo>
                        <a:pt x="12502" y="209194"/>
                        <a:pt x="6077" y="188579"/>
                        <a:pt x="11888" y="1637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FCB4B4B8-AD33-4DAF-BCEB-BB3AB248EEAA}"/>
                    </a:ext>
                  </a:extLst>
                </p:cNvPr>
                <p:cNvSpPr/>
                <p:nvPr/>
              </p:nvSpPr>
              <p:spPr>
                <a:xfrm>
                  <a:off x="2478416" y="5736406"/>
                  <a:ext cx="372490" cy="272532"/>
                </a:xfrm>
                <a:custGeom>
                  <a:avLst/>
                  <a:gdLst>
                    <a:gd name="connsiteX0" fmla="*/ 22743 w 197607"/>
                    <a:gd name="connsiteY0" fmla="*/ 50504 h 144579"/>
                    <a:gd name="connsiteX1" fmla="*/ 144760 w 197607"/>
                    <a:gd name="connsiteY1" fmla="*/ 13518 h 144579"/>
                    <a:gd name="connsiteX2" fmla="*/ 152582 w 197607"/>
                    <a:gd name="connsiteY2" fmla="*/ 10781 h 144579"/>
                    <a:gd name="connsiteX3" fmla="*/ 189008 w 197607"/>
                    <a:gd name="connsiteY3" fmla="*/ 7150 h 144579"/>
                    <a:gd name="connsiteX4" fmla="*/ 188617 w 197607"/>
                    <a:gd name="connsiteY4" fmla="*/ 55867 h 144579"/>
                    <a:gd name="connsiteX5" fmla="*/ 150347 w 197607"/>
                    <a:gd name="connsiteY5" fmla="*/ 95366 h 144579"/>
                    <a:gd name="connsiteX6" fmla="*/ 110122 w 197607"/>
                    <a:gd name="connsiteY6" fmla="*/ 123747 h 144579"/>
                    <a:gd name="connsiteX7" fmla="*/ 17827 w 197607"/>
                    <a:gd name="connsiteY7" fmla="*/ 128943 h 144579"/>
                    <a:gd name="connsiteX8" fmla="*/ 22743 w 197607"/>
                    <a:gd name="connsiteY8" fmla="*/ 50504 h 14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07" h="144579">
                      <a:moveTo>
                        <a:pt x="22743" y="50504"/>
                      </a:moveTo>
                      <a:cubicBezTo>
                        <a:pt x="62857" y="36313"/>
                        <a:pt x="105820" y="31564"/>
                        <a:pt x="144760" y="13518"/>
                      </a:cubicBezTo>
                      <a:cubicBezTo>
                        <a:pt x="147330" y="12569"/>
                        <a:pt x="149900" y="11340"/>
                        <a:pt x="152582" y="10781"/>
                      </a:cubicBezTo>
                      <a:cubicBezTo>
                        <a:pt x="164649" y="8099"/>
                        <a:pt x="175823" y="-9667"/>
                        <a:pt x="189008" y="7150"/>
                      </a:cubicBezTo>
                      <a:cubicBezTo>
                        <a:pt x="201355" y="22905"/>
                        <a:pt x="199679" y="41006"/>
                        <a:pt x="188617" y="55867"/>
                      </a:cubicBezTo>
                      <a:cubicBezTo>
                        <a:pt x="177778" y="70448"/>
                        <a:pt x="163253" y="82292"/>
                        <a:pt x="150347" y="95366"/>
                      </a:cubicBezTo>
                      <a:cubicBezTo>
                        <a:pt x="136827" y="104752"/>
                        <a:pt x="122078" y="112685"/>
                        <a:pt x="110122" y="123747"/>
                      </a:cubicBezTo>
                      <a:cubicBezTo>
                        <a:pt x="80288" y="151290"/>
                        <a:pt x="49895" y="149949"/>
                        <a:pt x="17827" y="128943"/>
                      </a:cubicBezTo>
                      <a:cubicBezTo>
                        <a:pt x="-7760" y="107769"/>
                        <a:pt x="-5526" y="72180"/>
                        <a:pt x="22743" y="505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9F404B1A-0A3D-45FA-8787-32AB9CD87615}"/>
                    </a:ext>
                  </a:extLst>
                </p:cNvPr>
                <p:cNvSpPr/>
                <p:nvPr/>
              </p:nvSpPr>
              <p:spPr>
                <a:xfrm>
                  <a:off x="1819245" y="5778421"/>
                  <a:ext cx="302119" cy="221548"/>
                </a:xfrm>
                <a:custGeom>
                  <a:avLst/>
                  <a:gdLst>
                    <a:gd name="connsiteX0" fmla="*/ 53092 w 160275"/>
                    <a:gd name="connsiteY0" fmla="*/ 0 h 117532"/>
                    <a:gd name="connsiteX1" fmla="*/ 143152 w 160275"/>
                    <a:gd name="connsiteY1" fmla="*/ 35365 h 117532"/>
                    <a:gd name="connsiteX2" fmla="*/ 155387 w 160275"/>
                    <a:gd name="connsiteY2" fmla="*/ 63020 h 117532"/>
                    <a:gd name="connsiteX3" fmla="*/ 148068 w 160275"/>
                    <a:gd name="connsiteY3" fmla="*/ 105088 h 117532"/>
                    <a:gd name="connsiteX4" fmla="*/ 96390 w 160275"/>
                    <a:gd name="connsiteY4" fmla="*/ 112687 h 117532"/>
                    <a:gd name="connsiteX5" fmla="*/ 64322 w 160275"/>
                    <a:gd name="connsiteY5" fmla="*/ 96820 h 117532"/>
                    <a:gd name="connsiteX6" fmla="*/ 35940 w 160275"/>
                    <a:gd name="connsiteY6" fmla="*/ 79501 h 117532"/>
                    <a:gd name="connsiteX7" fmla="*/ 967 w 160275"/>
                    <a:gd name="connsiteY7" fmla="*/ 25756 h 117532"/>
                    <a:gd name="connsiteX8" fmla="*/ 53092 w 160275"/>
                    <a:gd name="connsiteY8" fmla="*/ 0 h 117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275" h="117532">
                      <a:moveTo>
                        <a:pt x="53092" y="0"/>
                      </a:moveTo>
                      <a:cubicBezTo>
                        <a:pt x="81473" y="15979"/>
                        <a:pt x="112033" y="26426"/>
                        <a:pt x="143152" y="35365"/>
                      </a:cubicBezTo>
                      <a:cubicBezTo>
                        <a:pt x="147286" y="44583"/>
                        <a:pt x="151756" y="53634"/>
                        <a:pt x="155387" y="63020"/>
                      </a:cubicBezTo>
                      <a:cubicBezTo>
                        <a:pt x="161309" y="78384"/>
                        <a:pt x="164773" y="94138"/>
                        <a:pt x="148068" y="105088"/>
                      </a:cubicBezTo>
                      <a:cubicBezTo>
                        <a:pt x="132369" y="115424"/>
                        <a:pt x="115553" y="122855"/>
                        <a:pt x="96390" y="112687"/>
                      </a:cubicBezTo>
                      <a:cubicBezTo>
                        <a:pt x="85887" y="107100"/>
                        <a:pt x="75048" y="102128"/>
                        <a:pt x="64322" y="96820"/>
                      </a:cubicBezTo>
                      <a:cubicBezTo>
                        <a:pt x="54880" y="91010"/>
                        <a:pt x="45717" y="84641"/>
                        <a:pt x="35940" y="79501"/>
                      </a:cubicBezTo>
                      <a:cubicBezTo>
                        <a:pt x="14096" y="67936"/>
                        <a:pt x="-4508" y="52572"/>
                        <a:pt x="967" y="25756"/>
                      </a:cubicBezTo>
                      <a:cubicBezTo>
                        <a:pt x="6665" y="-1732"/>
                        <a:pt x="33259" y="3911"/>
                        <a:pt x="53092" y="0"/>
                      </a:cubicBezTo>
                      <a:close/>
                    </a:path>
                  </a:pathLst>
                </a:custGeom>
                <a:solidFill>
                  <a:srgbClr val="000001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B9250B37-0AF0-486F-A01D-5285BA8B1845}"/>
                    </a:ext>
                  </a:extLst>
                </p:cNvPr>
                <p:cNvSpPr/>
                <p:nvPr/>
              </p:nvSpPr>
              <p:spPr>
                <a:xfrm>
                  <a:off x="2137084" y="2074593"/>
                  <a:ext cx="406203" cy="273469"/>
                </a:xfrm>
                <a:custGeom>
                  <a:avLst/>
                  <a:gdLst>
                    <a:gd name="connsiteX0" fmla="*/ 11914 w 215492"/>
                    <a:gd name="connsiteY0" fmla="*/ 10224 h 145076"/>
                    <a:gd name="connsiteX1" fmla="*/ 15378 w 215492"/>
                    <a:gd name="connsiteY1" fmla="*/ 23632 h 145076"/>
                    <a:gd name="connsiteX2" fmla="*/ 117002 w 215492"/>
                    <a:gd name="connsiteY2" fmla="*/ 100451 h 145076"/>
                    <a:gd name="connsiteX3" fmla="*/ 192704 w 215492"/>
                    <a:gd name="connsiteY3" fmla="*/ 42292 h 145076"/>
                    <a:gd name="connsiteX4" fmla="*/ 209409 w 215492"/>
                    <a:gd name="connsiteY4" fmla="*/ 0 h 145076"/>
                    <a:gd name="connsiteX5" fmla="*/ 194045 w 215492"/>
                    <a:gd name="connsiteY5" fmla="*/ 73579 h 145076"/>
                    <a:gd name="connsiteX6" fmla="*/ 173541 w 215492"/>
                    <a:gd name="connsiteY6" fmla="*/ 134363 h 145076"/>
                    <a:gd name="connsiteX7" fmla="*/ 154490 w 215492"/>
                    <a:gd name="connsiteY7" fmla="*/ 144364 h 145076"/>
                    <a:gd name="connsiteX8" fmla="*/ 57447 w 215492"/>
                    <a:gd name="connsiteY8" fmla="*/ 144364 h 145076"/>
                    <a:gd name="connsiteX9" fmla="*/ 38340 w 215492"/>
                    <a:gd name="connsiteY9" fmla="*/ 134363 h 145076"/>
                    <a:gd name="connsiteX10" fmla="*/ 10126 w 215492"/>
                    <a:gd name="connsiteY10" fmla="*/ 64919 h 145076"/>
                    <a:gd name="connsiteX11" fmla="*/ 11914 w 215492"/>
                    <a:gd name="connsiteY11" fmla="*/ 10224 h 14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5492" h="145076">
                      <a:moveTo>
                        <a:pt x="11914" y="10224"/>
                      </a:moveTo>
                      <a:cubicBezTo>
                        <a:pt x="13087" y="14693"/>
                        <a:pt x="14260" y="19163"/>
                        <a:pt x="15378" y="23632"/>
                      </a:cubicBezTo>
                      <a:cubicBezTo>
                        <a:pt x="29959" y="84641"/>
                        <a:pt x="53592" y="102519"/>
                        <a:pt x="117002" y="100451"/>
                      </a:cubicBezTo>
                      <a:cubicBezTo>
                        <a:pt x="155887" y="99166"/>
                        <a:pt x="180692" y="79389"/>
                        <a:pt x="192704" y="42292"/>
                      </a:cubicBezTo>
                      <a:cubicBezTo>
                        <a:pt x="197341" y="27934"/>
                        <a:pt x="194101" y="10168"/>
                        <a:pt x="209409" y="0"/>
                      </a:cubicBezTo>
                      <a:cubicBezTo>
                        <a:pt x="219633" y="27711"/>
                        <a:pt x="218515" y="51678"/>
                        <a:pt x="194045" y="73579"/>
                      </a:cubicBezTo>
                      <a:cubicBezTo>
                        <a:pt x="177172" y="88663"/>
                        <a:pt x="179072" y="113525"/>
                        <a:pt x="173541" y="134363"/>
                      </a:cubicBezTo>
                      <a:cubicBezTo>
                        <a:pt x="168792" y="140677"/>
                        <a:pt x="162032" y="144140"/>
                        <a:pt x="154490" y="144364"/>
                      </a:cubicBezTo>
                      <a:cubicBezTo>
                        <a:pt x="122142" y="145314"/>
                        <a:pt x="89795" y="145314"/>
                        <a:pt x="57447" y="144364"/>
                      </a:cubicBezTo>
                      <a:cubicBezTo>
                        <a:pt x="49848" y="144140"/>
                        <a:pt x="43200" y="140621"/>
                        <a:pt x="38340" y="134363"/>
                      </a:cubicBezTo>
                      <a:cubicBezTo>
                        <a:pt x="31412" y="110396"/>
                        <a:pt x="30798" y="85479"/>
                        <a:pt x="10126" y="64919"/>
                      </a:cubicBezTo>
                      <a:cubicBezTo>
                        <a:pt x="-2779" y="52181"/>
                        <a:pt x="-4567" y="28046"/>
                        <a:pt x="11914" y="10224"/>
                      </a:cubicBezTo>
                      <a:close/>
                    </a:path>
                  </a:pathLst>
                </a:custGeom>
                <a:solidFill>
                  <a:srgbClr val="FCC0B5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3FDE2526-9BE4-4195-8828-5C77E723EA10}"/>
                    </a:ext>
                  </a:extLst>
                </p:cNvPr>
                <p:cNvSpPr/>
                <p:nvPr/>
              </p:nvSpPr>
              <p:spPr>
                <a:xfrm>
                  <a:off x="2199694" y="2327868"/>
                  <a:ext cx="268306" cy="53076"/>
                </a:xfrm>
                <a:custGeom>
                  <a:avLst/>
                  <a:gdLst>
                    <a:gd name="connsiteX0" fmla="*/ 5069 w 142337"/>
                    <a:gd name="connsiteY0" fmla="*/ 0 h 28157"/>
                    <a:gd name="connsiteX1" fmla="*/ 140270 w 142337"/>
                    <a:gd name="connsiteY1" fmla="*/ 0 h 28157"/>
                    <a:gd name="connsiteX2" fmla="*/ 142337 w 142337"/>
                    <a:gd name="connsiteY2" fmla="*/ 26873 h 28157"/>
                    <a:gd name="connsiteX3" fmla="*/ 3560 w 142337"/>
                    <a:gd name="connsiteY3" fmla="*/ 28158 h 28157"/>
                    <a:gd name="connsiteX4" fmla="*/ 5069 w 142337"/>
                    <a:gd name="connsiteY4" fmla="*/ 0 h 2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337" h="28157">
                      <a:moveTo>
                        <a:pt x="5069" y="0"/>
                      </a:moveTo>
                      <a:cubicBezTo>
                        <a:pt x="50154" y="0"/>
                        <a:pt x="95184" y="0"/>
                        <a:pt x="140270" y="0"/>
                      </a:cubicBezTo>
                      <a:cubicBezTo>
                        <a:pt x="140941" y="8939"/>
                        <a:pt x="141611" y="17934"/>
                        <a:pt x="142337" y="26873"/>
                      </a:cubicBezTo>
                      <a:cubicBezTo>
                        <a:pt x="96022" y="23074"/>
                        <a:pt x="49707" y="17487"/>
                        <a:pt x="3560" y="28158"/>
                      </a:cubicBezTo>
                      <a:cubicBezTo>
                        <a:pt x="-5323" y="18269"/>
                        <a:pt x="5236" y="9442"/>
                        <a:pt x="5069" y="0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6090782F-CA00-4CBB-9573-D57E35243DE1}"/>
                    </a:ext>
                  </a:extLst>
                </p:cNvPr>
                <p:cNvSpPr/>
                <p:nvPr/>
              </p:nvSpPr>
              <p:spPr>
                <a:xfrm>
                  <a:off x="1867405" y="3847671"/>
                  <a:ext cx="83089" cy="112535"/>
                </a:xfrm>
                <a:custGeom>
                  <a:avLst/>
                  <a:gdLst>
                    <a:gd name="connsiteX0" fmla="*/ 0 w 44079"/>
                    <a:gd name="connsiteY0" fmla="*/ 19084 h 59700"/>
                    <a:gd name="connsiteX1" fmla="*/ 44080 w 44079"/>
                    <a:gd name="connsiteY1" fmla="*/ 3273 h 59700"/>
                    <a:gd name="connsiteX2" fmla="*/ 38549 w 44079"/>
                    <a:gd name="connsiteY2" fmla="*/ 59700 h 59700"/>
                    <a:gd name="connsiteX3" fmla="*/ 0 w 44079"/>
                    <a:gd name="connsiteY3" fmla="*/ 19084 h 5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79" h="59700">
                      <a:moveTo>
                        <a:pt x="0" y="19084"/>
                      </a:moveTo>
                      <a:cubicBezTo>
                        <a:pt x="13911" y="11542"/>
                        <a:pt x="23576" y="-7621"/>
                        <a:pt x="44080" y="3273"/>
                      </a:cubicBezTo>
                      <a:cubicBezTo>
                        <a:pt x="35700" y="20760"/>
                        <a:pt x="43242" y="39811"/>
                        <a:pt x="38549" y="59700"/>
                      </a:cubicBezTo>
                      <a:cubicBezTo>
                        <a:pt x="18101" y="52493"/>
                        <a:pt x="12961" y="31878"/>
                        <a:pt x="0" y="19084"/>
                      </a:cubicBezTo>
                      <a:close/>
                    </a:path>
                  </a:pathLst>
                </a:custGeom>
                <a:solidFill>
                  <a:srgbClr val="F8C0B6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A24A207F-BF19-40EC-B12C-6F547FF20A63}"/>
                    </a:ext>
                  </a:extLst>
                </p:cNvPr>
                <p:cNvSpPr/>
                <p:nvPr/>
              </p:nvSpPr>
              <p:spPr>
                <a:xfrm>
                  <a:off x="2752869" y="3835833"/>
                  <a:ext cx="74665" cy="91410"/>
                </a:xfrm>
                <a:custGeom>
                  <a:avLst/>
                  <a:gdLst>
                    <a:gd name="connsiteX0" fmla="*/ 0 w 39610"/>
                    <a:gd name="connsiteY0" fmla="*/ 48494 h 48493"/>
                    <a:gd name="connsiteX1" fmla="*/ 0 w 39610"/>
                    <a:gd name="connsiteY1" fmla="*/ 0 h 48493"/>
                    <a:gd name="connsiteX2" fmla="*/ 39611 w 39610"/>
                    <a:gd name="connsiteY2" fmla="*/ 8995 h 48493"/>
                    <a:gd name="connsiteX3" fmla="*/ 0 w 39610"/>
                    <a:gd name="connsiteY3" fmla="*/ 48494 h 4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10" h="48493">
                      <a:moveTo>
                        <a:pt x="0" y="48494"/>
                      </a:moveTo>
                      <a:cubicBezTo>
                        <a:pt x="0" y="32851"/>
                        <a:pt x="0" y="17208"/>
                        <a:pt x="0" y="0"/>
                      </a:cubicBezTo>
                      <a:cubicBezTo>
                        <a:pt x="13688" y="3129"/>
                        <a:pt x="26649" y="6034"/>
                        <a:pt x="39611" y="8995"/>
                      </a:cubicBezTo>
                      <a:cubicBezTo>
                        <a:pt x="31678" y="27487"/>
                        <a:pt x="19275" y="41454"/>
                        <a:pt x="0" y="48494"/>
                      </a:cubicBezTo>
                      <a:close/>
                    </a:path>
                  </a:pathLst>
                </a:custGeom>
                <a:solidFill>
                  <a:srgbClr val="F9C2B7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11A5F76A-EDAF-48D6-BFD0-B4B727CACD0B}"/>
                    </a:ext>
                  </a:extLst>
                </p:cNvPr>
                <p:cNvSpPr/>
                <p:nvPr/>
              </p:nvSpPr>
              <p:spPr>
                <a:xfrm>
                  <a:off x="1912475" y="5830179"/>
                  <a:ext cx="1103489" cy="1020502"/>
                </a:xfrm>
                <a:custGeom>
                  <a:avLst/>
                  <a:gdLst>
                    <a:gd name="connsiteX0" fmla="*/ 814266 w 1103489"/>
                    <a:gd name="connsiteY0" fmla="*/ 94828 h 1020502"/>
                    <a:gd name="connsiteX1" fmla="*/ 840786 w 1103489"/>
                    <a:gd name="connsiteY1" fmla="*/ 95625 h 1020502"/>
                    <a:gd name="connsiteX2" fmla="*/ 1021331 w 1103489"/>
                    <a:gd name="connsiteY2" fmla="*/ 739582 h 1020502"/>
                    <a:gd name="connsiteX3" fmla="*/ 1103489 w 1103489"/>
                    <a:gd name="connsiteY3" fmla="*/ 1020502 h 1020502"/>
                    <a:gd name="connsiteX4" fmla="*/ 529822 w 1103489"/>
                    <a:gd name="connsiteY4" fmla="*/ 1020502 h 1020502"/>
                    <a:gd name="connsiteX5" fmla="*/ 590882 w 1103489"/>
                    <a:gd name="connsiteY5" fmla="*/ 158917 h 1020502"/>
                    <a:gd name="connsiteX6" fmla="*/ 589828 w 1103489"/>
                    <a:gd name="connsiteY6" fmla="*/ 156601 h 1020502"/>
                    <a:gd name="connsiteX7" fmla="*/ 631741 w 1103489"/>
                    <a:gd name="connsiteY7" fmla="*/ 159338 h 1020502"/>
                    <a:gd name="connsiteX8" fmla="*/ 753799 w 1103489"/>
                    <a:gd name="connsiteY8" fmla="*/ 134695 h 1020502"/>
                    <a:gd name="connsiteX9" fmla="*/ 814266 w 1103489"/>
                    <a:gd name="connsiteY9" fmla="*/ 94828 h 1020502"/>
                    <a:gd name="connsiteX10" fmla="*/ 171001 w 1103489"/>
                    <a:gd name="connsiteY10" fmla="*/ 0 h 1020502"/>
                    <a:gd name="connsiteX11" fmla="*/ 171001 w 1103489"/>
                    <a:gd name="connsiteY11" fmla="*/ 422 h 1020502"/>
                    <a:gd name="connsiteX12" fmla="*/ 242192 w 1103489"/>
                    <a:gd name="connsiteY12" fmla="*/ 163762 h 1020502"/>
                    <a:gd name="connsiteX13" fmla="*/ 380204 w 1103489"/>
                    <a:gd name="connsiteY13" fmla="*/ 635020 h 1020502"/>
                    <a:gd name="connsiteX14" fmla="*/ 481187 w 1103489"/>
                    <a:gd name="connsiteY14" fmla="*/ 1020502 h 1020502"/>
                    <a:gd name="connsiteX15" fmla="*/ 0 w 1103489"/>
                    <a:gd name="connsiteY15" fmla="*/ 1020502 h 1020502"/>
                    <a:gd name="connsiteX16" fmla="*/ 6886 w 1103489"/>
                    <a:gd name="connsiteY16" fmla="*/ 771491 h 1020502"/>
                    <a:gd name="connsiteX17" fmla="*/ 19353 w 1103489"/>
                    <a:gd name="connsiteY17" fmla="*/ 140593 h 1020502"/>
                    <a:gd name="connsiteX18" fmla="*/ 82223 w 1103489"/>
                    <a:gd name="connsiteY18" fmla="*/ 149649 h 1020502"/>
                    <a:gd name="connsiteX19" fmla="*/ 160681 w 1103489"/>
                    <a:gd name="connsiteY19" fmla="*/ 140382 h 1020502"/>
                    <a:gd name="connsiteX20" fmla="*/ 169844 w 1103489"/>
                    <a:gd name="connsiteY20" fmla="*/ 72876 h 1020502"/>
                    <a:gd name="connsiteX21" fmla="*/ 158047 w 1103489"/>
                    <a:gd name="connsiteY21" fmla="*/ 16850 h 1020502"/>
                    <a:gd name="connsiteX22" fmla="*/ 171001 w 1103489"/>
                    <a:gd name="connsiteY22" fmla="*/ 0 h 102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03489" h="1020502">
                      <a:moveTo>
                        <a:pt x="814266" y="94828"/>
                      </a:moveTo>
                      <a:cubicBezTo>
                        <a:pt x="822238" y="93084"/>
                        <a:pt x="830966" y="93071"/>
                        <a:pt x="840786" y="95625"/>
                      </a:cubicBezTo>
                      <a:cubicBezTo>
                        <a:pt x="901604" y="310093"/>
                        <a:pt x="960869" y="525008"/>
                        <a:pt x="1021331" y="739582"/>
                      </a:cubicBezTo>
                      <a:lnTo>
                        <a:pt x="1103489" y="1020502"/>
                      </a:lnTo>
                      <a:lnTo>
                        <a:pt x="529822" y="1020502"/>
                      </a:lnTo>
                      <a:lnTo>
                        <a:pt x="590882" y="158917"/>
                      </a:lnTo>
                      <a:cubicBezTo>
                        <a:pt x="590460" y="158075"/>
                        <a:pt x="590249" y="157336"/>
                        <a:pt x="589828" y="156601"/>
                      </a:cubicBezTo>
                      <a:cubicBezTo>
                        <a:pt x="603097" y="149123"/>
                        <a:pt x="618367" y="153862"/>
                        <a:pt x="631741" y="159338"/>
                      </a:cubicBezTo>
                      <a:cubicBezTo>
                        <a:pt x="678817" y="178716"/>
                        <a:pt x="716097" y="161760"/>
                        <a:pt x="753799" y="134695"/>
                      </a:cubicBezTo>
                      <a:cubicBezTo>
                        <a:pt x="773230" y="120873"/>
                        <a:pt x="790349" y="100061"/>
                        <a:pt x="814266" y="94828"/>
                      </a:cubicBezTo>
                      <a:close/>
                      <a:moveTo>
                        <a:pt x="171001" y="0"/>
                      </a:moveTo>
                      <a:cubicBezTo>
                        <a:pt x="171001" y="106"/>
                        <a:pt x="171001" y="317"/>
                        <a:pt x="171001" y="422"/>
                      </a:cubicBezTo>
                      <a:cubicBezTo>
                        <a:pt x="201542" y="51919"/>
                        <a:pt x="223973" y="106788"/>
                        <a:pt x="242192" y="163762"/>
                      </a:cubicBezTo>
                      <a:cubicBezTo>
                        <a:pt x="292111" y="319782"/>
                        <a:pt x="337290" y="477092"/>
                        <a:pt x="380204" y="635020"/>
                      </a:cubicBezTo>
                      <a:lnTo>
                        <a:pt x="481187" y="1020502"/>
                      </a:lnTo>
                      <a:lnTo>
                        <a:pt x="0" y="1020502"/>
                      </a:lnTo>
                      <a:lnTo>
                        <a:pt x="6886" y="771491"/>
                      </a:lnTo>
                      <a:cubicBezTo>
                        <a:pt x="10348" y="561183"/>
                        <a:pt x="12981" y="350849"/>
                        <a:pt x="19353" y="140593"/>
                      </a:cubicBezTo>
                      <a:cubicBezTo>
                        <a:pt x="43152" y="123638"/>
                        <a:pt x="62845" y="140593"/>
                        <a:pt x="82223" y="149649"/>
                      </a:cubicBezTo>
                      <a:cubicBezTo>
                        <a:pt x="111184" y="163234"/>
                        <a:pt x="136775" y="159338"/>
                        <a:pt x="160681" y="140382"/>
                      </a:cubicBezTo>
                      <a:cubicBezTo>
                        <a:pt x="184797" y="121215"/>
                        <a:pt x="177214" y="96888"/>
                        <a:pt x="169844" y="72876"/>
                      </a:cubicBezTo>
                      <a:cubicBezTo>
                        <a:pt x="164262" y="54552"/>
                        <a:pt x="154888" y="37071"/>
                        <a:pt x="158047" y="16850"/>
                      </a:cubicBezTo>
                      <a:cubicBezTo>
                        <a:pt x="160049" y="9267"/>
                        <a:pt x="163734" y="3054"/>
                        <a:pt x="17100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19D42E5A-079C-4510-96FE-394E86E14F34}"/>
                    </a:ext>
                  </a:extLst>
                </p:cNvPr>
                <p:cNvSpPr/>
                <p:nvPr/>
              </p:nvSpPr>
              <p:spPr>
                <a:xfrm>
                  <a:off x="1738064" y="2344149"/>
                  <a:ext cx="1214076" cy="3505334"/>
                </a:xfrm>
                <a:custGeom>
                  <a:avLst/>
                  <a:gdLst>
                    <a:gd name="connsiteX0" fmla="*/ 966151 w 1214076"/>
                    <a:gd name="connsiteY0" fmla="*/ 814000 h 3505334"/>
                    <a:gd name="connsiteX1" fmla="*/ 991742 w 1214076"/>
                    <a:gd name="connsiteY1" fmla="*/ 1241357 h 3505334"/>
                    <a:gd name="connsiteX2" fmla="*/ 966151 w 1214076"/>
                    <a:gd name="connsiteY2" fmla="*/ 814000 h 3505334"/>
                    <a:gd name="connsiteX3" fmla="*/ 225280 w 1214076"/>
                    <a:gd name="connsiteY3" fmla="*/ 797361 h 3505334"/>
                    <a:gd name="connsiteX4" fmla="*/ 215801 w 1214076"/>
                    <a:gd name="connsiteY4" fmla="*/ 1237040 h 3505334"/>
                    <a:gd name="connsiteX5" fmla="*/ 225280 w 1214076"/>
                    <a:gd name="connsiteY5" fmla="*/ 797361 h 3505334"/>
                    <a:gd name="connsiteX6" fmla="*/ 607090 w 1214076"/>
                    <a:gd name="connsiteY6" fmla="*/ 2 h 3505334"/>
                    <a:gd name="connsiteX7" fmla="*/ 729937 w 1214076"/>
                    <a:gd name="connsiteY7" fmla="*/ 34373 h 3505334"/>
                    <a:gd name="connsiteX8" fmla="*/ 1034183 w 1214076"/>
                    <a:gd name="connsiteY8" fmla="*/ 191920 h 3505334"/>
                    <a:gd name="connsiteX9" fmla="*/ 1071253 w 1214076"/>
                    <a:gd name="connsiteY9" fmla="*/ 228463 h 3505334"/>
                    <a:gd name="connsiteX10" fmla="*/ 1213004 w 1214076"/>
                    <a:gd name="connsiteY10" fmla="*/ 979550 h 3505334"/>
                    <a:gd name="connsiteX11" fmla="*/ 1178355 w 1214076"/>
                    <a:gd name="connsiteY11" fmla="*/ 1370679 h 3505334"/>
                    <a:gd name="connsiteX12" fmla="*/ 1171616 w 1214076"/>
                    <a:gd name="connsiteY12" fmla="*/ 1433235 h 3505334"/>
                    <a:gd name="connsiteX13" fmla="*/ 1089472 w 1214076"/>
                    <a:gd name="connsiteY13" fmla="*/ 1508744 h 3505334"/>
                    <a:gd name="connsiteX14" fmla="*/ 1014807 w 1214076"/>
                    <a:gd name="connsiteY14" fmla="*/ 1491789 h 3505334"/>
                    <a:gd name="connsiteX15" fmla="*/ 1014807 w 1214076"/>
                    <a:gd name="connsiteY15" fmla="*/ 1583198 h 3505334"/>
                    <a:gd name="connsiteX16" fmla="*/ 975208 w 1214076"/>
                    <a:gd name="connsiteY16" fmla="*/ 2622103 h 3505334"/>
                    <a:gd name="connsiteX17" fmla="*/ 1005012 w 1214076"/>
                    <a:gd name="connsiteY17" fmla="*/ 3394042 h 3505334"/>
                    <a:gd name="connsiteX18" fmla="*/ 1013016 w 1214076"/>
                    <a:gd name="connsiteY18" fmla="*/ 3417843 h 3505334"/>
                    <a:gd name="connsiteX19" fmla="*/ 1012068 w 1214076"/>
                    <a:gd name="connsiteY19" fmla="*/ 3427846 h 3505334"/>
                    <a:gd name="connsiteX20" fmla="*/ 782488 w 1214076"/>
                    <a:gd name="connsiteY20" fmla="*/ 3489033 h 3505334"/>
                    <a:gd name="connsiteX21" fmla="*/ 783014 w 1214076"/>
                    <a:gd name="connsiteY21" fmla="*/ 3487665 h 3505334"/>
                    <a:gd name="connsiteX22" fmla="*/ 717930 w 1214076"/>
                    <a:gd name="connsiteY22" fmla="*/ 2767118 h 3505334"/>
                    <a:gd name="connsiteX23" fmla="*/ 713719 w 1214076"/>
                    <a:gd name="connsiteY23" fmla="*/ 2730681 h 3505334"/>
                    <a:gd name="connsiteX24" fmla="*/ 655587 w 1214076"/>
                    <a:gd name="connsiteY24" fmla="*/ 2288160 h 3505334"/>
                    <a:gd name="connsiteX25" fmla="*/ 601561 w 1214076"/>
                    <a:gd name="connsiteY25" fmla="*/ 1905349 h 3505334"/>
                    <a:gd name="connsiteX26" fmla="*/ 582817 w 1214076"/>
                    <a:gd name="connsiteY26" fmla="*/ 1942103 h 3505334"/>
                    <a:gd name="connsiteX27" fmla="*/ 394518 w 1214076"/>
                    <a:gd name="connsiteY27" fmla="*/ 3101906 h 3505334"/>
                    <a:gd name="connsiteX28" fmla="*/ 353972 w 1214076"/>
                    <a:gd name="connsiteY28" fmla="*/ 3476922 h 3505334"/>
                    <a:gd name="connsiteX29" fmla="*/ 350918 w 1214076"/>
                    <a:gd name="connsiteY29" fmla="*/ 3501145 h 3505334"/>
                    <a:gd name="connsiteX30" fmla="*/ 181155 w 1214076"/>
                    <a:gd name="connsiteY30" fmla="*/ 3434481 h 3505334"/>
                    <a:gd name="connsiteX31" fmla="*/ 145666 w 1214076"/>
                    <a:gd name="connsiteY31" fmla="*/ 2941199 h 3505334"/>
                    <a:gd name="connsiteX32" fmla="*/ 210958 w 1214076"/>
                    <a:gd name="connsiteY32" fmla="*/ 2072165 h 3505334"/>
                    <a:gd name="connsiteX33" fmla="*/ 201901 w 1214076"/>
                    <a:gd name="connsiteY33" fmla="*/ 1509796 h 3505334"/>
                    <a:gd name="connsiteX34" fmla="*/ 118810 w 1214076"/>
                    <a:gd name="connsiteY34" fmla="*/ 1539600 h 3505334"/>
                    <a:gd name="connsiteX35" fmla="*/ 90060 w 1214076"/>
                    <a:gd name="connsiteY35" fmla="*/ 1510955 h 3505334"/>
                    <a:gd name="connsiteX36" fmla="*/ 3178 w 1214076"/>
                    <a:gd name="connsiteY36" fmla="*/ 827163 h 3505334"/>
                    <a:gd name="connsiteX37" fmla="*/ 86901 w 1214076"/>
                    <a:gd name="connsiteY37" fmla="*/ 257003 h 3505334"/>
                    <a:gd name="connsiteX38" fmla="*/ 114493 w 1214076"/>
                    <a:gd name="connsiteY38" fmla="*/ 224146 h 3505334"/>
                    <a:gd name="connsiteX39" fmla="*/ 436011 w 1214076"/>
                    <a:gd name="connsiteY39" fmla="*/ 52486 h 3505334"/>
                    <a:gd name="connsiteX40" fmla="*/ 468342 w 1214076"/>
                    <a:gd name="connsiteY40" fmla="*/ 36901 h 3505334"/>
                    <a:gd name="connsiteX41" fmla="*/ 481400 w 1214076"/>
                    <a:gd name="connsiteY41" fmla="*/ 21314 h 3505334"/>
                    <a:gd name="connsiteX42" fmla="*/ 607090 w 1214076"/>
                    <a:gd name="connsiteY42" fmla="*/ 2 h 350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14076" h="3505334">
                      <a:moveTo>
                        <a:pt x="966151" y="814000"/>
                      </a:moveTo>
                      <a:cubicBezTo>
                        <a:pt x="874846" y="966491"/>
                        <a:pt x="936770" y="1100344"/>
                        <a:pt x="991742" y="1241357"/>
                      </a:cubicBezTo>
                      <a:cubicBezTo>
                        <a:pt x="1014805" y="1095499"/>
                        <a:pt x="990057" y="959330"/>
                        <a:pt x="966151" y="814000"/>
                      </a:cubicBezTo>
                      <a:close/>
                      <a:moveTo>
                        <a:pt x="225280" y="797361"/>
                      </a:moveTo>
                      <a:cubicBezTo>
                        <a:pt x="201269" y="950800"/>
                        <a:pt x="182418" y="1092867"/>
                        <a:pt x="215801" y="1237040"/>
                      </a:cubicBezTo>
                      <a:cubicBezTo>
                        <a:pt x="228123" y="1094658"/>
                        <a:pt x="318375" y="954382"/>
                        <a:pt x="225280" y="797361"/>
                      </a:cubicBezTo>
                      <a:close/>
                      <a:moveTo>
                        <a:pt x="607090" y="2"/>
                      </a:moveTo>
                      <a:cubicBezTo>
                        <a:pt x="648636" y="147"/>
                        <a:pt x="689708" y="9572"/>
                        <a:pt x="729937" y="34373"/>
                      </a:cubicBezTo>
                      <a:cubicBezTo>
                        <a:pt x="818504" y="111777"/>
                        <a:pt x="918866" y="166749"/>
                        <a:pt x="1034183" y="191920"/>
                      </a:cubicBezTo>
                      <a:cubicBezTo>
                        <a:pt x="1056614" y="196870"/>
                        <a:pt x="1066092" y="206979"/>
                        <a:pt x="1071253" y="228463"/>
                      </a:cubicBezTo>
                      <a:cubicBezTo>
                        <a:pt x="1130333" y="476578"/>
                        <a:pt x="1199102" y="722694"/>
                        <a:pt x="1213004" y="979550"/>
                      </a:cubicBezTo>
                      <a:cubicBezTo>
                        <a:pt x="1220165" y="1111926"/>
                        <a:pt x="1189518" y="1240303"/>
                        <a:pt x="1178355" y="1370679"/>
                      </a:cubicBezTo>
                      <a:cubicBezTo>
                        <a:pt x="1176566" y="1391637"/>
                        <a:pt x="1171616" y="1412383"/>
                        <a:pt x="1171616" y="1433235"/>
                      </a:cubicBezTo>
                      <a:cubicBezTo>
                        <a:pt x="1171616" y="1489155"/>
                        <a:pt x="1148237" y="1517591"/>
                        <a:pt x="1089472" y="1508744"/>
                      </a:cubicBezTo>
                      <a:cubicBezTo>
                        <a:pt x="1065040" y="1503161"/>
                        <a:pt x="1040607" y="1497685"/>
                        <a:pt x="1014807" y="1491789"/>
                      </a:cubicBezTo>
                      <a:cubicBezTo>
                        <a:pt x="1014807" y="1524224"/>
                        <a:pt x="1014807" y="1553711"/>
                        <a:pt x="1014807" y="1583198"/>
                      </a:cubicBezTo>
                      <a:cubicBezTo>
                        <a:pt x="995744" y="1929255"/>
                        <a:pt x="960886" y="2274678"/>
                        <a:pt x="975208" y="2622103"/>
                      </a:cubicBezTo>
                      <a:cubicBezTo>
                        <a:pt x="985740" y="2879382"/>
                        <a:pt x="994797" y="3136764"/>
                        <a:pt x="1005012" y="3394042"/>
                      </a:cubicBezTo>
                      <a:cubicBezTo>
                        <a:pt x="1005329" y="3402046"/>
                        <a:pt x="1010277" y="3409944"/>
                        <a:pt x="1013016" y="3417843"/>
                      </a:cubicBezTo>
                      <a:cubicBezTo>
                        <a:pt x="1013333" y="3421318"/>
                        <a:pt x="1014068" y="3425635"/>
                        <a:pt x="1012068" y="3427846"/>
                      </a:cubicBezTo>
                      <a:cubicBezTo>
                        <a:pt x="981001" y="3463443"/>
                        <a:pt x="837777" y="3500302"/>
                        <a:pt x="782488" y="3489033"/>
                      </a:cubicBezTo>
                      <a:cubicBezTo>
                        <a:pt x="782699" y="3488613"/>
                        <a:pt x="782804" y="3488085"/>
                        <a:pt x="783014" y="3487665"/>
                      </a:cubicBezTo>
                      <a:cubicBezTo>
                        <a:pt x="748682" y="3248605"/>
                        <a:pt x="707189" y="3010284"/>
                        <a:pt x="717930" y="2767118"/>
                      </a:cubicBezTo>
                      <a:cubicBezTo>
                        <a:pt x="718458" y="2755113"/>
                        <a:pt x="715299" y="2742792"/>
                        <a:pt x="713719" y="2730681"/>
                      </a:cubicBezTo>
                      <a:cubicBezTo>
                        <a:pt x="694341" y="2583138"/>
                        <a:pt x="675597" y="2435597"/>
                        <a:pt x="655587" y="2288160"/>
                      </a:cubicBezTo>
                      <a:cubicBezTo>
                        <a:pt x="638421" y="2161574"/>
                        <a:pt x="619885" y="2035094"/>
                        <a:pt x="601561" y="1905349"/>
                      </a:cubicBezTo>
                      <a:cubicBezTo>
                        <a:pt x="584394" y="1917460"/>
                        <a:pt x="585448" y="1930520"/>
                        <a:pt x="582817" y="1942103"/>
                      </a:cubicBezTo>
                      <a:cubicBezTo>
                        <a:pt x="494459" y="2324597"/>
                        <a:pt x="430746" y="2710987"/>
                        <a:pt x="394518" y="3101906"/>
                      </a:cubicBezTo>
                      <a:cubicBezTo>
                        <a:pt x="382933" y="3227122"/>
                        <a:pt x="367664" y="3351916"/>
                        <a:pt x="353972" y="3476922"/>
                      </a:cubicBezTo>
                      <a:cubicBezTo>
                        <a:pt x="352920" y="3484926"/>
                        <a:pt x="351972" y="3493035"/>
                        <a:pt x="350918" y="3501145"/>
                      </a:cubicBezTo>
                      <a:cubicBezTo>
                        <a:pt x="296577" y="3518100"/>
                        <a:pt x="202743" y="3481135"/>
                        <a:pt x="181155" y="3434481"/>
                      </a:cubicBezTo>
                      <a:cubicBezTo>
                        <a:pt x="125234" y="3273250"/>
                        <a:pt x="125762" y="3107803"/>
                        <a:pt x="145666" y="2941199"/>
                      </a:cubicBezTo>
                      <a:cubicBezTo>
                        <a:pt x="180206" y="2652433"/>
                        <a:pt x="219279" y="2363562"/>
                        <a:pt x="210958" y="2072165"/>
                      </a:cubicBezTo>
                      <a:cubicBezTo>
                        <a:pt x="205694" y="1884708"/>
                        <a:pt x="206219" y="1697252"/>
                        <a:pt x="201901" y="1509796"/>
                      </a:cubicBezTo>
                      <a:cubicBezTo>
                        <a:pt x="171782" y="1512955"/>
                        <a:pt x="153669" y="1549604"/>
                        <a:pt x="118810" y="1539600"/>
                      </a:cubicBezTo>
                      <a:cubicBezTo>
                        <a:pt x="95432" y="1543918"/>
                        <a:pt x="93852" y="1525592"/>
                        <a:pt x="90060" y="1510955"/>
                      </a:cubicBezTo>
                      <a:cubicBezTo>
                        <a:pt x="32034" y="1286745"/>
                        <a:pt x="-12515" y="1060745"/>
                        <a:pt x="3178" y="827163"/>
                      </a:cubicBezTo>
                      <a:cubicBezTo>
                        <a:pt x="16026" y="634969"/>
                        <a:pt x="51095" y="445934"/>
                        <a:pt x="86901" y="257003"/>
                      </a:cubicBezTo>
                      <a:cubicBezTo>
                        <a:pt x="90165" y="239628"/>
                        <a:pt x="96275" y="229516"/>
                        <a:pt x="114493" y="224146"/>
                      </a:cubicBezTo>
                      <a:cubicBezTo>
                        <a:pt x="233390" y="189077"/>
                        <a:pt x="341546" y="133683"/>
                        <a:pt x="436011" y="52486"/>
                      </a:cubicBezTo>
                      <a:cubicBezTo>
                        <a:pt x="444752" y="44905"/>
                        <a:pt x="457494" y="41955"/>
                        <a:pt x="468342" y="36901"/>
                      </a:cubicBezTo>
                      <a:cubicBezTo>
                        <a:pt x="471291" y="30477"/>
                        <a:pt x="474976" y="23210"/>
                        <a:pt x="481400" y="21314"/>
                      </a:cubicBezTo>
                      <a:cubicBezTo>
                        <a:pt x="523525" y="8993"/>
                        <a:pt x="565545" y="-143"/>
                        <a:pt x="607090" y="2"/>
                      </a:cubicBezTo>
                      <a:close/>
                    </a:path>
                  </a:pathLst>
                </a:custGeom>
                <a:solidFill>
                  <a:srgbClr val="0C3F5F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D64A089-8831-45D5-8027-46EEEB30E0C5}"/>
              </a:ext>
            </a:extLst>
          </p:cNvPr>
          <p:cNvGrpSpPr/>
          <p:nvPr/>
        </p:nvGrpSpPr>
        <p:grpSpPr>
          <a:xfrm>
            <a:off x="9082713" y="1235038"/>
            <a:ext cx="2823661" cy="5219348"/>
            <a:chOff x="1004762" y="167744"/>
            <a:chExt cx="2823661" cy="5219348"/>
          </a:xfrm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183E648A-A3C4-41BF-87EE-15A485961BC2}"/>
                </a:ext>
              </a:extLst>
            </p:cNvPr>
            <p:cNvSpPr/>
            <p:nvPr/>
          </p:nvSpPr>
          <p:spPr>
            <a:xfrm>
              <a:off x="1004762" y="167744"/>
              <a:ext cx="753974" cy="498665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7426380A-3B5A-497C-9C4A-33582304A8CD}"/>
                </a:ext>
              </a:extLst>
            </p:cNvPr>
            <p:cNvGrpSpPr/>
            <p:nvPr/>
          </p:nvGrpSpPr>
          <p:grpSpPr>
            <a:xfrm>
              <a:off x="1547372" y="214466"/>
              <a:ext cx="2281051" cy="5172626"/>
              <a:chOff x="1547372" y="214466"/>
              <a:chExt cx="2281051" cy="5172626"/>
            </a:xfrm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176ED28B-0556-47E7-B214-5266963234B8}"/>
                  </a:ext>
                </a:extLst>
              </p:cNvPr>
              <p:cNvSpPr/>
              <p:nvPr/>
            </p:nvSpPr>
            <p:spPr>
              <a:xfrm>
                <a:off x="1810054" y="3167585"/>
                <a:ext cx="384984" cy="921726"/>
              </a:xfrm>
              <a:custGeom>
                <a:avLst/>
                <a:gdLst>
                  <a:gd name="connsiteX0" fmla="*/ 510281 w 510281"/>
                  <a:gd name="connsiteY0" fmla="*/ 1047661 h 1221712"/>
                  <a:gd name="connsiteX1" fmla="*/ 510281 w 510281"/>
                  <a:gd name="connsiteY1" fmla="*/ 0 h 1221712"/>
                  <a:gd name="connsiteX2" fmla="*/ 314504 w 510281"/>
                  <a:gd name="connsiteY2" fmla="*/ 95961 h 1221712"/>
                  <a:gd name="connsiteX3" fmla="*/ 23215 w 510281"/>
                  <a:gd name="connsiteY3" fmla="*/ 754444 h 1221712"/>
                  <a:gd name="connsiteX4" fmla="*/ 4640 w 510281"/>
                  <a:gd name="connsiteY4" fmla="*/ 1144521 h 1221712"/>
                  <a:gd name="connsiteX5" fmla="*/ 109278 w 510281"/>
                  <a:gd name="connsiteY5" fmla="*/ 1211302 h 1221712"/>
                  <a:gd name="connsiteX6" fmla="*/ 510281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510281" y="1047661"/>
                    </a:moveTo>
                    <a:cubicBezTo>
                      <a:pt x="510217" y="969890"/>
                      <a:pt x="510281" y="308514"/>
                      <a:pt x="510281" y="0"/>
                    </a:cubicBezTo>
                    <a:cubicBezTo>
                      <a:pt x="433153" y="6427"/>
                      <a:pt x="349597" y="70701"/>
                      <a:pt x="314504" y="95961"/>
                    </a:cubicBezTo>
                    <a:cubicBezTo>
                      <a:pt x="131067" y="276377"/>
                      <a:pt x="66665" y="511233"/>
                      <a:pt x="23215" y="754444"/>
                    </a:cubicBezTo>
                    <a:cubicBezTo>
                      <a:pt x="141" y="883699"/>
                      <a:pt x="-5065" y="1013724"/>
                      <a:pt x="4640" y="1144521"/>
                    </a:cubicBezTo>
                    <a:cubicBezTo>
                      <a:pt x="9911" y="1215929"/>
                      <a:pt x="42883" y="1236754"/>
                      <a:pt x="109278" y="1211302"/>
                    </a:cubicBezTo>
                    <a:cubicBezTo>
                      <a:pt x="232298" y="1163996"/>
                      <a:pt x="387069" y="1094838"/>
                      <a:pt x="510281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B5494EB-E84B-40BA-95D4-880672D9E9FE}"/>
                  </a:ext>
                </a:extLst>
              </p:cNvPr>
              <p:cNvSpPr/>
              <p:nvPr/>
            </p:nvSpPr>
            <p:spPr>
              <a:xfrm>
                <a:off x="3165210" y="3167585"/>
                <a:ext cx="384984" cy="921726"/>
              </a:xfrm>
              <a:custGeom>
                <a:avLst/>
                <a:gdLst>
                  <a:gd name="connsiteX0" fmla="*/ 0 w 510281"/>
                  <a:gd name="connsiteY0" fmla="*/ 1047661 h 1221712"/>
                  <a:gd name="connsiteX1" fmla="*/ 0 w 510281"/>
                  <a:gd name="connsiteY1" fmla="*/ 0 h 1221712"/>
                  <a:gd name="connsiteX2" fmla="*/ 195778 w 510281"/>
                  <a:gd name="connsiteY2" fmla="*/ 95961 h 1221712"/>
                  <a:gd name="connsiteX3" fmla="*/ 487066 w 510281"/>
                  <a:gd name="connsiteY3" fmla="*/ 754444 h 1221712"/>
                  <a:gd name="connsiteX4" fmla="*/ 505641 w 510281"/>
                  <a:gd name="connsiteY4" fmla="*/ 1144521 h 1221712"/>
                  <a:gd name="connsiteX5" fmla="*/ 401004 w 510281"/>
                  <a:gd name="connsiteY5" fmla="*/ 1211302 h 1221712"/>
                  <a:gd name="connsiteX6" fmla="*/ 0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0" y="1047661"/>
                    </a:moveTo>
                    <a:cubicBezTo>
                      <a:pt x="64" y="969890"/>
                      <a:pt x="0" y="308514"/>
                      <a:pt x="0" y="0"/>
                    </a:cubicBezTo>
                    <a:cubicBezTo>
                      <a:pt x="77128" y="6427"/>
                      <a:pt x="160684" y="70701"/>
                      <a:pt x="195778" y="95961"/>
                    </a:cubicBezTo>
                    <a:cubicBezTo>
                      <a:pt x="379215" y="276377"/>
                      <a:pt x="443617" y="511233"/>
                      <a:pt x="487066" y="754444"/>
                    </a:cubicBezTo>
                    <a:cubicBezTo>
                      <a:pt x="510140" y="883699"/>
                      <a:pt x="515346" y="1013724"/>
                      <a:pt x="505641" y="1144521"/>
                    </a:cubicBezTo>
                    <a:cubicBezTo>
                      <a:pt x="500371" y="1215929"/>
                      <a:pt x="467398" y="1236754"/>
                      <a:pt x="401004" y="1211302"/>
                    </a:cubicBezTo>
                    <a:cubicBezTo>
                      <a:pt x="277919" y="1163996"/>
                      <a:pt x="123149" y="1094838"/>
                      <a:pt x="0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69100CF0-DA5C-4A8E-8191-C69591A82871}"/>
                  </a:ext>
                </a:extLst>
              </p:cNvPr>
              <p:cNvGrpSpPr/>
              <p:nvPr/>
            </p:nvGrpSpPr>
            <p:grpSpPr>
              <a:xfrm>
                <a:off x="1547372" y="214466"/>
                <a:ext cx="2281051" cy="5172626"/>
                <a:chOff x="1547372" y="214466"/>
                <a:chExt cx="2281051" cy="5172626"/>
              </a:xfrm>
            </p:grpSpPr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956A8335-E478-4FFF-B1C2-A1A61F70D5E1}"/>
                    </a:ext>
                  </a:extLst>
                </p:cNvPr>
                <p:cNvSpPr/>
                <p:nvPr/>
              </p:nvSpPr>
              <p:spPr>
                <a:xfrm>
                  <a:off x="2339224" y="3956515"/>
                  <a:ext cx="692157" cy="1430577"/>
                </a:xfrm>
                <a:custGeom>
                  <a:avLst/>
                  <a:gdLst>
                    <a:gd name="connsiteX0" fmla="*/ 838681 w 917426"/>
                    <a:gd name="connsiteY0" fmla="*/ 432406 h 1896174"/>
                    <a:gd name="connsiteX1" fmla="*/ 830582 w 917426"/>
                    <a:gd name="connsiteY1" fmla="*/ 398920 h 1896174"/>
                    <a:gd name="connsiteX2" fmla="*/ 831803 w 917426"/>
                    <a:gd name="connsiteY2" fmla="*/ 16684 h 1896174"/>
                    <a:gd name="connsiteX3" fmla="*/ 767787 w 917426"/>
                    <a:gd name="connsiteY3" fmla="*/ 2030 h 1896174"/>
                    <a:gd name="connsiteX4" fmla="*/ 128842 w 917426"/>
                    <a:gd name="connsiteY4" fmla="*/ 2030 h 1896174"/>
                    <a:gd name="connsiteX5" fmla="*/ 99598 w 917426"/>
                    <a:gd name="connsiteY5" fmla="*/ 2030 h 1896174"/>
                    <a:gd name="connsiteX6" fmla="*/ 98569 w 917426"/>
                    <a:gd name="connsiteY6" fmla="*/ 2030 h 1896174"/>
                    <a:gd name="connsiteX7" fmla="*/ 98569 w 917426"/>
                    <a:gd name="connsiteY7" fmla="*/ 2223 h 1896174"/>
                    <a:gd name="connsiteX8" fmla="*/ 71253 w 917426"/>
                    <a:gd name="connsiteY8" fmla="*/ 16684 h 1896174"/>
                    <a:gd name="connsiteX9" fmla="*/ 79416 w 917426"/>
                    <a:gd name="connsiteY9" fmla="*/ 405283 h 1896174"/>
                    <a:gd name="connsiteX10" fmla="*/ 71446 w 917426"/>
                    <a:gd name="connsiteY10" fmla="*/ 442047 h 1896174"/>
                    <a:gd name="connsiteX11" fmla="*/ 35967 w 917426"/>
                    <a:gd name="connsiteY11" fmla="*/ 906553 h 1896174"/>
                    <a:gd name="connsiteX12" fmla="*/ 207192 w 917426"/>
                    <a:gd name="connsiteY12" fmla="*/ 1341815 h 1896174"/>
                    <a:gd name="connsiteX13" fmla="*/ 460623 w 917426"/>
                    <a:gd name="connsiteY13" fmla="*/ 1896175 h 1896174"/>
                    <a:gd name="connsiteX14" fmla="*/ 700299 w 917426"/>
                    <a:gd name="connsiteY14" fmla="*/ 1401975 h 1896174"/>
                    <a:gd name="connsiteX15" fmla="*/ 891706 w 917426"/>
                    <a:gd name="connsiteY15" fmla="*/ 876216 h 1896174"/>
                    <a:gd name="connsiteX16" fmla="*/ 838681 w 917426"/>
                    <a:gd name="connsiteY16" fmla="*/ 432406 h 18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7426" h="1896174">
                      <a:moveTo>
                        <a:pt x="838681" y="432406"/>
                      </a:moveTo>
                      <a:cubicBezTo>
                        <a:pt x="832060" y="421673"/>
                        <a:pt x="830518" y="410875"/>
                        <a:pt x="830582" y="398920"/>
                      </a:cubicBezTo>
                      <a:cubicBezTo>
                        <a:pt x="831096" y="271529"/>
                        <a:pt x="831418" y="144075"/>
                        <a:pt x="831803" y="16684"/>
                      </a:cubicBezTo>
                      <a:cubicBezTo>
                        <a:pt x="812007" y="-1055"/>
                        <a:pt x="789704" y="-2148"/>
                        <a:pt x="767787" y="2030"/>
                      </a:cubicBezTo>
                      <a:lnTo>
                        <a:pt x="128842" y="2030"/>
                      </a:lnTo>
                      <a:cubicBezTo>
                        <a:pt x="118944" y="487"/>
                        <a:pt x="109175" y="102"/>
                        <a:pt x="99598" y="2030"/>
                      </a:cubicBezTo>
                      <a:lnTo>
                        <a:pt x="98569" y="2030"/>
                      </a:lnTo>
                      <a:lnTo>
                        <a:pt x="98569" y="2223"/>
                      </a:lnTo>
                      <a:cubicBezTo>
                        <a:pt x="89185" y="4344"/>
                        <a:pt x="79994" y="8714"/>
                        <a:pt x="71253" y="16684"/>
                      </a:cubicBezTo>
                      <a:cubicBezTo>
                        <a:pt x="72153" y="67525"/>
                        <a:pt x="78773" y="365690"/>
                        <a:pt x="79416" y="405283"/>
                      </a:cubicBezTo>
                      <a:cubicBezTo>
                        <a:pt x="79609" y="418394"/>
                        <a:pt x="78195" y="430607"/>
                        <a:pt x="71446" y="442047"/>
                      </a:cubicBezTo>
                      <a:cubicBezTo>
                        <a:pt x="-16738" y="591034"/>
                        <a:pt x="-16802" y="746576"/>
                        <a:pt x="35967" y="906553"/>
                      </a:cubicBezTo>
                      <a:cubicBezTo>
                        <a:pt x="84879" y="1054897"/>
                        <a:pt x="144075" y="1199063"/>
                        <a:pt x="207192" y="1341815"/>
                      </a:cubicBezTo>
                      <a:cubicBezTo>
                        <a:pt x="290169" y="1529493"/>
                        <a:pt x="367812" y="1713574"/>
                        <a:pt x="460623" y="1896175"/>
                      </a:cubicBezTo>
                      <a:cubicBezTo>
                        <a:pt x="548357" y="1718072"/>
                        <a:pt x="633262" y="1561373"/>
                        <a:pt x="700299" y="1401975"/>
                      </a:cubicBezTo>
                      <a:cubicBezTo>
                        <a:pt x="772672" y="1229850"/>
                        <a:pt x="840223" y="1056118"/>
                        <a:pt x="891706" y="876216"/>
                      </a:cubicBezTo>
                      <a:cubicBezTo>
                        <a:pt x="936505" y="719774"/>
                        <a:pt x="925193" y="572009"/>
                        <a:pt x="838681" y="432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23CF4E88-F7BF-4067-9CB2-DB318037AAF4}"/>
                    </a:ext>
                  </a:extLst>
                </p:cNvPr>
                <p:cNvSpPr/>
                <p:nvPr/>
              </p:nvSpPr>
              <p:spPr>
                <a:xfrm>
                  <a:off x="1547372" y="214466"/>
                  <a:ext cx="2281051" cy="2736858"/>
                </a:xfrm>
                <a:custGeom>
                  <a:avLst/>
                  <a:gdLst>
                    <a:gd name="connsiteX0" fmla="*/ 2812119 w 3023443"/>
                    <a:gd name="connsiteY0" fmla="*/ 749151 h 3627597"/>
                    <a:gd name="connsiteX1" fmla="*/ 1653715 w 3023443"/>
                    <a:gd name="connsiteY1" fmla="*/ 8525 h 3627597"/>
                    <a:gd name="connsiteX2" fmla="*/ 789748 w 3023443"/>
                    <a:gd name="connsiteY2" fmla="*/ 186242 h 3627597"/>
                    <a:gd name="connsiteX3" fmla="*/ 789748 w 3023443"/>
                    <a:gd name="connsiteY3" fmla="*/ 186242 h 3627597"/>
                    <a:gd name="connsiteX4" fmla="*/ 7409 w 3023443"/>
                    <a:gd name="connsiteY4" fmla="*/ 1372348 h 3627597"/>
                    <a:gd name="connsiteX5" fmla="*/ 182105 w 3023443"/>
                    <a:gd name="connsiteY5" fmla="*/ 2180975 h 3627597"/>
                    <a:gd name="connsiteX6" fmla="*/ 606440 w 3023443"/>
                    <a:gd name="connsiteY6" fmla="*/ 2959329 h 3627597"/>
                    <a:gd name="connsiteX7" fmla="*/ 676241 w 3023443"/>
                    <a:gd name="connsiteY7" fmla="*/ 3104781 h 3627597"/>
                    <a:gd name="connsiteX8" fmla="*/ 735822 w 3023443"/>
                    <a:gd name="connsiteY8" fmla="*/ 3619805 h 3627597"/>
                    <a:gd name="connsiteX9" fmla="*/ 2285011 w 3023443"/>
                    <a:gd name="connsiteY9" fmla="*/ 3620384 h 3627597"/>
                    <a:gd name="connsiteX10" fmla="*/ 2284946 w 3023443"/>
                    <a:gd name="connsiteY10" fmla="*/ 3521146 h 3627597"/>
                    <a:gd name="connsiteX11" fmla="*/ 2442867 w 3023443"/>
                    <a:gd name="connsiteY11" fmla="*/ 2903861 h 3627597"/>
                    <a:gd name="connsiteX12" fmla="*/ 2852419 w 3023443"/>
                    <a:gd name="connsiteY12" fmla="*/ 2153659 h 3627597"/>
                    <a:gd name="connsiteX13" fmla="*/ 2812119 w 3023443"/>
                    <a:gd name="connsiteY13" fmla="*/ 749151 h 362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3443" h="3627597">
                      <a:moveTo>
                        <a:pt x="2812119" y="749151"/>
                      </a:moveTo>
                      <a:cubicBezTo>
                        <a:pt x="2553096" y="310740"/>
                        <a:pt x="2162119" y="62515"/>
                        <a:pt x="1653715" y="8525"/>
                      </a:cubicBezTo>
                      <a:cubicBezTo>
                        <a:pt x="1347836" y="-23997"/>
                        <a:pt x="1059183" y="36806"/>
                        <a:pt x="789748" y="186242"/>
                      </a:cubicBezTo>
                      <a:cubicBezTo>
                        <a:pt x="789748" y="186242"/>
                        <a:pt x="789748" y="186242"/>
                        <a:pt x="789748" y="186242"/>
                      </a:cubicBezTo>
                      <a:cubicBezTo>
                        <a:pt x="325306" y="447257"/>
                        <a:pt x="65834" y="845433"/>
                        <a:pt x="7409" y="1372348"/>
                      </a:cubicBezTo>
                      <a:cubicBezTo>
                        <a:pt x="-24407" y="1659330"/>
                        <a:pt x="48544" y="1928637"/>
                        <a:pt x="182105" y="2180975"/>
                      </a:cubicBezTo>
                      <a:cubicBezTo>
                        <a:pt x="320357" y="2442119"/>
                        <a:pt x="464587" y="2700114"/>
                        <a:pt x="606440" y="2959329"/>
                      </a:cubicBezTo>
                      <a:cubicBezTo>
                        <a:pt x="632342" y="3006635"/>
                        <a:pt x="657987" y="3053812"/>
                        <a:pt x="676241" y="3104781"/>
                      </a:cubicBezTo>
                      <a:cubicBezTo>
                        <a:pt x="736144" y="3271892"/>
                        <a:pt x="739807" y="3445367"/>
                        <a:pt x="735822" y="3619805"/>
                      </a:cubicBezTo>
                      <a:cubicBezTo>
                        <a:pt x="837246" y="3629061"/>
                        <a:pt x="2000086" y="3631053"/>
                        <a:pt x="2285011" y="3620384"/>
                      </a:cubicBezTo>
                      <a:cubicBezTo>
                        <a:pt x="2285011" y="3587283"/>
                        <a:pt x="2285653" y="3554246"/>
                        <a:pt x="2284946" y="3521146"/>
                      </a:cubicBezTo>
                      <a:cubicBezTo>
                        <a:pt x="2280447" y="3300751"/>
                        <a:pt x="2329424" y="3096811"/>
                        <a:pt x="2442867" y="2903861"/>
                      </a:cubicBezTo>
                      <a:cubicBezTo>
                        <a:pt x="2587161" y="2658336"/>
                        <a:pt x="2724128" y="2407990"/>
                        <a:pt x="2852419" y="2153659"/>
                      </a:cubicBezTo>
                      <a:cubicBezTo>
                        <a:pt x="3091131" y="1680412"/>
                        <a:pt x="3082004" y="1205944"/>
                        <a:pt x="2812119" y="74915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id="{2A7AFFB9-6592-4E6E-9D47-8FF26E219FE9}"/>
                    </a:ext>
                  </a:extLst>
                </p:cNvPr>
                <p:cNvSpPr/>
                <p:nvPr/>
              </p:nvSpPr>
              <p:spPr>
                <a:xfrm>
                  <a:off x="1547437" y="354977"/>
                  <a:ext cx="785737" cy="2595791"/>
                </a:xfrm>
                <a:custGeom>
                  <a:avLst/>
                  <a:gdLst>
                    <a:gd name="connsiteX0" fmla="*/ 1041101 w 1041463"/>
                    <a:gd name="connsiteY0" fmla="*/ 3434270 h 3440619"/>
                    <a:gd name="connsiteX1" fmla="*/ 735801 w 1041463"/>
                    <a:gd name="connsiteY1" fmla="*/ 3433564 h 3440619"/>
                    <a:gd name="connsiteX2" fmla="*/ 676219 w 1041463"/>
                    <a:gd name="connsiteY2" fmla="*/ 2918539 h 3440619"/>
                    <a:gd name="connsiteX3" fmla="*/ 606418 w 1041463"/>
                    <a:gd name="connsiteY3" fmla="*/ 2773087 h 3440619"/>
                    <a:gd name="connsiteX4" fmla="*/ 182083 w 1041463"/>
                    <a:gd name="connsiteY4" fmla="*/ 1994733 h 3440619"/>
                    <a:gd name="connsiteX5" fmla="*/ 7387 w 1041463"/>
                    <a:gd name="connsiteY5" fmla="*/ 1186106 h 3440619"/>
                    <a:gd name="connsiteX6" fmla="*/ 789726 w 1041463"/>
                    <a:gd name="connsiteY6" fmla="*/ 0 h 3440619"/>
                    <a:gd name="connsiteX7" fmla="*/ 583472 w 1041463"/>
                    <a:gd name="connsiteY7" fmla="*/ 233828 h 3440619"/>
                    <a:gd name="connsiteX8" fmla="*/ 286913 w 1041463"/>
                    <a:gd name="connsiteY8" fmla="*/ 930747 h 3440619"/>
                    <a:gd name="connsiteX9" fmla="*/ 506601 w 1041463"/>
                    <a:gd name="connsiteY9" fmla="*/ 1998140 h 3440619"/>
                    <a:gd name="connsiteX10" fmla="*/ 768645 w 1041463"/>
                    <a:gd name="connsiteY10" fmla="*/ 2478457 h 3440619"/>
                    <a:gd name="connsiteX11" fmla="*/ 929714 w 1041463"/>
                    <a:gd name="connsiteY11" fmla="*/ 2770324 h 3440619"/>
                    <a:gd name="connsiteX12" fmla="*/ 1041165 w 1041463"/>
                    <a:gd name="connsiteY12" fmla="*/ 3235729 h 3440619"/>
                    <a:gd name="connsiteX13" fmla="*/ 1041101 w 1041463"/>
                    <a:gd name="connsiteY13" fmla="*/ 3434270 h 344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1463" h="3440619">
                      <a:moveTo>
                        <a:pt x="1041101" y="3434270"/>
                      </a:moveTo>
                      <a:cubicBezTo>
                        <a:pt x="939291" y="3442819"/>
                        <a:pt x="837546" y="3442883"/>
                        <a:pt x="735801" y="3433564"/>
                      </a:cubicBezTo>
                      <a:cubicBezTo>
                        <a:pt x="739786" y="3259125"/>
                        <a:pt x="736058" y="3085650"/>
                        <a:pt x="676219" y="2918539"/>
                      </a:cubicBezTo>
                      <a:cubicBezTo>
                        <a:pt x="657965" y="2867570"/>
                        <a:pt x="632256" y="2820329"/>
                        <a:pt x="606418" y="2773087"/>
                      </a:cubicBezTo>
                      <a:cubicBezTo>
                        <a:pt x="464566" y="2513872"/>
                        <a:pt x="320271" y="2255877"/>
                        <a:pt x="182083" y="1994733"/>
                      </a:cubicBezTo>
                      <a:cubicBezTo>
                        <a:pt x="48522" y="1742395"/>
                        <a:pt x="-24364" y="1473088"/>
                        <a:pt x="7387" y="1186106"/>
                      </a:cubicBezTo>
                      <a:cubicBezTo>
                        <a:pt x="65748" y="659191"/>
                        <a:pt x="325285" y="261015"/>
                        <a:pt x="789726" y="0"/>
                      </a:cubicBezTo>
                      <a:cubicBezTo>
                        <a:pt x="723332" y="80021"/>
                        <a:pt x="644789" y="149115"/>
                        <a:pt x="583472" y="233828"/>
                      </a:cubicBezTo>
                      <a:cubicBezTo>
                        <a:pt x="431465" y="443681"/>
                        <a:pt x="329784" y="673588"/>
                        <a:pt x="286913" y="930747"/>
                      </a:cubicBezTo>
                      <a:cubicBezTo>
                        <a:pt x="222640" y="1315875"/>
                        <a:pt x="318343" y="1665588"/>
                        <a:pt x="506601" y="1998140"/>
                      </a:cubicBezTo>
                      <a:cubicBezTo>
                        <a:pt x="596455" y="2156831"/>
                        <a:pt x="681168" y="2318415"/>
                        <a:pt x="768645" y="2478457"/>
                      </a:cubicBezTo>
                      <a:cubicBezTo>
                        <a:pt x="821927" y="2575960"/>
                        <a:pt x="876753" y="2672628"/>
                        <a:pt x="929714" y="2770324"/>
                      </a:cubicBezTo>
                      <a:cubicBezTo>
                        <a:pt x="1008385" y="2915389"/>
                        <a:pt x="1039108" y="3072281"/>
                        <a:pt x="1041165" y="3235729"/>
                      </a:cubicBezTo>
                      <a:cubicBezTo>
                        <a:pt x="1041872" y="3301931"/>
                        <a:pt x="1041101" y="3368069"/>
                        <a:pt x="1041101" y="3434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자유형: 도형 58">
                  <a:extLst>
                    <a:ext uri="{FF2B5EF4-FFF2-40B4-BE49-F238E27FC236}">
                      <a16:creationId xmlns:a16="http://schemas.microsoft.com/office/drawing/2014/main" id="{0291AB61-D956-4595-8569-94FCBA7235E4}"/>
                    </a:ext>
                  </a:extLst>
                </p:cNvPr>
                <p:cNvSpPr/>
                <p:nvPr/>
              </p:nvSpPr>
              <p:spPr>
                <a:xfrm>
                  <a:off x="2569685" y="308032"/>
                  <a:ext cx="1175104" cy="1216090"/>
                </a:xfrm>
                <a:custGeom>
                  <a:avLst/>
                  <a:gdLst>
                    <a:gd name="connsiteX0" fmla="*/ 193400 w 1557554"/>
                    <a:gd name="connsiteY0" fmla="*/ 393 h 1611879"/>
                    <a:gd name="connsiteX1" fmla="*/ 1167210 w 1557554"/>
                    <a:gd name="connsiteY1" fmla="*/ 401846 h 1611879"/>
                    <a:gd name="connsiteX2" fmla="*/ 1516408 w 1557554"/>
                    <a:gd name="connsiteY2" fmla="*/ 1089831 h 1611879"/>
                    <a:gd name="connsiteX3" fmla="*/ 1557479 w 1557554"/>
                    <a:gd name="connsiteY3" fmla="*/ 1477530 h 1611879"/>
                    <a:gd name="connsiteX4" fmla="*/ 1444615 w 1557554"/>
                    <a:gd name="connsiteY4" fmla="*/ 1611862 h 1611879"/>
                    <a:gd name="connsiteX5" fmla="*/ 1318574 w 1557554"/>
                    <a:gd name="connsiteY5" fmla="*/ 1478237 h 1611879"/>
                    <a:gd name="connsiteX6" fmla="*/ 1170938 w 1557554"/>
                    <a:gd name="connsiteY6" fmla="*/ 807734 h 1611879"/>
                    <a:gd name="connsiteX7" fmla="*/ 530901 w 1557554"/>
                    <a:gd name="connsiteY7" fmla="*/ 293159 h 1611879"/>
                    <a:gd name="connsiteX8" fmla="*/ 110036 w 1557554"/>
                    <a:gd name="connsiteY8" fmla="*/ 231200 h 1611879"/>
                    <a:gd name="connsiteX9" fmla="*/ 0 w 1557554"/>
                    <a:gd name="connsiteY9" fmla="*/ 116085 h 1611879"/>
                    <a:gd name="connsiteX10" fmla="*/ 109715 w 1557554"/>
                    <a:gd name="connsiteY10" fmla="*/ 521 h 1611879"/>
                    <a:gd name="connsiteX11" fmla="*/ 193400 w 1557554"/>
                    <a:gd name="connsiteY11" fmla="*/ 393 h 161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7554" h="1611879">
                      <a:moveTo>
                        <a:pt x="193400" y="393"/>
                      </a:moveTo>
                      <a:cubicBezTo>
                        <a:pt x="565544" y="18904"/>
                        <a:pt x="899960" y="132925"/>
                        <a:pt x="1167210" y="401846"/>
                      </a:cubicBezTo>
                      <a:cubicBezTo>
                        <a:pt x="1356496" y="592289"/>
                        <a:pt x="1463254" y="828366"/>
                        <a:pt x="1516408" y="1089831"/>
                      </a:cubicBezTo>
                      <a:cubicBezTo>
                        <a:pt x="1542375" y="1217800"/>
                        <a:pt x="1554009" y="1347312"/>
                        <a:pt x="1557479" y="1477530"/>
                      </a:cubicBezTo>
                      <a:cubicBezTo>
                        <a:pt x="1559665" y="1558901"/>
                        <a:pt x="1513773" y="1610898"/>
                        <a:pt x="1444615" y="1611862"/>
                      </a:cubicBezTo>
                      <a:cubicBezTo>
                        <a:pt x="1366587" y="1612955"/>
                        <a:pt x="1318767" y="1563400"/>
                        <a:pt x="1318574" y="1478237"/>
                      </a:cubicBezTo>
                      <a:cubicBezTo>
                        <a:pt x="1318060" y="1243895"/>
                        <a:pt x="1278468" y="1017716"/>
                        <a:pt x="1170938" y="807734"/>
                      </a:cubicBezTo>
                      <a:cubicBezTo>
                        <a:pt x="1034742" y="541770"/>
                        <a:pt x="813447" y="378900"/>
                        <a:pt x="530901" y="293159"/>
                      </a:cubicBezTo>
                      <a:cubicBezTo>
                        <a:pt x="393548" y="251446"/>
                        <a:pt x="252917" y="234799"/>
                        <a:pt x="110036" y="231200"/>
                      </a:cubicBezTo>
                      <a:cubicBezTo>
                        <a:pt x="46084" y="229593"/>
                        <a:pt x="64" y="180102"/>
                        <a:pt x="0" y="116085"/>
                      </a:cubicBezTo>
                      <a:cubicBezTo>
                        <a:pt x="-64" y="52197"/>
                        <a:pt x="46020" y="3221"/>
                        <a:pt x="109715" y="521"/>
                      </a:cubicBezTo>
                      <a:cubicBezTo>
                        <a:pt x="137610" y="-571"/>
                        <a:pt x="165505" y="393"/>
                        <a:pt x="193400" y="393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60" name="그룹 59">
                  <a:extLst>
                    <a:ext uri="{FF2B5EF4-FFF2-40B4-BE49-F238E27FC236}">
                      <a16:creationId xmlns:a16="http://schemas.microsoft.com/office/drawing/2014/main" id="{EABB3596-4B55-4EED-87F8-DE9D9B4C27E5}"/>
                    </a:ext>
                  </a:extLst>
                </p:cNvPr>
                <p:cNvGrpSpPr/>
                <p:nvPr/>
              </p:nvGrpSpPr>
              <p:grpSpPr>
                <a:xfrm>
                  <a:off x="1998745" y="2932546"/>
                  <a:ext cx="1375657" cy="1214568"/>
                  <a:chOff x="1998745" y="2932546"/>
                  <a:chExt cx="1375657" cy="1214568"/>
                </a:xfrm>
              </p:grpSpPr>
              <p:sp>
                <p:nvSpPr>
                  <p:cNvPr id="62" name="자유형: 도형 61">
                    <a:extLst>
                      <a:ext uri="{FF2B5EF4-FFF2-40B4-BE49-F238E27FC236}">
                        <a16:creationId xmlns:a16="http://schemas.microsoft.com/office/drawing/2014/main" id="{16A96B4F-1829-4ADF-93A3-0EC142941594}"/>
                      </a:ext>
                    </a:extLst>
                  </p:cNvPr>
                  <p:cNvSpPr/>
                  <p:nvPr/>
                </p:nvSpPr>
                <p:spPr>
                  <a:xfrm>
                    <a:off x="2050388" y="2932594"/>
                    <a:ext cx="1272418" cy="859270"/>
                  </a:xfrm>
                  <a:custGeom>
                    <a:avLst/>
                    <a:gdLst>
                      <a:gd name="connsiteX0" fmla="*/ 1621432 w 1686540"/>
                      <a:gd name="connsiteY0" fmla="*/ 1138929 h 1138929"/>
                      <a:gd name="connsiteX1" fmla="*/ 65109 w 1686540"/>
                      <a:gd name="connsiteY1" fmla="*/ 1138929 h 1138929"/>
                      <a:gd name="connsiteX2" fmla="*/ 0 w 1686540"/>
                      <a:gd name="connsiteY2" fmla="*/ 1073820 h 1138929"/>
                      <a:gd name="connsiteX3" fmla="*/ 0 w 1686540"/>
                      <a:gd name="connsiteY3" fmla="*/ 65109 h 1138929"/>
                      <a:gd name="connsiteX4" fmla="*/ 65109 w 1686540"/>
                      <a:gd name="connsiteY4" fmla="*/ 0 h 1138929"/>
                      <a:gd name="connsiteX5" fmla="*/ 1621432 w 1686540"/>
                      <a:gd name="connsiteY5" fmla="*/ 0 h 1138929"/>
                      <a:gd name="connsiteX6" fmla="*/ 1686541 w 1686540"/>
                      <a:gd name="connsiteY6" fmla="*/ 65109 h 1138929"/>
                      <a:gd name="connsiteX7" fmla="*/ 1686541 w 1686540"/>
                      <a:gd name="connsiteY7" fmla="*/ 1073820 h 1138929"/>
                      <a:gd name="connsiteX8" fmla="*/ 1621432 w 1686540"/>
                      <a:gd name="connsiteY8" fmla="*/ 1138929 h 113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6540" h="1138929">
                        <a:moveTo>
                          <a:pt x="1621432" y="1138929"/>
                        </a:moveTo>
                        <a:lnTo>
                          <a:pt x="65109" y="1138929"/>
                        </a:lnTo>
                        <a:cubicBezTo>
                          <a:pt x="29180" y="1138929"/>
                          <a:pt x="0" y="1109814"/>
                          <a:pt x="0" y="1073820"/>
                        </a:cubicBezTo>
                        <a:lnTo>
                          <a:pt x="0" y="65109"/>
                        </a:lnTo>
                        <a:cubicBezTo>
                          <a:pt x="0" y="29180"/>
                          <a:pt x="29116" y="0"/>
                          <a:pt x="65109" y="0"/>
                        </a:cubicBezTo>
                        <a:lnTo>
                          <a:pt x="1621432" y="0"/>
                        </a:lnTo>
                        <a:cubicBezTo>
                          <a:pt x="1657361" y="0"/>
                          <a:pt x="1686541" y="29116"/>
                          <a:pt x="1686541" y="65109"/>
                        </a:cubicBezTo>
                        <a:lnTo>
                          <a:pt x="1686541" y="1073820"/>
                        </a:lnTo>
                        <a:cubicBezTo>
                          <a:pt x="1686477" y="1109749"/>
                          <a:pt x="1657361" y="1138929"/>
                          <a:pt x="1621432" y="1138929"/>
                        </a:cubicBezTo>
                        <a:close/>
                      </a:path>
                    </a:pathLst>
                  </a:custGeom>
                  <a:solidFill>
                    <a:srgbClr val="292B37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3" name="자유형: 도형 62">
                    <a:extLst>
                      <a:ext uri="{FF2B5EF4-FFF2-40B4-BE49-F238E27FC236}">
                        <a16:creationId xmlns:a16="http://schemas.microsoft.com/office/drawing/2014/main" id="{4182023F-BD2B-4751-9BF1-1CFF09324912}"/>
                      </a:ext>
                    </a:extLst>
                  </p:cNvPr>
                  <p:cNvSpPr/>
                  <p:nvPr/>
                </p:nvSpPr>
                <p:spPr>
                  <a:xfrm>
                    <a:off x="2180540" y="3791865"/>
                    <a:ext cx="1012067" cy="173503"/>
                  </a:xfrm>
                  <a:custGeom>
                    <a:avLst/>
                    <a:gdLst>
                      <a:gd name="connsiteX0" fmla="*/ 1282838 w 1341455"/>
                      <a:gd name="connsiteY0" fmla="*/ 229971 h 229971"/>
                      <a:gd name="connsiteX1" fmla="*/ 58682 w 1341455"/>
                      <a:gd name="connsiteY1" fmla="*/ 229971 h 229971"/>
                      <a:gd name="connsiteX2" fmla="*/ 0 w 1341455"/>
                      <a:gd name="connsiteY2" fmla="*/ 171289 h 229971"/>
                      <a:gd name="connsiteX3" fmla="*/ 0 w 1341455"/>
                      <a:gd name="connsiteY3" fmla="*/ 0 h 229971"/>
                      <a:gd name="connsiteX4" fmla="*/ 1341456 w 1341455"/>
                      <a:gd name="connsiteY4" fmla="*/ 0 h 229971"/>
                      <a:gd name="connsiteX5" fmla="*/ 1341456 w 1341455"/>
                      <a:gd name="connsiteY5" fmla="*/ 171289 h 229971"/>
                      <a:gd name="connsiteX6" fmla="*/ 1282838 w 1341455"/>
                      <a:gd name="connsiteY6" fmla="*/ 229971 h 229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1455" h="229971">
                        <a:moveTo>
                          <a:pt x="1282838" y="229971"/>
                        </a:moveTo>
                        <a:lnTo>
                          <a:pt x="58682" y="229971"/>
                        </a:lnTo>
                        <a:cubicBezTo>
                          <a:pt x="26288" y="229971"/>
                          <a:pt x="0" y="203683"/>
                          <a:pt x="0" y="171289"/>
                        </a:cubicBezTo>
                        <a:lnTo>
                          <a:pt x="0" y="0"/>
                        </a:lnTo>
                        <a:lnTo>
                          <a:pt x="1341456" y="0"/>
                        </a:lnTo>
                        <a:lnTo>
                          <a:pt x="1341456" y="171289"/>
                        </a:lnTo>
                        <a:cubicBezTo>
                          <a:pt x="1341520" y="203683"/>
                          <a:pt x="1315232" y="229971"/>
                          <a:pt x="1282838" y="229971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" name="자유형: 도형 63">
                    <a:extLst>
                      <a:ext uri="{FF2B5EF4-FFF2-40B4-BE49-F238E27FC236}">
                        <a16:creationId xmlns:a16="http://schemas.microsoft.com/office/drawing/2014/main" id="{14ECCA09-5241-4913-B8C3-651871EFA6B1}"/>
                      </a:ext>
                    </a:extLst>
                  </p:cNvPr>
                  <p:cNvSpPr/>
                  <p:nvPr/>
                </p:nvSpPr>
                <p:spPr>
                  <a:xfrm>
                    <a:off x="2469695" y="3965320"/>
                    <a:ext cx="433757" cy="181794"/>
                  </a:xfrm>
                  <a:custGeom>
                    <a:avLst/>
                    <a:gdLst>
                      <a:gd name="connsiteX0" fmla="*/ 514704 w 574928"/>
                      <a:gd name="connsiteY0" fmla="*/ 240962 h 240961"/>
                      <a:gd name="connsiteX1" fmla="*/ 60289 w 574928"/>
                      <a:gd name="connsiteY1" fmla="*/ 240962 h 240961"/>
                      <a:gd name="connsiteX2" fmla="*/ 0 w 574928"/>
                      <a:gd name="connsiteY2" fmla="*/ 180673 h 240961"/>
                      <a:gd name="connsiteX3" fmla="*/ 0 w 574928"/>
                      <a:gd name="connsiteY3" fmla="*/ 0 h 240961"/>
                      <a:gd name="connsiteX4" fmla="*/ 574928 w 574928"/>
                      <a:gd name="connsiteY4" fmla="*/ 0 h 240961"/>
                      <a:gd name="connsiteX5" fmla="*/ 574928 w 574928"/>
                      <a:gd name="connsiteY5" fmla="*/ 180673 h 240961"/>
                      <a:gd name="connsiteX6" fmla="*/ 514704 w 574928"/>
                      <a:gd name="connsiteY6" fmla="*/ 240962 h 240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4928" h="240961">
                        <a:moveTo>
                          <a:pt x="514704" y="240962"/>
                        </a:moveTo>
                        <a:lnTo>
                          <a:pt x="60289" y="240962"/>
                        </a:lnTo>
                        <a:cubicBezTo>
                          <a:pt x="26995" y="240962"/>
                          <a:pt x="0" y="213967"/>
                          <a:pt x="0" y="180673"/>
                        </a:cubicBezTo>
                        <a:lnTo>
                          <a:pt x="0" y="0"/>
                        </a:lnTo>
                        <a:lnTo>
                          <a:pt x="574928" y="0"/>
                        </a:lnTo>
                        <a:lnTo>
                          <a:pt x="574928" y="180673"/>
                        </a:lnTo>
                        <a:cubicBezTo>
                          <a:pt x="574928" y="213967"/>
                          <a:pt x="547997" y="240962"/>
                          <a:pt x="514704" y="240962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" name="자유형: 도형 64">
                    <a:extLst>
                      <a:ext uri="{FF2B5EF4-FFF2-40B4-BE49-F238E27FC236}">
                        <a16:creationId xmlns:a16="http://schemas.microsoft.com/office/drawing/2014/main" id="{3007A4B5-871B-4FCA-B09A-B5D40176AD1E}"/>
                      </a:ext>
                    </a:extLst>
                  </p:cNvPr>
                  <p:cNvSpPr/>
                  <p:nvPr/>
                </p:nvSpPr>
                <p:spPr>
                  <a:xfrm>
                    <a:off x="1998745" y="2932546"/>
                    <a:ext cx="1375657" cy="123992"/>
                  </a:xfrm>
                  <a:custGeom>
                    <a:avLst/>
                    <a:gdLst>
                      <a:gd name="connsiteX0" fmla="*/ 1785587 w 1823379"/>
                      <a:gd name="connsiteY0" fmla="*/ 164347 h 164347"/>
                      <a:gd name="connsiteX1" fmla="*/ 37793 w 1823379"/>
                      <a:gd name="connsiteY1" fmla="*/ 164347 h 164347"/>
                      <a:gd name="connsiteX2" fmla="*/ 0 w 1823379"/>
                      <a:gd name="connsiteY2" fmla="*/ 126554 h 164347"/>
                      <a:gd name="connsiteX3" fmla="*/ 0 w 1823379"/>
                      <a:gd name="connsiteY3" fmla="*/ 37793 h 164347"/>
                      <a:gd name="connsiteX4" fmla="*/ 37793 w 1823379"/>
                      <a:gd name="connsiteY4" fmla="*/ 0 h 164347"/>
                      <a:gd name="connsiteX5" fmla="*/ 1785587 w 1823379"/>
                      <a:gd name="connsiteY5" fmla="*/ 0 h 164347"/>
                      <a:gd name="connsiteX6" fmla="*/ 1823380 w 1823379"/>
                      <a:gd name="connsiteY6" fmla="*/ 37793 h 164347"/>
                      <a:gd name="connsiteX7" fmla="*/ 1823380 w 1823379"/>
                      <a:gd name="connsiteY7" fmla="*/ 126554 h 164347"/>
                      <a:gd name="connsiteX8" fmla="*/ 1785587 w 1823379"/>
                      <a:gd name="connsiteY8" fmla="*/ 164347 h 164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23379" h="164347">
                        <a:moveTo>
                          <a:pt x="1785587" y="164347"/>
                        </a:moveTo>
                        <a:lnTo>
                          <a:pt x="37793" y="164347"/>
                        </a:lnTo>
                        <a:cubicBezTo>
                          <a:pt x="16968" y="164347"/>
                          <a:pt x="0" y="147443"/>
                          <a:pt x="0" y="126554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5587" y="0"/>
                        </a:lnTo>
                        <a:cubicBezTo>
                          <a:pt x="1806411" y="0"/>
                          <a:pt x="1823380" y="16904"/>
                          <a:pt x="1823380" y="37793"/>
                        </a:cubicBezTo>
                        <a:lnTo>
                          <a:pt x="1823380" y="126554"/>
                        </a:lnTo>
                        <a:cubicBezTo>
                          <a:pt x="1823380" y="147443"/>
                          <a:pt x="1806476" y="164347"/>
                          <a:pt x="1785587" y="164347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6" name="자유형: 도형 65">
                    <a:extLst>
                      <a:ext uri="{FF2B5EF4-FFF2-40B4-BE49-F238E27FC236}">
                        <a16:creationId xmlns:a16="http://schemas.microsoft.com/office/drawing/2014/main" id="{2DC235D6-7782-442E-AC63-64056B8BB743}"/>
                      </a:ext>
                    </a:extLst>
                  </p:cNvPr>
                  <p:cNvSpPr/>
                  <p:nvPr/>
                </p:nvSpPr>
                <p:spPr>
                  <a:xfrm>
                    <a:off x="2000830" y="3254773"/>
                    <a:ext cx="1371536" cy="111579"/>
                  </a:xfrm>
                  <a:custGeom>
                    <a:avLst/>
                    <a:gdLst>
                      <a:gd name="connsiteX0" fmla="*/ 1780124 w 1817916"/>
                      <a:gd name="connsiteY0" fmla="*/ 147894 h 147893"/>
                      <a:gd name="connsiteX1" fmla="*/ 37793 w 1817916"/>
                      <a:gd name="connsiteY1" fmla="*/ 147894 h 147893"/>
                      <a:gd name="connsiteX2" fmla="*/ 0 w 1817916"/>
                      <a:gd name="connsiteY2" fmla="*/ 110101 h 147893"/>
                      <a:gd name="connsiteX3" fmla="*/ 0 w 1817916"/>
                      <a:gd name="connsiteY3" fmla="*/ 37793 h 147893"/>
                      <a:gd name="connsiteX4" fmla="*/ 37793 w 1817916"/>
                      <a:gd name="connsiteY4" fmla="*/ 0 h 147893"/>
                      <a:gd name="connsiteX5" fmla="*/ 1780124 w 1817916"/>
                      <a:gd name="connsiteY5" fmla="*/ 0 h 147893"/>
                      <a:gd name="connsiteX6" fmla="*/ 1817917 w 1817916"/>
                      <a:gd name="connsiteY6" fmla="*/ 37793 h 147893"/>
                      <a:gd name="connsiteX7" fmla="*/ 1817917 w 1817916"/>
                      <a:gd name="connsiteY7" fmla="*/ 110101 h 147893"/>
                      <a:gd name="connsiteX8" fmla="*/ 178012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0124" y="147894"/>
                        </a:moveTo>
                        <a:lnTo>
                          <a:pt x="37793" y="147894"/>
                        </a:lnTo>
                        <a:cubicBezTo>
                          <a:pt x="16968" y="147894"/>
                          <a:pt x="0" y="130990"/>
                          <a:pt x="0" y="110101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0124" y="0"/>
                        </a:lnTo>
                        <a:cubicBezTo>
                          <a:pt x="1800948" y="0"/>
                          <a:pt x="1817917" y="16904"/>
                          <a:pt x="1817917" y="37793"/>
                        </a:cubicBezTo>
                        <a:lnTo>
                          <a:pt x="1817917" y="110101"/>
                        </a:lnTo>
                        <a:cubicBezTo>
                          <a:pt x="1817852" y="130990"/>
                          <a:pt x="1800948" y="147894"/>
                          <a:pt x="178012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7" name="자유형: 도형 66">
                    <a:extLst>
                      <a:ext uri="{FF2B5EF4-FFF2-40B4-BE49-F238E27FC236}">
                        <a16:creationId xmlns:a16="http://schemas.microsoft.com/office/drawing/2014/main" id="{7A65737A-1CDD-4859-A6DD-6FDC6181651C}"/>
                      </a:ext>
                    </a:extLst>
                  </p:cNvPr>
                  <p:cNvSpPr/>
                  <p:nvPr/>
                </p:nvSpPr>
                <p:spPr>
                  <a:xfrm>
                    <a:off x="2000830" y="3465469"/>
                    <a:ext cx="1371536" cy="111579"/>
                  </a:xfrm>
                  <a:custGeom>
                    <a:avLst/>
                    <a:gdLst>
                      <a:gd name="connsiteX0" fmla="*/ 1784944 w 1817916"/>
                      <a:gd name="connsiteY0" fmla="*/ 147894 h 147893"/>
                      <a:gd name="connsiteX1" fmla="*/ 32972 w 1817916"/>
                      <a:gd name="connsiteY1" fmla="*/ 147894 h 147893"/>
                      <a:gd name="connsiteX2" fmla="*/ 0 w 1817916"/>
                      <a:gd name="connsiteY2" fmla="*/ 114921 h 147893"/>
                      <a:gd name="connsiteX3" fmla="*/ 0 w 1817916"/>
                      <a:gd name="connsiteY3" fmla="*/ 32972 h 147893"/>
                      <a:gd name="connsiteX4" fmla="*/ 32972 w 1817916"/>
                      <a:gd name="connsiteY4" fmla="*/ 0 h 147893"/>
                      <a:gd name="connsiteX5" fmla="*/ 1784944 w 1817916"/>
                      <a:gd name="connsiteY5" fmla="*/ 0 h 147893"/>
                      <a:gd name="connsiteX6" fmla="*/ 1817917 w 1817916"/>
                      <a:gd name="connsiteY6" fmla="*/ 32972 h 147893"/>
                      <a:gd name="connsiteX7" fmla="*/ 1817917 w 1817916"/>
                      <a:gd name="connsiteY7" fmla="*/ 114921 h 147893"/>
                      <a:gd name="connsiteX8" fmla="*/ 178494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4944" y="147894"/>
                        </a:moveTo>
                        <a:lnTo>
                          <a:pt x="32972" y="147894"/>
                        </a:lnTo>
                        <a:cubicBezTo>
                          <a:pt x="14783" y="147894"/>
                          <a:pt x="0" y="133175"/>
                          <a:pt x="0" y="114921"/>
                        </a:cubicBezTo>
                        <a:lnTo>
                          <a:pt x="0" y="32972"/>
                        </a:lnTo>
                        <a:cubicBezTo>
                          <a:pt x="0" y="14783"/>
                          <a:pt x="14719" y="0"/>
                          <a:pt x="32972" y="0"/>
                        </a:cubicBezTo>
                        <a:lnTo>
                          <a:pt x="1784944" y="0"/>
                        </a:lnTo>
                        <a:cubicBezTo>
                          <a:pt x="1803134" y="0"/>
                          <a:pt x="1817917" y="14719"/>
                          <a:pt x="1817917" y="32972"/>
                        </a:cubicBezTo>
                        <a:lnTo>
                          <a:pt x="1817917" y="114921"/>
                        </a:lnTo>
                        <a:cubicBezTo>
                          <a:pt x="1817852" y="133111"/>
                          <a:pt x="1803134" y="147894"/>
                          <a:pt x="178494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AD93873F-BA33-45B4-842A-01F6D1344848}"/>
                    </a:ext>
                  </a:extLst>
                </p:cNvPr>
                <p:cNvSpPr/>
                <p:nvPr/>
              </p:nvSpPr>
              <p:spPr>
                <a:xfrm>
                  <a:off x="2480382" y="4128445"/>
                  <a:ext cx="408971" cy="927207"/>
                </a:xfrm>
                <a:custGeom>
                  <a:avLst/>
                  <a:gdLst>
                    <a:gd name="connsiteX0" fmla="*/ 78710 w 542075"/>
                    <a:gd name="connsiteY0" fmla="*/ 0 h 1228976"/>
                    <a:gd name="connsiteX1" fmla="*/ 457475 w 542075"/>
                    <a:gd name="connsiteY1" fmla="*/ 64 h 1228976"/>
                    <a:gd name="connsiteX2" fmla="*/ 450983 w 542075"/>
                    <a:gd name="connsiteY2" fmla="*/ 207732 h 1228976"/>
                    <a:gd name="connsiteX3" fmla="*/ 470973 w 542075"/>
                    <a:gd name="connsiteY3" fmla="*/ 272906 h 1228976"/>
                    <a:gd name="connsiteX4" fmla="*/ 541288 w 542075"/>
                    <a:gd name="connsiteY4" fmla="*/ 499792 h 1228976"/>
                    <a:gd name="connsiteX5" fmla="*/ 450148 w 542075"/>
                    <a:gd name="connsiteY5" fmla="*/ 826945 h 1228976"/>
                    <a:gd name="connsiteX6" fmla="*/ 277894 w 542075"/>
                    <a:gd name="connsiteY6" fmla="*/ 1228977 h 1228976"/>
                    <a:gd name="connsiteX7" fmla="*/ 119396 w 542075"/>
                    <a:gd name="connsiteY7" fmla="*/ 885691 h 1228976"/>
                    <a:gd name="connsiteX8" fmla="*/ 9038 w 542075"/>
                    <a:gd name="connsiteY8" fmla="*/ 573128 h 1228976"/>
                    <a:gd name="connsiteX9" fmla="*/ 21957 w 542075"/>
                    <a:gd name="connsiteY9" fmla="*/ 341807 h 1228976"/>
                    <a:gd name="connsiteX10" fmla="*/ 67784 w 542075"/>
                    <a:gd name="connsiteY10" fmla="*/ 261401 h 1228976"/>
                    <a:gd name="connsiteX11" fmla="*/ 78582 w 542075"/>
                    <a:gd name="connsiteY11" fmla="*/ 178745 h 1228976"/>
                    <a:gd name="connsiteX12" fmla="*/ 78710 w 542075"/>
                    <a:gd name="connsiteY12" fmla="*/ 0 h 122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075" h="1228976">
                      <a:moveTo>
                        <a:pt x="78710" y="0"/>
                      </a:moveTo>
                      <a:cubicBezTo>
                        <a:pt x="204944" y="0"/>
                        <a:pt x="331242" y="0"/>
                        <a:pt x="457475" y="64"/>
                      </a:cubicBezTo>
                      <a:cubicBezTo>
                        <a:pt x="455418" y="69287"/>
                        <a:pt x="454004" y="138510"/>
                        <a:pt x="450983" y="207732"/>
                      </a:cubicBezTo>
                      <a:cubicBezTo>
                        <a:pt x="449891" y="232542"/>
                        <a:pt x="455868" y="253174"/>
                        <a:pt x="470973" y="272906"/>
                      </a:cubicBezTo>
                      <a:cubicBezTo>
                        <a:pt x="522006" y="339815"/>
                        <a:pt x="546944" y="415143"/>
                        <a:pt x="541288" y="499792"/>
                      </a:cubicBezTo>
                      <a:cubicBezTo>
                        <a:pt x="533832" y="610342"/>
                        <a:pt x="485241" y="722950"/>
                        <a:pt x="450148" y="826945"/>
                      </a:cubicBezTo>
                      <a:cubicBezTo>
                        <a:pt x="424438" y="903302"/>
                        <a:pt x="348531" y="1091688"/>
                        <a:pt x="277894" y="1228977"/>
                      </a:cubicBezTo>
                      <a:cubicBezTo>
                        <a:pt x="200702" y="1091688"/>
                        <a:pt x="160981" y="995856"/>
                        <a:pt x="119396" y="885691"/>
                      </a:cubicBezTo>
                      <a:cubicBezTo>
                        <a:pt x="80896" y="783753"/>
                        <a:pt x="28834" y="680658"/>
                        <a:pt x="9038" y="573128"/>
                      </a:cubicBezTo>
                      <a:cubicBezTo>
                        <a:pt x="-5038" y="496771"/>
                        <a:pt x="-4074" y="415593"/>
                        <a:pt x="21957" y="341807"/>
                      </a:cubicBezTo>
                      <a:cubicBezTo>
                        <a:pt x="33076" y="310249"/>
                        <a:pt x="54993" y="289553"/>
                        <a:pt x="67784" y="261401"/>
                      </a:cubicBezTo>
                      <a:cubicBezTo>
                        <a:pt x="78453" y="237877"/>
                        <a:pt x="76654" y="203747"/>
                        <a:pt x="78582" y="178745"/>
                      </a:cubicBezTo>
                      <a:cubicBezTo>
                        <a:pt x="78453" y="131568"/>
                        <a:pt x="78582" y="89019"/>
                        <a:pt x="7871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F88E1B90-4F87-4568-8542-D891CAB1A1F8}"/>
                  </a:ext>
                </a:extLst>
              </p:cNvPr>
              <p:cNvGrpSpPr/>
              <p:nvPr/>
            </p:nvGrpSpPr>
            <p:grpSpPr>
              <a:xfrm>
                <a:off x="2088987" y="1652448"/>
                <a:ext cx="1159410" cy="1314166"/>
                <a:chOff x="2088987" y="1652448"/>
                <a:chExt cx="1159410" cy="1314166"/>
              </a:xfrm>
            </p:grpSpPr>
            <p:sp>
              <p:nvSpPr>
                <p:cNvPr id="45" name="자유형: 도형 44">
                  <a:extLst>
                    <a:ext uri="{FF2B5EF4-FFF2-40B4-BE49-F238E27FC236}">
                      <a16:creationId xmlns:a16="http://schemas.microsoft.com/office/drawing/2014/main" id="{26775446-B413-4A6B-931D-DFBB0021F2EE}"/>
                    </a:ext>
                  </a:extLst>
                </p:cNvPr>
                <p:cNvSpPr/>
                <p:nvPr/>
              </p:nvSpPr>
              <p:spPr>
                <a:xfrm>
                  <a:off x="3054410" y="2115262"/>
                  <a:ext cx="193987" cy="236980"/>
                </a:xfrm>
                <a:custGeom>
                  <a:avLst/>
                  <a:gdLst>
                    <a:gd name="connsiteX0" fmla="*/ 255612 w 257122"/>
                    <a:gd name="connsiteY0" fmla="*/ 121551 h 314107"/>
                    <a:gd name="connsiteX1" fmla="*/ 236973 w 257122"/>
                    <a:gd name="connsiteY1" fmla="*/ 292776 h 314107"/>
                    <a:gd name="connsiteX2" fmla="*/ 205479 w 257122"/>
                    <a:gd name="connsiteY2" fmla="*/ 312251 h 314107"/>
                    <a:gd name="connsiteX3" fmla="*/ 19792 w 257122"/>
                    <a:gd name="connsiteY3" fmla="*/ 262889 h 314107"/>
                    <a:gd name="connsiteX4" fmla="*/ 1346 w 257122"/>
                    <a:gd name="connsiteY4" fmla="*/ 232616 h 314107"/>
                    <a:gd name="connsiteX5" fmla="*/ 8994 w 257122"/>
                    <a:gd name="connsiteY5" fmla="*/ 54192 h 314107"/>
                    <a:gd name="connsiteX6" fmla="*/ 24805 w 257122"/>
                    <a:gd name="connsiteY6" fmla="*/ 32468 h 314107"/>
                    <a:gd name="connsiteX7" fmla="*/ 220262 w 257122"/>
                    <a:gd name="connsiteY7" fmla="*/ 845 h 314107"/>
                    <a:gd name="connsiteX8" fmla="*/ 249892 w 257122"/>
                    <a:gd name="connsiteY8" fmla="*/ 25719 h 314107"/>
                    <a:gd name="connsiteX9" fmla="*/ 255612 w 257122"/>
                    <a:gd name="connsiteY9" fmla="*/ 121551 h 31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7122" h="314107">
                      <a:moveTo>
                        <a:pt x="255612" y="121551"/>
                      </a:moveTo>
                      <a:cubicBezTo>
                        <a:pt x="257797" y="183768"/>
                        <a:pt x="247064" y="238143"/>
                        <a:pt x="236973" y="292776"/>
                      </a:cubicBezTo>
                      <a:cubicBezTo>
                        <a:pt x="233245" y="312958"/>
                        <a:pt x="223668" y="317136"/>
                        <a:pt x="205479" y="312251"/>
                      </a:cubicBezTo>
                      <a:cubicBezTo>
                        <a:pt x="143647" y="295475"/>
                        <a:pt x="81752" y="279214"/>
                        <a:pt x="19792" y="262889"/>
                      </a:cubicBezTo>
                      <a:cubicBezTo>
                        <a:pt x="3788" y="258647"/>
                        <a:pt x="-3154" y="250741"/>
                        <a:pt x="1346" y="232616"/>
                      </a:cubicBezTo>
                      <a:cubicBezTo>
                        <a:pt x="15871" y="173805"/>
                        <a:pt x="14072" y="113902"/>
                        <a:pt x="8994" y="54192"/>
                      </a:cubicBezTo>
                      <a:cubicBezTo>
                        <a:pt x="7773" y="39924"/>
                        <a:pt x="11951" y="34524"/>
                        <a:pt x="24805" y="32468"/>
                      </a:cubicBezTo>
                      <a:cubicBezTo>
                        <a:pt x="89979" y="22055"/>
                        <a:pt x="155088" y="11450"/>
                        <a:pt x="220262" y="845"/>
                      </a:cubicBezTo>
                      <a:cubicBezTo>
                        <a:pt x="239993" y="-2369"/>
                        <a:pt x="250085" y="3095"/>
                        <a:pt x="249892" y="25719"/>
                      </a:cubicBezTo>
                      <a:cubicBezTo>
                        <a:pt x="249699" y="59784"/>
                        <a:pt x="261140" y="93335"/>
                        <a:pt x="255612" y="12155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F13A393E-5D88-4F7C-8405-6CAC48054AC8}"/>
                    </a:ext>
                  </a:extLst>
                </p:cNvPr>
                <p:cNvSpPr/>
                <p:nvPr/>
              </p:nvSpPr>
              <p:spPr>
                <a:xfrm>
                  <a:off x="2812497" y="1670807"/>
                  <a:ext cx="258726" cy="252453"/>
                </a:xfrm>
                <a:custGeom>
                  <a:avLst/>
                  <a:gdLst>
                    <a:gd name="connsiteX0" fmla="*/ 342881 w 342931"/>
                    <a:gd name="connsiteY0" fmla="*/ 161826 h 334617"/>
                    <a:gd name="connsiteX1" fmla="*/ 333625 w 342931"/>
                    <a:gd name="connsiteY1" fmla="*/ 180015 h 334617"/>
                    <a:gd name="connsiteX2" fmla="*/ 196465 w 342931"/>
                    <a:gd name="connsiteY2" fmla="*/ 323796 h 334617"/>
                    <a:gd name="connsiteX3" fmla="*/ 160086 w 342931"/>
                    <a:gd name="connsiteY3" fmla="*/ 323988 h 334617"/>
                    <a:gd name="connsiteX4" fmla="*/ 19198 w 342931"/>
                    <a:gd name="connsiteY4" fmla="*/ 231113 h 334617"/>
                    <a:gd name="connsiteX5" fmla="*/ 2680 w 342931"/>
                    <a:gd name="connsiteY5" fmla="*/ 200969 h 334617"/>
                    <a:gd name="connsiteX6" fmla="*/ 73317 w 342931"/>
                    <a:gd name="connsiteY6" fmla="*/ 18817 h 334617"/>
                    <a:gd name="connsiteX7" fmla="*/ 109374 w 342931"/>
                    <a:gd name="connsiteY7" fmla="*/ 4934 h 334617"/>
                    <a:gd name="connsiteX8" fmla="*/ 329447 w 342931"/>
                    <a:gd name="connsiteY8" fmla="*/ 146593 h 334617"/>
                    <a:gd name="connsiteX9" fmla="*/ 342881 w 342931"/>
                    <a:gd name="connsiteY9" fmla="*/ 161826 h 3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31" h="334617">
                      <a:moveTo>
                        <a:pt x="342881" y="161826"/>
                      </a:moveTo>
                      <a:cubicBezTo>
                        <a:pt x="343523" y="171467"/>
                        <a:pt x="337931" y="175452"/>
                        <a:pt x="333625" y="180015"/>
                      </a:cubicBezTo>
                      <a:cubicBezTo>
                        <a:pt x="287862" y="227899"/>
                        <a:pt x="241650" y="275397"/>
                        <a:pt x="196465" y="323796"/>
                      </a:cubicBezTo>
                      <a:cubicBezTo>
                        <a:pt x="183096" y="338129"/>
                        <a:pt x="173712" y="338257"/>
                        <a:pt x="160086" y="323988"/>
                      </a:cubicBezTo>
                      <a:cubicBezTo>
                        <a:pt x="120301" y="282468"/>
                        <a:pt x="71324" y="253994"/>
                        <a:pt x="19198" y="231113"/>
                      </a:cubicBezTo>
                      <a:cubicBezTo>
                        <a:pt x="4158" y="224493"/>
                        <a:pt x="-4776" y="219544"/>
                        <a:pt x="2680" y="200969"/>
                      </a:cubicBezTo>
                      <a:cubicBezTo>
                        <a:pt x="26975" y="140551"/>
                        <a:pt x="51142" y="80006"/>
                        <a:pt x="73317" y="18817"/>
                      </a:cubicBezTo>
                      <a:cubicBezTo>
                        <a:pt x="81158" y="-2843"/>
                        <a:pt x="91185" y="-3293"/>
                        <a:pt x="109374" y="4934"/>
                      </a:cubicBezTo>
                      <a:cubicBezTo>
                        <a:pt x="189845" y="41184"/>
                        <a:pt x="262924" y="88747"/>
                        <a:pt x="329447" y="146593"/>
                      </a:cubicBezTo>
                      <a:cubicBezTo>
                        <a:pt x="334975" y="151349"/>
                        <a:pt x="339217" y="157584"/>
                        <a:pt x="342881" y="161826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id="{1F818966-8665-47E8-8221-82F65F0A10F4}"/>
                    </a:ext>
                  </a:extLst>
                </p:cNvPr>
                <p:cNvSpPr/>
                <p:nvPr/>
              </p:nvSpPr>
              <p:spPr>
                <a:xfrm>
                  <a:off x="2311002" y="1652448"/>
                  <a:ext cx="252237" cy="245539"/>
                </a:xfrm>
                <a:custGeom>
                  <a:avLst/>
                  <a:gdLst>
                    <a:gd name="connsiteX0" fmla="*/ 261696 w 334330"/>
                    <a:gd name="connsiteY0" fmla="*/ 472 h 325452"/>
                    <a:gd name="connsiteX1" fmla="*/ 278085 w 334330"/>
                    <a:gd name="connsiteY1" fmla="*/ 13777 h 325452"/>
                    <a:gd name="connsiteX2" fmla="*/ 332911 w 334330"/>
                    <a:gd name="connsiteY2" fmla="*/ 210969 h 325452"/>
                    <a:gd name="connsiteX3" fmla="*/ 318128 w 334330"/>
                    <a:gd name="connsiteY3" fmla="*/ 236742 h 325452"/>
                    <a:gd name="connsiteX4" fmla="*/ 156865 w 334330"/>
                    <a:gd name="connsiteY4" fmla="*/ 320234 h 325452"/>
                    <a:gd name="connsiteX5" fmla="*/ 133405 w 334330"/>
                    <a:gd name="connsiteY5" fmla="*/ 317663 h 325452"/>
                    <a:gd name="connsiteX6" fmla="*/ 11414 w 334330"/>
                    <a:gd name="connsiteY6" fmla="*/ 169898 h 325452"/>
                    <a:gd name="connsiteX7" fmla="*/ 19834 w 334330"/>
                    <a:gd name="connsiteY7" fmla="*/ 120086 h 325452"/>
                    <a:gd name="connsiteX8" fmla="*/ 228402 w 334330"/>
                    <a:gd name="connsiteY8" fmla="*/ 9856 h 325452"/>
                    <a:gd name="connsiteX9" fmla="*/ 261696 w 334330"/>
                    <a:gd name="connsiteY9" fmla="*/ 472 h 32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4330" h="325452">
                      <a:moveTo>
                        <a:pt x="261696" y="472"/>
                      </a:moveTo>
                      <a:cubicBezTo>
                        <a:pt x="276800" y="-2163"/>
                        <a:pt x="276157" y="6771"/>
                        <a:pt x="278085" y="13777"/>
                      </a:cubicBezTo>
                      <a:cubicBezTo>
                        <a:pt x="296211" y="79529"/>
                        <a:pt x="314271" y="145345"/>
                        <a:pt x="332911" y="210969"/>
                      </a:cubicBezTo>
                      <a:cubicBezTo>
                        <a:pt x="337089" y="225752"/>
                        <a:pt x="332011" y="232436"/>
                        <a:pt x="318128" y="236742"/>
                      </a:cubicBezTo>
                      <a:cubicBezTo>
                        <a:pt x="259510" y="255061"/>
                        <a:pt x="205585" y="282955"/>
                        <a:pt x="156865" y="320234"/>
                      </a:cubicBezTo>
                      <a:cubicBezTo>
                        <a:pt x="146324" y="328268"/>
                        <a:pt x="140797" y="326726"/>
                        <a:pt x="133405" y="317663"/>
                      </a:cubicBezTo>
                      <a:cubicBezTo>
                        <a:pt x="92913" y="268237"/>
                        <a:pt x="52485" y="218810"/>
                        <a:pt x="11414" y="169898"/>
                      </a:cubicBezTo>
                      <a:cubicBezTo>
                        <a:pt x="-6069" y="149073"/>
                        <a:pt x="-3626" y="137247"/>
                        <a:pt x="19834" y="120086"/>
                      </a:cubicBezTo>
                      <a:cubicBezTo>
                        <a:pt x="84236" y="72973"/>
                        <a:pt x="153780" y="36916"/>
                        <a:pt x="228402" y="9856"/>
                      </a:cubicBezTo>
                      <a:cubicBezTo>
                        <a:pt x="240228" y="5550"/>
                        <a:pt x="252826" y="2915"/>
                        <a:pt x="261696" y="47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BBC55105-FA56-4D60-A914-9DD45F343D29}"/>
                    </a:ext>
                  </a:extLst>
                </p:cNvPr>
                <p:cNvSpPr/>
                <p:nvPr/>
              </p:nvSpPr>
              <p:spPr>
                <a:xfrm>
                  <a:off x="2092994" y="2061970"/>
                  <a:ext cx="192088" cy="235839"/>
                </a:xfrm>
                <a:custGeom>
                  <a:avLst/>
                  <a:gdLst>
                    <a:gd name="connsiteX0" fmla="*/ 604 w 254605"/>
                    <a:gd name="connsiteY0" fmla="*/ 192380 h 312595"/>
                    <a:gd name="connsiteX1" fmla="*/ 18022 w 254605"/>
                    <a:gd name="connsiteY1" fmla="*/ 21091 h 312595"/>
                    <a:gd name="connsiteX2" fmla="*/ 46495 w 254605"/>
                    <a:gd name="connsiteY2" fmla="*/ 1423 h 312595"/>
                    <a:gd name="connsiteX3" fmla="*/ 234753 w 254605"/>
                    <a:gd name="connsiteY3" fmla="*/ 52906 h 312595"/>
                    <a:gd name="connsiteX4" fmla="*/ 253263 w 254605"/>
                    <a:gd name="connsiteY4" fmla="*/ 84336 h 312595"/>
                    <a:gd name="connsiteX5" fmla="*/ 244265 w 254605"/>
                    <a:gd name="connsiteY5" fmla="*/ 239236 h 312595"/>
                    <a:gd name="connsiteX6" fmla="*/ 210779 w 254605"/>
                    <a:gd name="connsiteY6" fmla="*/ 283649 h 312595"/>
                    <a:gd name="connsiteX7" fmla="*/ 37497 w 254605"/>
                    <a:gd name="connsiteY7" fmla="*/ 310837 h 312595"/>
                    <a:gd name="connsiteX8" fmla="*/ 5360 w 254605"/>
                    <a:gd name="connsiteY8" fmla="*/ 291297 h 312595"/>
                    <a:gd name="connsiteX9" fmla="*/ 604 w 254605"/>
                    <a:gd name="connsiteY9" fmla="*/ 192380 h 31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605" h="312595">
                      <a:moveTo>
                        <a:pt x="604" y="192380"/>
                      </a:moveTo>
                      <a:cubicBezTo>
                        <a:pt x="-2289" y="134341"/>
                        <a:pt x="5488" y="77588"/>
                        <a:pt x="18022" y="21091"/>
                      </a:cubicBezTo>
                      <a:cubicBezTo>
                        <a:pt x="21943" y="3480"/>
                        <a:pt x="29463" y="-3205"/>
                        <a:pt x="46495" y="1423"/>
                      </a:cubicBezTo>
                      <a:cubicBezTo>
                        <a:pt x="109290" y="18520"/>
                        <a:pt x="171957" y="35938"/>
                        <a:pt x="234753" y="52906"/>
                      </a:cubicBezTo>
                      <a:cubicBezTo>
                        <a:pt x="251785" y="57534"/>
                        <a:pt x="257505" y="63769"/>
                        <a:pt x="253263" y="84336"/>
                      </a:cubicBezTo>
                      <a:cubicBezTo>
                        <a:pt x="242787" y="135177"/>
                        <a:pt x="232118" y="186467"/>
                        <a:pt x="244265" y="239236"/>
                      </a:cubicBezTo>
                      <a:cubicBezTo>
                        <a:pt x="250114" y="264624"/>
                        <a:pt x="242401" y="280371"/>
                        <a:pt x="210779" y="283649"/>
                      </a:cubicBezTo>
                      <a:cubicBezTo>
                        <a:pt x="152675" y="289691"/>
                        <a:pt x="94893" y="299717"/>
                        <a:pt x="37497" y="310837"/>
                      </a:cubicBezTo>
                      <a:cubicBezTo>
                        <a:pt x="17379" y="314757"/>
                        <a:pt x="10181" y="313665"/>
                        <a:pt x="5360" y="291297"/>
                      </a:cubicBezTo>
                      <a:cubicBezTo>
                        <a:pt x="-1710" y="258132"/>
                        <a:pt x="3624" y="225224"/>
                        <a:pt x="604" y="19238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F6F7DCC3-CB00-444A-AEBA-617D45E1F72D}"/>
                    </a:ext>
                  </a:extLst>
                </p:cNvPr>
                <p:cNvGrpSpPr/>
                <p:nvPr/>
              </p:nvGrpSpPr>
              <p:grpSpPr>
                <a:xfrm>
                  <a:off x="2088987" y="1947841"/>
                  <a:ext cx="1158173" cy="1018773"/>
                  <a:chOff x="2088987" y="1947841"/>
                  <a:chExt cx="1158173" cy="1018773"/>
                </a:xfrm>
              </p:grpSpPr>
              <p:sp>
                <p:nvSpPr>
                  <p:cNvPr id="50" name="자유형: 도형 49">
                    <a:extLst>
                      <a:ext uri="{FF2B5EF4-FFF2-40B4-BE49-F238E27FC236}">
                        <a16:creationId xmlns:a16="http://schemas.microsoft.com/office/drawing/2014/main" id="{D39F7143-39E1-44DF-B073-4A949A4072F0}"/>
                      </a:ext>
                    </a:extLst>
                  </p:cNvPr>
                  <p:cNvSpPr/>
                  <p:nvPr/>
                </p:nvSpPr>
                <p:spPr>
                  <a:xfrm>
                    <a:off x="2088987" y="2415518"/>
                    <a:ext cx="1158173" cy="522374"/>
                  </a:xfrm>
                  <a:custGeom>
                    <a:avLst/>
                    <a:gdLst>
                      <a:gd name="connsiteX0" fmla="*/ 1440437 w 1535112"/>
                      <a:gd name="connsiteY0" fmla="*/ 367981 h 692386"/>
                      <a:gd name="connsiteX1" fmla="*/ 1099723 w 1535112"/>
                      <a:gd name="connsiteY1" fmla="*/ 57539 h 692386"/>
                      <a:gd name="connsiteX2" fmla="*/ 906323 w 1535112"/>
                      <a:gd name="connsiteY2" fmla="*/ 14476 h 692386"/>
                      <a:gd name="connsiteX3" fmla="*/ 848605 w 1535112"/>
                      <a:gd name="connsiteY3" fmla="*/ 116028 h 692386"/>
                      <a:gd name="connsiteX4" fmla="*/ 797958 w 1535112"/>
                      <a:gd name="connsiteY4" fmla="*/ 169504 h 692386"/>
                      <a:gd name="connsiteX5" fmla="*/ 784075 w 1535112"/>
                      <a:gd name="connsiteY5" fmla="*/ 205562 h 692386"/>
                      <a:gd name="connsiteX6" fmla="*/ 785295 w 1535112"/>
                      <a:gd name="connsiteY6" fmla="*/ 207233 h 692386"/>
                      <a:gd name="connsiteX7" fmla="*/ 765114 w 1535112"/>
                      <a:gd name="connsiteY7" fmla="*/ 203826 h 692386"/>
                      <a:gd name="connsiteX8" fmla="*/ 745317 w 1535112"/>
                      <a:gd name="connsiteY8" fmla="*/ 174903 h 692386"/>
                      <a:gd name="connsiteX9" fmla="*/ 653599 w 1535112"/>
                      <a:gd name="connsiteY9" fmla="*/ 110436 h 692386"/>
                      <a:gd name="connsiteX10" fmla="*/ 600573 w 1535112"/>
                      <a:gd name="connsiteY10" fmla="*/ 22446 h 692386"/>
                      <a:gd name="connsiteX11" fmla="*/ 584119 w 1535112"/>
                      <a:gd name="connsiteY11" fmla="*/ 14 h 692386"/>
                      <a:gd name="connsiteX12" fmla="*/ 537521 w 1535112"/>
                      <a:gd name="connsiteY12" fmla="*/ 37743 h 692386"/>
                      <a:gd name="connsiteX13" fmla="*/ 392712 w 1535112"/>
                      <a:gd name="connsiteY13" fmla="*/ 77850 h 692386"/>
                      <a:gd name="connsiteX14" fmla="*/ 208825 w 1535112"/>
                      <a:gd name="connsiteY14" fmla="*/ 195149 h 692386"/>
                      <a:gd name="connsiteX15" fmla="*/ 70508 w 1535112"/>
                      <a:gd name="connsiteY15" fmla="*/ 463749 h 692386"/>
                      <a:gd name="connsiteX16" fmla="*/ 0 w 1535112"/>
                      <a:gd name="connsiteY16" fmla="*/ 687100 h 692386"/>
                      <a:gd name="connsiteX17" fmla="*/ 1535112 w 1535112"/>
                      <a:gd name="connsiteY17" fmla="*/ 686971 h 692386"/>
                      <a:gd name="connsiteX18" fmla="*/ 1440437 w 1535112"/>
                      <a:gd name="connsiteY18" fmla="*/ 367981 h 692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35112" h="692386">
                        <a:moveTo>
                          <a:pt x="1440437" y="367981"/>
                        </a:moveTo>
                        <a:cubicBezTo>
                          <a:pt x="1383812" y="200420"/>
                          <a:pt x="1270883" y="97646"/>
                          <a:pt x="1099723" y="57539"/>
                        </a:cubicBezTo>
                        <a:cubicBezTo>
                          <a:pt x="1035449" y="42499"/>
                          <a:pt x="970790" y="28809"/>
                          <a:pt x="906323" y="14476"/>
                        </a:cubicBezTo>
                        <a:cubicBezTo>
                          <a:pt x="889419" y="49634"/>
                          <a:pt x="877014" y="87041"/>
                          <a:pt x="848605" y="116028"/>
                        </a:cubicBezTo>
                        <a:cubicBezTo>
                          <a:pt x="831444" y="133575"/>
                          <a:pt x="813447" y="150415"/>
                          <a:pt x="797958" y="169504"/>
                        </a:cubicBezTo>
                        <a:cubicBezTo>
                          <a:pt x="789666" y="179723"/>
                          <a:pt x="776619" y="188979"/>
                          <a:pt x="784075" y="205562"/>
                        </a:cubicBezTo>
                        <a:cubicBezTo>
                          <a:pt x="784460" y="206140"/>
                          <a:pt x="784846" y="206654"/>
                          <a:pt x="785295" y="207233"/>
                        </a:cubicBezTo>
                        <a:cubicBezTo>
                          <a:pt x="777390" y="205690"/>
                          <a:pt x="770063" y="204469"/>
                          <a:pt x="765114" y="203826"/>
                        </a:cubicBezTo>
                        <a:cubicBezTo>
                          <a:pt x="769549" y="186665"/>
                          <a:pt x="755151" y="181845"/>
                          <a:pt x="745317" y="174903"/>
                        </a:cubicBezTo>
                        <a:cubicBezTo>
                          <a:pt x="714916" y="153178"/>
                          <a:pt x="682651" y="134282"/>
                          <a:pt x="653599" y="110436"/>
                        </a:cubicBezTo>
                        <a:cubicBezTo>
                          <a:pt x="625126" y="87105"/>
                          <a:pt x="604815" y="60174"/>
                          <a:pt x="600573" y="22446"/>
                        </a:cubicBezTo>
                        <a:cubicBezTo>
                          <a:pt x="599545" y="12933"/>
                          <a:pt x="600316" y="-500"/>
                          <a:pt x="584119" y="14"/>
                        </a:cubicBezTo>
                        <a:cubicBezTo>
                          <a:pt x="579041" y="25531"/>
                          <a:pt x="561109" y="33886"/>
                          <a:pt x="537521" y="37743"/>
                        </a:cubicBezTo>
                        <a:cubicBezTo>
                          <a:pt x="487901" y="45777"/>
                          <a:pt x="439889" y="60753"/>
                          <a:pt x="392712" y="77850"/>
                        </a:cubicBezTo>
                        <a:cubicBezTo>
                          <a:pt x="322911" y="103173"/>
                          <a:pt x="258830" y="136403"/>
                          <a:pt x="208825" y="195149"/>
                        </a:cubicBezTo>
                        <a:cubicBezTo>
                          <a:pt x="141466" y="274399"/>
                          <a:pt x="104380" y="368174"/>
                          <a:pt x="70508" y="463749"/>
                        </a:cubicBezTo>
                        <a:cubicBezTo>
                          <a:pt x="44992" y="535800"/>
                          <a:pt x="0" y="685429"/>
                          <a:pt x="0" y="687100"/>
                        </a:cubicBezTo>
                        <a:cubicBezTo>
                          <a:pt x="175339" y="694041"/>
                          <a:pt x="1480351" y="694298"/>
                          <a:pt x="1535112" y="686971"/>
                        </a:cubicBezTo>
                        <a:cubicBezTo>
                          <a:pt x="1508439" y="579184"/>
                          <a:pt x="1475980" y="473261"/>
                          <a:pt x="1440437" y="3679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1" name="자유형: 도형 50">
                    <a:extLst>
                      <a:ext uri="{FF2B5EF4-FFF2-40B4-BE49-F238E27FC236}">
                        <a16:creationId xmlns:a16="http://schemas.microsoft.com/office/drawing/2014/main" id="{6FA625F4-8878-43F2-B929-4C0150A45560}"/>
                      </a:ext>
                    </a:extLst>
                  </p:cNvPr>
                  <p:cNvSpPr/>
                  <p:nvPr/>
                </p:nvSpPr>
                <p:spPr>
                  <a:xfrm>
                    <a:off x="2466753" y="2031218"/>
                    <a:ext cx="379495" cy="537748"/>
                  </a:xfrm>
                  <a:custGeom>
                    <a:avLst/>
                    <a:gdLst>
                      <a:gd name="connsiteX0" fmla="*/ 405610 w 503005"/>
                      <a:gd name="connsiteY0" fmla="*/ 523787 h 712764"/>
                      <a:gd name="connsiteX1" fmla="*/ 381765 w 503005"/>
                      <a:gd name="connsiteY1" fmla="*/ 598023 h 712764"/>
                      <a:gd name="connsiteX2" fmla="*/ 280919 w 503005"/>
                      <a:gd name="connsiteY2" fmla="*/ 708317 h 712764"/>
                      <a:gd name="connsiteX3" fmla="*/ 265300 w 503005"/>
                      <a:gd name="connsiteY3" fmla="*/ 709345 h 712764"/>
                      <a:gd name="connsiteX4" fmla="*/ 159121 w 503005"/>
                      <a:gd name="connsiteY4" fmla="*/ 638773 h 712764"/>
                      <a:gd name="connsiteX5" fmla="*/ 83406 w 503005"/>
                      <a:gd name="connsiteY5" fmla="*/ 509390 h 712764"/>
                      <a:gd name="connsiteX6" fmla="*/ 38864 w 503005"/>
                      <a:gd name="connsiteY6" fmla="*/ 401024 h 712764"/>
                      <a:gd name="connsiteX7" fmla="*/ 33144 w 503005"/>
                      <a:gd name="connsiteY7" fmla="*/ 383671 h 712764"/>
                      <a:gd name="connsiteX8" fmla="*/ 1843 w 503005"/>
                      <a:gd name="connsiteY8" fmla="*/ 261936 h 712764"/>
                      <a:gd name="connsiteX9" fmla="*/ 31730 w 503005"/>
                      <a:gd name="connsiteY9" fmla="*/ 246639 h 712764"/>
                      <a:gd name="connsiteX10" fmla="*/ 33465 w 503005"/>
                      <a:gd name="connsiteY10" fmla="*/ 133582 h 712764"/>
                      <a:gd name="connsiteX11" fmla="*/ 36936 w 503005"/>
                      <a:gd name="connsiteY11" fmla="*/ 98617 h 712764"/>
                      <a:gd name="connsiteX12" fmla="*/ 159570 w 503005"/>
                      <a:gd name="connsiteY12" fmla="*/ 471 h 712764"/>
                      <a:gd name="connsiteX13" fmla="*/ 354255 w 503005"/>
                      <a:gd name="connsiteY13" fmla="*/ 7927 h 712764"/>
                      <a:gd name="connsiteX14" fmla="*/ 460307 w 503005"/>
                      <a:gd name="connsiteY14" fmla="*/ 94182 h 712764"/>
                      <a:gd name="connsiteX15" fmla="*/ 468020 w 503005"/>
                      <a:gd name="connsiteY15" fmla="*/ 179987 h 712764"/>
                      <a:gd name="connsiteX16" fmla="*/ 488523 w 503005"/>
                      <a:gd name="connsiteY16" fmla="*/ 234299 h 712764"/>
                      <a:gd name="connsiteX17" fmla="*/ 498871 w 503005"/>
                      <a:gd name="connsiteY17" fmla="*/ 294330 h 712764"/>
                      <a:gd name="connsiteX18" fmla="*/ 445845 w 503005"/>
                      <a:gd name="connsiteY18" fmla="*/ 394726 h 712764"/>
                      <a:gd name="connsiteX19" fmla="*/ 443532 w 503005"/>
                      <a:gd name="connsiteY19" fmla="*/ 412979 h 712764"/>
                      <a:gd name="connsiteX20" fmla="*/ 414673 w 503005"/>
                      <a:gd name="connsiteY20" fmla="*/ 490365 h 712764"/>
                      <a:gd name="connsiteX21" fmla="*/ 405610 w 503005"/>
                      <a:gd name="connsiteY21" fmla="*/ 523787 h 71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3005" h="712764">
                        <a:moveTo>
                          <a:pt x="405610" y="523787"/>
                        </a:moveTo>
                        <a:cubicBezTo>
                          <a:pt x="407602" y="551682"/>
                          <a:pt x="398026" y="576170"/>
                          <a:pt x="381765" y="598023"/>
                        </a:cubicBezTo>
                        <a:cubicBezTo>
                          <a:pt x="351877" y="638130"/>
                          <a:pt x="318584" y="675216"/>
                          <a:pt x="280919" y="708317"/>
                        </a:cubicBezTo>
                        <a:cubicBezTo>
                          <a:pt x="276099" y="714230"/>
                          <a:pt x="270828" y="713909"/>
                          <a:pt x="265300" y="709345"/>
                        </a:cubicBezTo>
                        <a:cubicBezTo>
                          <a:pt x="229950" y="685821"/>
                          <a:pt x="194728" y="661976"/>
                          <a:pt x="159121" y="638773"/>
                        </a:cubicBezTo>
                        <a:cubicBezTo>
                          <a:pt x="112137" y="608179"/>
                          <a:pt x="89512" y="563701"/>
                          <a:pt x="83406" y="509390"/>
                        </a:cubicBezTo>
                        <a:cubicBezTo>
                          <a:pt x="51141" y="480467"/>
                          <a:pt x="40278" y="442674"/>
                          <a:pt x="38864" y="401024"/>
                        </a:cubicBezTo>
                        <a:cubicBezTo>
                          <a:pt x="38672" y="394726"/>
                          <a:pt x="39250" y="387913"/>
                          <a:pt x="33144" y="383671"/>
                        </a:cubicBezTo>
                        <a:cubicBezTo>
                          <a:pt x="-12554" y="352305"/>
                          <a:pt x="2550" y="304614"/>
                          <a:pt x="1843" y="261936"/>
                        </a:cubicBezTo>
                        <a:cubicBezTo>
                          <a:pt x="1521" y="244840"/>
                          <a:pt x="18875" y="246511"/>
                          <a:pt x="31730" y="246639"/>
                        </a:cubicBezTo>
                        <a:cubicBezTo>
                          <a:pt x="29416" y="208911"/>
                          <a:pt x="28966" y="171246"/>
                          <a:pt x="33465" y="133582"/>
                        </a:cubicBezTo>
                        <a:cubicBezTo>
                          <a:pt x="34815" y="121948"/>
                          <a:pt x="34815" y="110186"/>
                          <a:pt x="36936" y="98617"/>
                        </a:cubicBezTo>
                        <a:cubicBezTo>
                          <a:pt x="50048" y="27787"/>
                          <a:pt x="87841" y="-4349"/>
                          <a:pt x="159570" y="471"/>
                        </a:cubicBezTo>
                        <a:cubicBezTo>
                          <a:pt x="224422" y="4842"/>
                          <a:pt x="288889" y="10755"/>
                          <a:pt x="354255" y="7927"/>
                        </a:cubicBezTo>
                        <a:cubicBezTo>
                          <a:pt x="413452" y="5356"/>
                          <a:pt x="446038" y="35693"/>
                          <a:pt x="460307" y="94182"/>
                        </a:cubicBezTo>
                        <a:cubicBezTo>
                          <a:pt x="467184" y="122462"/>
                          <a:pt x="469434" y="151129"/>
                          <a:pt x="468020" y="179987"/>
                        </a:cubicBezTo>
                        <a:cubicBezTo>
                          <a:pt x="466991" y="201455"/>
                          <a:pt x="471748" y="219966"/>
                          <a:pt x="488523" y="234299"/>
                        </a:cubicBezTo>
                        <a:cubicBezTo>
                          <a:pt x="505877" y="251910"/>
                          <a:pt x="505299" y="274020"/>
                          <a:pt x="498871" y="294330"/>
                        </a:cubicBezTo>
                        <a:cubicBezTo>
                          <a:pt x="487431" y="330581"/>
                          <a:pt x="487431" y="373644"/>
                          <a:pt x="445845" y="394726"/>
                        </a:cubicBezTo>
                        <a:cubicBezTo>
                          <a:pt x="442760" y="396268"/>
                          <a:pt x="443917" y="406681"/>
                          <a:pt x="443532" y="412979"/>
                        </a:cubicBezTo>
                        <a:cubicBezTo>
                          <a:pt x="441860" y="441774"/>
                          <a:pt x="427013" y="465620"/>
                          <a:pt x="414673" y="490365"/>
                        </a:cubicBezTo>
                        <a:cubicBezTo>
                          <a:pt x="409531" y="501034"/>
                          <a:pt x="403746" y="511318"/>
                          <a:pt x="405610" y="523787"/>
                        </a:cubicBezTo>
                        <a:close/>
                      </a:path>
                    </a:pathLst>
                  </a:custGeom>
                  <a:solidFill>
                    <a:srgbClr val="FE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2" name="자유형: 도형 51">
                    <a:extLst>
                      <a:ext uri="{FF2B5EF4-FFF2-40B4-BE49-F238E27FC236}">
                        <a16:creationId xmlns:a16="http://schemas.microsoft.com/office/drawing/2014/main" id="{C3430ACC-161E-4513-88C1-DB6C5C0BC36A}"/>
                      </a:ext>
                    </a:extLst>
                  </p:cNvPr>
                  <p:cNvSpPr/>
                  <p:nvPr/>
                </p:nvSpPr>
                <p:spPr>
                  <a:xfrm>
                    <a:off x="2463146" y="1947841"/>
                    <a:ext cx="397798" cy="269503"/>
                  </a:xfrm>
                  <a:custGeom>
                    <a:avLst/>
                    <a:gdLst>
                      <a:gd name="connsiteX0" fmla="*/ 493305 w 527265"/>
                      <a:gd name="connsiteY0" fmla="*/ 344811 h 357215"/>
                      <a:gd name="connsiteX1" fmla="*/ 460782 w 527265"/>
                      <a:gd name="connsiteY1" fmla="*/ 313767 h 357215"/>
                      <a:gd name="connsiteX2" fmla="*/ 455640 w 527265"/>
                      <a:gd name="connsiteY2" fmla="*/ 214914 h 357215"/>
                      <a:gd name="connsiteX3" fmla="*/ 350746 w 527265"/>
                      <a:gd name="connsiteY3" fmla="*/ 128980 h 357215"/>
                      <a:gd name="connsiteX4" fmla="*/ 178364 w 527265"/>
                      <a:gd name="connsiteY4" fmla="*/ 123324 h 357215"/>
                      <a:gd name="connsiteX5" fmla="*/ 50523 w 527265"/>
                      <a:gd name="connsiteY5" fmla="*/ 230275 h 357215"/>
                      <a:gd name="connsiteX6" fmla="*/ 44481 w 527265"/>
                      <a:gd name="connsiteY6" fmla="*/ 338898 h 357215"/>
                      <a:gd name="connsiteX7" fmla="*/ 36512 w 527265"/>
                      <a:gd name="connsiteY7" fmla="*/ 357216 h 357215"/>
                      <a:gd name="connsiteX8" fmla="*/ 2961 w 527265"/>
                      <a:gd name="connsiteY8" fmla="*/ 240559 h 357215"/>
                      <a:gd name="connsiteX9" fmla="*/ 46281 w 527265"/>
                      <a:gd name="connsiteY9" fmla="*/ 96008 h 357215"/>
                      <a:gd name="connsiteX10" fmla="*/ 383268 w 527265"/>
                      <a:gd name="connsiteY10" fmla="*/ 19650 h 357215"/>
                      <a:gd name="connsiteX11" fmla="*/ 473573 w 527265"/>
                      <a:gd name="connsiteY11" fmla="*/ 121396 h 357215"/>
                      <a:gd name="connsiteX12" fmla="*/ 489834 w 527265"/>
                      <a:gd name="connsiteY12" fmla="*/ 143763 h 357215"/>
                      <a:gd name="connsiteX13" fmla="*/ 522420 w 527265"/>
                      <a:gd name="connsiteY13" fmla="*/ 253285 h 357215"/>
                      <a:gd name="connsiteX14" fmla="*/ 493305 w 527265"/>
                      <a:gd name="connsiteY14" fmla="*/ 344811 h 35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27265" h="357215">
                        <a:moveTo>
                          <a:pt x="493305" y="344811"/>
                        </a:moveTo>
                        <a:cubicBezTo>
                          <a:pt x="469395" y="348089"/>
                          <a:pt x="459432" y="339797"/>
                          <a:pt x="460782" y="313767"/>
                        </a:cubicBezTo>
                        <a:cubicBezTo>
                          <a:pt x="462582" y="280859"/>
                          <a:pt x="461939" y="247758"/>
                          <a:pt x="455640" y="214914"/>
                        </a:cubicBezTo>
                        <a:cubicBezTo>
                          <a:pt x="443235" y="150062"/>
                          <a:pt x="415855" y="124931"/>
                          <a:pt x="350746" y="128980"/>
                        </a:cubicBezTo>
                        <a:cubicBezTo>
                          <a:pt x="292899" y="132579"/>
                          <a:pt x="235760" y="129108"/>
                          <a:pt x="178364" y="123324"/>
                        </a:cubicBezTo>
                        <a:cubicBezTo>
                          <a:pt x="93458" y="114840"/>
                          <a:pt x="57015" y="145370"/>
                          <a:pt x="50523" y="230275"/>
                        </a:cubicBezTo>
                        <a:cubicBezTo>
                          <a:pt x="47759" y="266397"/>
                          <a:pt x="46924" y="302712"/>
                          <a:pt x="44481" y="338898"/>
                        </a:cubicBezTo>
                        <a:cubicBezTo>
                          <a:pt x="44032" y="345261"/>
                          <a:pt x="51359" y="356573"/>
                          <a:pt x="36512" y="357216"/>
                        </a:cubicBezTo>
                        <a:cubicBezTo>
                          <a:pt x="25328" y="318330"/>
                          <a:pt x="10095" y="280859"/>
                          <a:pt x="2961" y="240559"/>
                        </a:cubicBezTo>
                        <a:cubicBezTo>
                          <a:pt x="-6937" y="184320"/>
                          <a:pt x="8103" y="136693"/>
                          <a:pt x="46281" y="96008"/>
                        </a:cubicBezTo>
                        <a:cubicBezTo>
                          <a:pt x="128744" y="7953"/>
                          <a:pt x="272139" y="-24570"/>
                          <a:pt x="383268" y="19650"/>
                        </a:cubicBezTo>
                        <a:cubicBezTo>
                          <a:pt x="430059" y="38226"/>
                          <a:pt x="468623" y="65478"/>
                          <a:pt x="473573" y="121396"/>
                        </a:cubicBezTo>
                        <a:cubicBezTo>
                          <a:pt x="474601" y="132965"/>
                          <a:pt x="482571" y="138107"/>
                          <a:pt x="489834" y="143763"/>
                        </a:cubicBezTo>
                        <a:cubicBezTo>
                          <a:pt x="526984" y="172622"/>
                          <a:pt x="533411" y="210929"/>
                          <a:pt x="522420" y="253285"/>
                        </a:cubicBezTo>
                        <a:cubicBezTo>
                          <a:pt x="514386" y="284265"/>
                          <a:pt x="503138" y="314345"/>
                          <a:pt x="493305" y="344811"/>
                        </a:cubicBezTo>
                        <a:close/>
                      </a:path>
                    </a:pathLst>
                  </a:custGeom>
                  <a:solidFill>
                    <a:srgbClr val="9C4628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3" name="자유형: 도형 52">
                    <a:extLst>
                      <a:ext uri="{FF2B5EF4-FFF2-40B4-BE49-F238E27FC236}">
                        <a16:creationId xmlns:a16="http://schemas.microsoft.com/office/drawing/2014/main" id="{BF66AE13-E934-45DE-9AAF-024A9282649F}"/>
                      </a:ext>
                    </a:extLst>
                  </p:cNvPr>
                  <p:cNvSpPr/>
                  <p:nvPr/>
                </p:nvSpPr>
                <p:spPr>
                  <a:xfrm>
                    <a:off x="2617255" y="2575309"/>
                    <a:ext cx="121228" cy="374064"/>
                  </a:xfrm>
                  <a:custGeom>
                    <a:avLst/>
                    <a:gdLst>
                      <a:gd name="connsiteX0" fmla="*/ 160684 w 160683"/>
                      <a:gd name="connsiteY0" fmla="*/ 495807 h 495807"/>
                      <a:gd name="connsiteX1" fmla="*/ 0 w 160683"/>
                      <a:gd name="connsiteY1" fmla="*/ 489380 h 495807"/>
                      <a:gd name="connsiteX2" fmla="*/ 44092 w 160683"/>
                      <a:gd name="connsiteY2" fmla="*/ 119999 h 495807"/>
                      <a:gd name="connsiteX3" fmla="*/ 35672 w 160683"/>
                      <a:gd name="connsiteY3" fmla="*/ 80792 h 495807"/>
                      <a:gd name="connsiteX4" fmla="*/ 65816 w 160683"/>
                      <a:gd name="connsiteY4" fmla="*/ 1028 h 495807"/>
                      <a:gd name="connsiteX5" fmla="*/ 81499 w 160683"/>
                      <a:gd name="connsiteY5" fmla="*/ 0 h 495807"/>
                      <a:gd name="connsiteX6" fmla="*/ 117428 w 160683"/>
                      <a:gd name="connsiteY6" fmla="*/ 62474 h 495807"/>
                      <a:gd name="connsiteX7" fmla="*/ 117942 w 160683"/>
                      <a:gd name="connsiteY7" fmla="*/ 185751 h 495807"/>
                      <a:gd name="connsiteX8" fmla="*/ 160684 w 160683"/>
                      <a:gd name="connsiteY8" fmla="*/ 495807 h 495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683" h="495807">
                        <a:moveTo>
                          <a:pt x="160684" y="495807"/>
                        </a:moveTo>
                        <a:cubicBezTo>
                          <a:pt x="109265" y="495807"/>
                          <a:pt x="38564" y="489380"/>
                          <a:pt x="0" y="489380"/>
                        </a:cubicBezTo>
                        <a:cubicBezTo>
                          <a:pt x="6556" y="418293"/>
                          <a:pt x="41842" y="140117"/>
                          <a:pt x="44092" y="119999"/>
                        </a:cubicBezTo>
                        <a:cubicBezTo>
                          <a:pt x="45699" y="105795"/>
                          <a:pt x="44156" y="93390"/>
                          <a:pt x="35672" y="80792"/>
                        </a:cubicBezTo>
                        <a:cubicBezTo>
                          <a:pt x="9448" y="41649"/>
                          <a:pt x="19925" y="14976"/>
                          <a:pt x="65816" y="1028"/>
                        </a:cubicBezTo>
                        <a:cubicBezTo>
                          <a:pt x="71023" y="707"/>
                          <a:pt x="76293" y="321"/>
                          <a:pt x="81499" y="0"/>
                        </a:cubicBezTo>
                        <a:cubicBezTo>
                          <a:pt x="117557" y="11312"/>
                          <a:pt x="130668" y="31109"/>
                          <a:pt x="117428" y="62474"/>
                        </a:cubicBezTo>
                        <a:cubicBezTo>
                          <a:pt x="99753" y="104316"/>
                          <a:pt x="113829" y="145066"/>
                          <a:pt x="117942" y="185751"/>
                        </a:cubicBezTo>
                        <a:cubicBezTo>
                          <a:pt x="126619" y="272842"/>
                          <a:pt x="147829" y="418679"/>
                          <a:pt x="160684" y="49580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4" name="자유형: 도형 53">
                    <a:extLst>
                      <a:ext uri="{FF2B5EF4-FFF2-40B4-BE49-F238E27FC236}">
                        <a16:creationId xmlns:a16="http://schemas.microsoft.com/office/drawing/2014/main" id="{3F7AB09C-99CB-4D07-B911-17D60E47DAA7}"/>
                      </a:ext>
                    </a:extLst>
                  </p:cNvPr>
                  <p:cNvSpPr/>
                  <p:nvPr/>
                </p:nvSpPr>
                <p:spPr>
                  <a:xfrm>
                    <a:off x="2406719" y="2824495"/>
                    <a:ext cx="122626" cy="142119"/>
                  </a:xfrm>
                  <a:custGeom>
                    <a:avLst/>
                    <a:gdLst>
                      <a:gd name="connsiteX0" fmla="*/ 119207 w 162536"/>
                      <a:gd name="connsiteY0" fmla="*/ 11843 h 188373"/>
                      <a:gd name="connsiteX1" fmla="*/ 162399 w 162536"/>
                      <a:gd name="connsiteY1" fmla="*/ 150417 h 188373"/>
                      <a:gd name="connsiteX2" fmla="*/ 137654 w 162536"/>
                      <a:gd name="connsiteY2" fmla="*/ 178376 h 188373"/>
                      <a:gd name="connsiteX3" fmla="*/ 558 w 162536"/>
                      <a:gd name="connsiteY3" fmla="*/ 162501 h 188373"/>
                      <a:gd name="connsiteX4" fmla="*/ 13991 w 162536"/>
                      <a:gd name="connsiteY4" fmla="*/ 49700 h 188373"/>
                      <a:gd name="connsiteX5" fmla="*/ 119207 w 162536"/>
                      <a:gd name="connsiteY5" fmla="*/ 11843 h 188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36" h="188373">
                        <a:moveTo>
                          <a:pt x="119207" y="11843"/>
                        </a:moveTo>
                        <a:cubicBezTo>
                          <a:pt x="161821" y="49122"/>
                          <a:pt x="158221" y="101441"/>
                          <a:pt x="162399" y="150417"/>
                        </a:cubicBezTo>
                        <a:cubicBezTo>
                          <a:pt x="164135" y="170406"/>
                          <a:pt x="149030" y="176577"/>
                          <a:pt x="137654" y="178376"/>
                        </a:cubicBezTo>
                        <a:cubicBezTo>
                          <a:pt x="100375" y="199201"/>
                          <a:pt x="27168" y="184354"/>
                          <a:pt x="558" y="162501"/>
                        </a:cubicBezTo>
                        <a:cubicBezTo>
                          <a:pt x="-1434" y="124129"/>
                          <a:pt x="1651" y="85951"/>
                          <a:pt x="13991" y="49700"/>
                        </a:cubicBezTo>
                        <a:cubicBezTo>
                          <a:pt x="30574" y="724"/>
                          <a:pt x="69588" y="-12388"/>
                          <a:pt x="119207" y="11843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" name="자유형: 도형 54">
                    <a:extLst>
                      <a:ext uri="{FF2B5EF4-FFF2-40B4-BE49-F238E27FC236}">
                        <a16:creationId xmlns:a16="http://schemas.microsoft.com/office/drawing/2014/main" id="{EBA2F1A5-4253-492D-B2C1-E22B5FD72022}"/>
                      </a:ext>
                    </a:extLst>
                  </p:cNvPr>
                  <p:cNvSpPr/>
                  <p:nvPr/>
                </p:nvSpPr>
                <p:spPr>
                  <a:xfrm>
                    <a:off x="2842427" y="2826931"/>
                    <a:ext cx="125470" cy="136934"/>
                  </a:xfrm>
                  <a:custGeom>
                    <a:avLst/>
                    <a:gdLst>
                      <a:gd name="connsiteX0" fmla="*/ 48621 w 166306"/>
                      <a:gd name="connsiteY0" fmla="*/ 175146 h 181501"/>
                      <a:gd name="connsiteX1" fmla="*/ 7551 w 166306"/>
                      <a:gd name="connsiteY1" fmla="*/ 102067 h 181501"/>
                      <a:gd name="connsiteX2" fmla="*/ 11664 w 166306"/>
                      <a:gd name="connsiteY2" fmla="*/ 77064 h 181501"/>
                      <a:gd name="connsiteX3" fmla="*/ 100105 w 166306"/>
                      <a:gd name="connsiteY3" fmla="*/ 0 h 181501"/>
                      <a:gd name="connsiteX4" fmla="*/ 157115 w 166306"/>
                      <a:gd name="connsiteY4" fmla="*/ 64659 h 181501"/>
                      <a:gd name="connsiteX5" fmla="*/ 166306 w 166306"/>
                      <a:gd name="connsiteY5" fmla="*/ 159334 h 181501"/>
                      <a:gd name="connsiteX6" fmla="*/ 48621 w 166306"/>
                      <a:gd name="connsiteY6" fmla="*/ 175146 h 181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306" h="181501">
                        <a:moveTo>
                          <a:pt x="48621" y="175146"/>
                        </a:moveTo>
                        <a:cubicBezTo>
                          <a:pt x="-9225" y="162291"/>
                          <a:pt x="-4404" y="158692"/>
                          <a:pt x="7551" y="102067"/>
                        </a:cubicBezTo>
                        <a:cubicBezTo>
                          <a:pt x="9286" y="93839"/>
                          <a:pt x="9671" y="85227"/>
                          <a:pt x="11664" y="77064"/>
                        </a:cubicBezTo>
                        <a:cubicBezTo>
                          <a:pt x="30432" y="1800"/>
                          <a:pt x="47593" y="579"/>
                          <a:pt x="100105" y="0"/>
                        </a:cubicBezTo>
                        <a:cubicBezTo>
                          <a:pt x="136484" y="6170"/>
                          <a:pt x="149531" y="33551"/>
                          <a:pt x="157115" y="64659"/>
                        </a:cubicBezTo>
                        <a:cubicBezTo>
                          <a:pt x="164700" y="95639"/>
                          <a:pt x="165407" y="127519"/>
                          <a:pt x="166306" y="159334"/>
                        </a:cubicBezTo>
                        <a:cubicBezTo>
                          <a:pt x="140340" y="180673"/>
                          <a:pt x="100040" y="188000"/>
                          <a:pt x="48621" y="175146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5CEACDF3-A314-4517-A832-6BF5C6B771E9}"/>
                  </a:ext>
                </a:extLst>
              </p:cNvPr>
              <p:cNvGrpSpPr/>
              <p:nvPr/>
            </p:nvGrpSpPr>
            <p:grpSpPr>
              <a:xfrm>
                <a:off x="2100539" y="2798587"/>
                <a:ext cx="1174735" cy="1156381"/>
                <a:chOff x="2100539" y="2798587"/>
                <a:chExt cx="1174735" cy="1156381"/>
              </a:xfrm>
            </p:grpSpPr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04CFE735-DCBC-4664-A9ED-9E9005D176E2}"/>
                    </a:ext>
                  </a:extLst>
                </p:cNvPr>
                <p:cNvSpPr/>
                <p:nvPr/>
              </p:nvSpPr>
              <p:spPr>
                <a:xfrm>
                  <a:off x="2100539" y="2798587"/>
                  <a:ext cx="1174735" cy="1156381"/>
                </a:xfrm>
                <a:custGeom>
                  <a:avLst/>
                  <a:gdLst>
                    <a:gd name="connsiteX0" fmla="*/ 587367 w 1174735"/>
                    <a:gd name="connsiteY0" fmla="*/ 245972 h 1156381"/>
                    <a:gd name="connsiteX1" fmla="*/ 255149 w 1174735"/>
                    <a:gd name="connsiteY1" fmla="*/ 578190 h 1156381"/>
                    <a:gd name="connsiteX2" fmla="*/ 587367 w 1174735"/>
                    <a:gd name="connsiteY2" fmla="*/ 910408 h 1156381"/>
                    <a:gd name="connsiteX3" fmla="*/ 919585 w 1174735"/>
                    <a:gd name="connsiteY3" fmla="*/ 578190 h 1156381"/>
                    <a:gd name="connsiteX4" fmla="*/ 587367 w 1174735"/>
                    <a:gd name="connsiteY4" fmla="*/ 245972 h 1156381"/>
                    <a:gd name="connsiteX5" fmla="*/ 479050 w 1174735"/>
                    <a:gd name="connsiteY5" fmla="*/ 194 h 1156381"/>
                    <a:gd name="connsiteX6" fmla="*/ 496107 w 1174735"/>
                    <a:gd name="connsiteY6" fmla="*/ 2111 h 1156381"/>
                    <a:gd name="connsiteX7" fmla="*/ 529129 w 1174735"/>
                    <a:gd name="connsiteY7" fmla="*/ 68835 h 1156381"/>
                    <a:gd name="connsiteX8" fmla="*/ 614523 w 1174735"/>
                    <a:gd name="connsiteY8" fmla="*/ 127801 h 1156381"/>
                    <a:gd name="connsiteX9" fmla="*/ 659378 w 1174735"/>
                    <a:gd name="connsiteY9" fmla="*/ 100161 h 1156381"/>
                    <a:gd name="connsiteX10" fmla="*/ 699238 w 1174735"/>
                    <a:gd name="connsiteY10" fmla="*/ 17531 h 1156381"/>
                    <a:gd name="connsiteX11" fmla="*/ 723581 w 1174735"/>
                    <a:gd name="connsiteY11" fmla="*/ 6863 h 1156381"/>
                    <a:gd name="connsiteX12" fmla="*/ 746566 w 1174735"/>
                    <a:gd name="connsiteY12" fmla="*/ 14330 h 1156381"/>
                    <a:gd name="connsiteX13" fmla="*/ 795493 w 1174735"/>
                    <a:gd name="connsiteY13" fmla="*/ 90414 h 1156381"/>
                    <a:gd name="connsiteX14" fmla="*/ 787154 w 1174735"/>
                    <a:gd name="connsiteY14" fmla="*/ 152726 h 1156381"/>
                    <a:gd name="connsiteX15" fmla="*/ 800876 w 1174735"/>
                    <a:gd name="connsiteY15" fmla="*/ 179299 h 1156381"/>
                    <a:gd name="connsiteX16" fmla="*/ 825801 w 1174735"/>
                    <a:gd name="connsiteY16" fmla="*/ 194671 h 1156381"/>
                    <a:gd name="connsiteX17" fmla="*/ 908237 w 1174735"/>
                    <a:gd name="connsiteY17" fmla="*/ 189822 h 1156381"/>
                    <a:gd name="connsiteX18" fmla="*/ 963517 w 1174735"/>
                    <a:gd name="connsiteY18" fmla="*/ 149089 h 1156381"/>
                    <a:gd name="connsiteX19" fmla="*/ 994018 w 1174735"/>
                    <a:gd name="connsiteY19" fmla="*/ 151562 h 1156381"/>
                    <a:gd name="connsiteX20" fmla="*/ 1000516 w 1174735"/>
                    <a:gd name="connsiteY20" fmla="*/ 154762 h 1156381"/>
                    <a:gd name="connsiteX21" fmla="*/ 1018798 w 1174735"/>
                    <a:gd name="connsiteY21" fmla="*/ 262704 h 1156381"/>
                    <a:gd name="connsiteX22" fmla="*/ 1008614 w 1174735"/>
                    <a:gd name="connsiteY22" fmla="*/ 276234 h 1156381"/>
                    <a:gd name="connsiteX23" fmla="*/ 1003474 w 1174735"/>
                    <a:gd name="connsiteY23" fmla="*/ 377145 h 1156381"/>
                    <a:gd name="connsiteX24" fmla="*/ 1030581 w 1174735"/>
                    <a:gd name="connsiteY24" fmla="*/ 391886 h 1156381"/>
                    <a:gd name="connsiteX25" fmla="*/ 1114908 w 1174735"/>
                    <a:gd name="connsiteY25" fmla="*/ 386649 h 1156381"/>
                    <a:gd name="connsiteX26" fmla="*/ 1162866 w 1174735"/>
                    <a:gd name="connsiteY26" fmla="*/ 419623 h 1156381"/>
                    <a:gd name="connsiteX27" fmla="*/ 1171934 w 1174735"/>
                    <a:gd name="connsiteY27" fmla="*/ 457204 h 1156381"/>
                    <a:gd name="connsiteX28" fmla="*/ 1144537 w 1174735"/>
                    <a:gd name="connsiteY28" fmla="*/ 509090 h 1156381"/>
                    <a:gd name="connsiteX29" fmla="*/ 1069228 w 1174735"/>
                    <a:gd name="connsiteY29" fmla="*/ 541967 h 1156381"/>
                    <a:gd name="connsiteX30" fmla="*/ 1043819 w 1174735"/>
                    <a:gd name="connsiteY30" fmla="*/ 567911 h 1156381"/>
                    <a:gd name="connsiteX31" fmla="*/ 1081158 w 1174735"/>
                    <a:gd name="connsiteY31" fmla="*/ 646467 h 1156381"/>
                    <a:gd name="connsiteX32" fmla="*/ 1149773 w 1174735"/>
                    <a:gd name="connsiteY32" fmla="*/ 679490 h 1156381"/>
                    <a:gd name="connsiteX33" fmla="*/ 1165630 w 1174735"/>
                    <a:gd name="connsiteY33" fmla="*/ 715567 h 1156381"/>
                    <a:gd name="connsiteX34" fmla="*/ 1146719 w 1174735"/>
                    <a:gd name="connsiteY34" fmla="*/ 778024 h 1156381"/>
                    <a:gd name="connsiteX35" fmla="*/ 1129067 w 1174735"/>
                    <a:gd name="connsiteY35" fmla="*/ 796112 h 1156381"/>
                    <a:gd name="connsiteX36" fmla="*/ 1121551 w 1174735"/>
                    <a:gd name="connsiteY36" fmla="*/ 796257 h 1156381"/>
                    <a:gd name="connsiteX37" fmla="*/ 1025732 w 1174735"/>
                    <a:gd name="connsiteY37" fmla="*/ 786220 h 1156381"/>
                    <a:gd name="connsiteX38" fmla="*/ 997704 w 1174735"/>
                    <a:gd name="connsiteY38" fmla="*/ 790487 h 1156381"/>
                    <a:gd name="connsiteX39" fmla="*/ 967105 w 1174735"/>
                    <a:gd name="connsiteY39" fmla="*/ 836651 h 1156381"/>
                    <a:gd name="connsiteX40" fmla="*/ 969481 w 1174735"/>
                    <a:gd name="connsiteY40" fmla="*/ 870062 h 1156381"/>
                    <a:gd name="connsiteX41" fmla="*/ 1017391 w 1174735"/>
                    <a:gd name="connsiteY41" fmla="*/ 942508 h 1156381"/>
                    <a:gd name="connsiteX42" fmla="*/ 998819 w 1174735"/>
                    <a:gd name="connsiteY42" fmla="*/ 995703 h 1156381"/>
                    <a:gd name="connsiteX43" fmla="*/ 994746 w 1174735"/>
                    <a:gd name="connsiteY43" fmla="*/ 998176 h 1156381"/>
                    <a:gd name="connsiteX44" fmla="*/ 953479 w 1174735"/>
                    <a:gd name="connsiteY44" fmla="*/ 1032121 h 1156381"/>
                    <a:gd name="connsiteX45" fmla="*/ 908333 w 1174735"/>
                    <a:gd name="connsiteY45" fmla="*/ 1001571 h 1156381"/>
                    <a:gd name="connsiteX46" fmla="*/ 900575 w 1174735"/>
                    <a:gd name="connsiteY46" fmla="*/ 995801 h 1156381"/>
                    <a:gd name="connsiteX47" fmla="*/ 841803 w 1174735"/>
                    <a:gd name="connsiteY47" fmla="*/ 956231 h 1156381"/>
                    <a:gd name="connsiteX48" fmla="*/ 771588 w 1174735"/>
                    <a:gd name="connsiteY48" fmla="*/ 990466 h 1156381"/>
                    <a:gd name="connsiteX49" fmla="*/ 764217 w 1174735"/>
                    <a:gd name="connsiteY49" fmla="*/ 1010590 h 1156381"/>
                    <a:gd name="connsiteX50" fmla="*/ 771005 w 1174735"/>
                    <a:gd name="connsiteY50" fmla="*/ 1119357 h 1156381"/>
                    <a:gd name="connsiteX51" fmla="*/ 755149 w 1174735"/>
                    <a:gd name="connsiteY51" fmla="*/ 1140790 h 1156381"/>
                    <a:gd name="connsiteX52" fmla="*/ 678629 w 1174735"/>
                    <a:gd name="connsiteY52" fmla="*/ 1154271 h 1156381"/>
                    <a:gd name="connsiteX53" fmla="*/ 645607 w 1174735"/>
                    <a:gd name="connsiteY53" fmla="*/ 1087546 h 1156381"/>
                    <a:gd name="connsiteX54" fmla="*/ 560213 w 1174735"/>
                    <a:gd name="connsiteY54" fmla="*/ 1028581 h 1156381"/>
                    <a:gd name="connsiteX55" fmla="*/ 515358 w 1174735"/>
                    <a:gd name="connsiteY55" fmla="*/ 1056221 h 1156381"/>
                    <a:gd name="connsiteX56" fmla="*/ 475498 w 1174735"/>
                    <a:gd name="connsiteY56" fmla="*/ 1138851 h 1156381"/>
                    <a:gd name="connsiteX57" fmla="*/ 451155 w 1174735"/>
                    <a:gd name="connsiteY57" fmla="*/ 1149519 h 1156381"/>
                    <a:gd name="connsiteX58" fmla="*/ 428171 w 1174735"/>
                    <a:gd name="connsiteY58" fmla="*/ 1142051 h 1156381"/>
                    <a:gd name="connsiteX59" fmla="*/ 379242 w 1174735"/>
                    <a:gd name="connsiteY59" fmla="*/ 1065967 h 1156381"/>
                    <a:gd name="connsiteX60" fmla="*/ 387583 w 1174735"/>
                    <a:gd name="connsiteY60" fmla="*/ 1003656 h 1156381"/>
                    <a:gd name="connsiteX61" fmla="*/ 373860 w 1174735"/>
                    <a:gd name="connsiteY61" fmla="*/ 977083 h 1156381"/>
                    <a:gd name="connsiteX62" fmla="*/ 348935 w 1174735"/>
                    <a:gd name="connsiteY62" fmla="*/ 961711 h 1156381"/>
                    <a:gd name="connsiteX63" fmla="*/ 266499 w 1174735"/>
                    <a:gd name="connsiteY63" fmla="*/ 966560 h 1156381"/>
                    <a:gd name="connsiteX64" fmla="*/ 211219 w 1174735"/>
                    <a:gd name="connsiteY64" fmla="*/ 1007293 h 1156381"/>
                    <a:gd name="connsiteX65" fmla="*/ 180718 w 1174735"/>
                    <a:gd name="connsiteY65" fmla="*/ 1004819 h 1156381"/>
                    <a:gd name="connsiteX66" fmla="*/ 174220 w 1174735"/>
                    <a:gd name="connsiteY66" fmla="*/ 1001620 h 1156381"/>
                    <a:gd name="connsiteX67" fmla="*/ 155938 w 1174735"/>
                    <a:gd name="connsiteY67" fmla="*/ 893677 h 1156381"/>
                    <a:gd name="connsiteX68" fmla="*/ 166122 w 1174735"/>
                    <a:gd name="connsiteY68" fmla="*/ 880148 h 1156381"/>
                    <a:gd name="connsiteX69" fmla="*/ 171262 w 1174735"/>
                    <a:gd name="connsiteY69" fmla="*/ 779237 h 1156381"/>
                    <a:gd name="connsiteX70" fmla="*/ 144155 w 1174735"/>
                    <a:gd name="connsiteY70" fmla="*/ 764495 h 1156381"/>
                    <a:gd name="connsiteX71" fmla="*/ 59828 w 1174735"/>
                    <a:gd name="connsiteY71" fmla="*/ 769733 h 1156381"/>
                    <a:gd name="connsiteX72" fmla="*/ 11870 w 1174735"/>
                    <a:gd name="connsiteY72" fmla="*/ 736759 h 1156381"/>
                    <a:gd name="connsiteX73" fmla="*/ 2802 w 1174735"/>
                    <a:gd name="connsiteY73" fmla="*/ 699178 h 1156381"/>
                    <a:gd name="connsiteX74" fmla="*/ 30200 w 1174735"/>
                    <a:gd name="connsiteY74" fmla="*/ 647292 h 1156381"/>
                    <a:gd name="connsiteX75" fmla="*/ 105508 w 1174735"/>
                    <a:gd name="connsiteY75" fmla="*/ 614414 h 1156381"/>
                    <a:gd name="connsiteX76" fmla="*/ 130917 w 1174735"/>
                    <a:gd name="connsiteY76" fmla="*/ 588422 h 1156381"/>
                    <a:gd name="connsiteX77" fmla="*/ 93578 w 1174735"/>
                    <a:gd name="connsiteY77" fmla="*/ 509866 h 1156381"/>
                    <a:gd name="connsiteX78" fmla="*/ 24963 w 1174735"/>
                    <a:gd name="connsiteY78" fmla="*/ 476844 h 1156381"/>
                    <a:gd name="connsiteX79" fmla="*/ 9106 w 1174735"/>
                    <a:gd name="connsiteY79" fmla="*/ 440766 h 1156381"/>
                    <a:gd name="connsiteX80" fmla="*/ 28018 w 1174735"/>
                    <a:gd name="connsiteY80" fmla="*/ 378309 h 1156381"/>
                    <a:gd name="connsiteX81" fmla="*/ 45669 w 1174735"/>
                    <a:gd name="connsiteY81" fmla="*/ 360221 h 1156381"/>
                    <a:gd name="connsiteX82" fmla="*/ 53185 w 1174735"/>
                    <a:gd name="connsiteY82" fmla="*/ 360076 h 1156381"/>
                    <a:gd name="connsiteX83" fmla="*/ 149004 w 1174735"/>
                    <a:gd name="connsiteY83" fmla="*/ 370113 h 1156381"/>
                    <a:gd name="connsiteX84" fmla="*/ 177032 w 1174735"/>
                    <a:gd name="connsiteY84" fmla="*/ 365846 h 1156381"/>
                    <a:gd name="connsiteX85" fmla="*/ 207631 w 1174735"/>
                    <a:gd name="connsiteY85" fmla="*/ 319682 h 1156381"/>
                    <a:gd name="connsiteX86" fmla="*/ 205255 w 1174735"/>
                    <a:gd name="connsiteY86" fmla="*/ 286271 h 1156381"/>
                    <a:gd name="connsiteX87" fmla="*/ 157345 w 1174735"/>
                    <a:gd name="connsiteY87" fmla="*/ 213825 h 1156381"/>
                    <a:gd name="connsiteX88" fmla="*/ 175917 w 1174735"/>
                    <a:gd name="connsiteY88" fmla="*/ 160630 h 1156381"/>
                    <a:gd name="connsiteX89" fmla="*/ 221257 w 1174735"/>
                    <a:gd name="connsiteY89" fmla="*/ 124261 h 1156381"/>
                    <a:gd name="connsiteX90" fmla="*/ 266403 w 1174735"/>
                    <a:gd name="connsiteY90" fmla="*/ 154811 h 1156381"/>
                    <a:gd name="connsiteX91" fmla="*/ 274161 w 1174735"/>
                    <a:gd name="connsiteY91" fmla="*/ 160581 h 1156381"/>
                    <a:gd name="connsiteX92" fmla="*/ 332933 w 1174735"/>
                    <a:gd name="connsiteY92" fmla="*/ 200150 h 1156381"/>
                    <a:gd name="connsiteX93" fmla="*/ 403148 w 1174735"/>
                    <a:gd name="connsiteY93" fmla="*/ 165915 h 1156381"/>
                    <a:gd name="connsiteX94" fmla="*/ 410519 w 1174735"/>
                    <a:gd name="connsiteY94" fmla="*/ 145791 h 1156381"/>
                    <a:gd name="connsiteX95" fmla="*/ 403731 w 1174735"/>
                    <a:gd name="connsiteY95" fmla="*/ 37024 h 1156381"/>
                    <a:gd name="connsiteX96" fmla="*/ 419587 w 1174735"/>
                    <a:gd name="connsiteY96" fmla="*/ 15592 h 1156381"/>
                    <a:gd name="connsiteX97" fmla="*/ 479050 w 1174735"/>
                    <a:gd name="connsiteY97" fmla="*/ 194 h 11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74735" h="1156381">
                      <a:moveTo>
                        <a:pt x="587367" y="245972"/>
                      </a:moveTo>
                      <a:cubicBezTo>
                        <a:pt x="403888" y="245972"/>
                        <a:pt x="255149" y="394711"/>
                        <a:pt x="255149" y="578190"/>
                      </a:cubicBezTo>
                      <a:cubicBezTo>
                        <a:pt x="255149" y="761669"/>
                        <a:pt x="403888" y="910408"/>
                        <a:pt x="587367" y="910408"/>
                      </a:cubicBezTo>
                      <a:cubicBezTo>
                        <a:pt x="770846" y="910408"/>
                        <a:pt x="919585" y="761669"/>
                        <a:pt x="919585" y="578190"/>
                      </a:cubicBezTo>
                      <a:cubicBezTo>
                        <a:pt x="919585" y="394711"/>
                        <a:pt x="770846" y="245972"/>
                        <a:pt x="587367" y="245972"/>
                      </a:cubicBezTo>
                      <a:close/>
                      <a:moveTo>
                        <a:pt x="479050" y="194"/>
                      </a:moveTo>
                      <a:cubicBezTo>
                        <a:pt x="485166" y="-317"/>
                        <a:pt x="490918" y="135"/>
                        <a:pt x="496107" y="2111"/>
                      </a:cubicBezTo>
                      <a:cubicBezTo>
                        <a:pt x="515794" y="9627"/>
                        <a:pt x="522243" y="44589"/>
                        <a:pt x="529129" y="68835"/>
                      </a:cubicBezTo>
                      <a:cubicBezTo>
                        <a:pt x="541932" y="113738"/>
                        <a:pt x="542950" y="127704"/>
                        <a:pt x="614523" y="127801"/>
                      </a:cubicBezTo>
                      <a:cubicBezTo>
                        <a:pt x="637121" y="127849"/>
                        <a:pt x="650504" y="122709"/>
                        <a:pt x="659378" y="100161"/>
                      </a:cubicBezTo>
                      <a:cubicBezTo>
                        <a:pt x="670531" y="71793"/>
                        <a:pt x="686582" y="45366"/>
                        <a:pt x="699238" y="17531"/>
                      </a:cubicBezTo>
                      <a:cubicBezTo>
                        <a:pt x="704766" y="5311"/>
                        <a:pt x="711603" y="2159"/>
                        <a:pt x="723581" y="6863"/>
                      </a:cubicBezTo>
                      <a:cubicBezTo>
                        <a:pt x="731049" y="9821"/>
                        <a:pt x="738856" y="12003"/>
                        <a:pt x="746566" y="14330"/>
                      </a:cubicBezTo>
                      <a:cubicBezTo>
                        <a:pt x="803543" y="31352"/>
                        <a:pt x="803543" y="31352"/>
                        <a:pt x="795493" y="90414"/>
                      </a:cubicBezTo>
                      <a:cubicBezTo>
                        <a:pt x="792633" y="111168"/>
                        <a:pt x="790548" y="132068"/>
                        <a:pt x="787154" y="152726"/>
                      </a:cubicBezTo>
                      <a:cubicBezTo>
                        <a:pt x="785068" y="165624"/>
                        <a:pt x="787735" y="174547"/>
                        <a:pt x="800876" y="179299"/>
                      </a:cubicBezTo>
                      <a:cubicBezTo>
                        <a:pt x="806889" y="181481"/>
                        <a:pt x="821437" y="190307"/>
                        <a:pt x="825801" y="194671"/>
                      </a:cubicBezTo>
                      <a:cubicBezTo>
                        <a:pt x="869444" y="218917"/>
                        <a:pt x="877251" y="217608"/>
                        <a:pt x="908237" y="189822"/>
                      </a:cubicBezTo>
                      <a:cubicBezTo>
                        <a:pt x="924288" y="175420"/>
                        <a:pt x="946497" y="162569"/>
                        <a:pt x="963517" y="149089"/>
                      </a:cubicBezTo>
                      <a:cubicBezTo>
                        <a:pt x="975785" y="139342"/>
                        <a:pt x="984611" y="141136"/>
                        <a:pt x="994018" y="151562"/>
                      </a:cubicBezTo>
                      <a:cubicBezTo>
                        <a:pt x="996298" y="152435"/>
                        <a:pt x="998528" y="153356"/>
                        <a:pt x="1000516" y="154762"/>
                      </a:cubicBezTo>
                      <a:cubicBezTo>
                        <a:pt x="1058318" y="195204"/>
                        <a:pt x="1060355" y="207424"/>
                        <a:pt x="1018798" y="262704"/>
                      </a:cubicBezTo>
                      <a:cubicBezTo>
                        <a:pt x="1015403" y="267214"/>
                        <a:pt x="1011960" y="271676"/>
                        <a:pt x="1008614" y="276234"/>
                      </a:cubicBezTo>
                      <a:cubicBezTo>
                        <a:pt x="966233" y="333648"/>
                        <a:pt x="973070" y="313961"/>
                        <a:pt x="1003474" y="377145"/>
                      </a:cubicBezTo>
                      <a:cubicBezTo>
                        <a:pt x="1009051" y="388831"/>
                        <a:pt x="1017342" y="393292"/>
                        <a:pt x="1030581" y="391886"/>
                      </a:cubicBezTo>
                      <a:cubicBezTo>
                        <a:pt x="1058560" y="388928"/>
                        <a:pt x="1086782" y="390237"/>
                        <a:pt x="1114908" y="386649"/>
                      </a:cubicBezTo>
                      <a:cubicBezTo>
                        <a:pt x="1147494" y="382527"/>
                        <a:pt x="1154623" y="388589"/>
                        <a:pt x="1162866" y="419623"/>
                      </a:cubicBezTo>
                      <a:cubicBezTo>
                        <a:pt x="1166163" y="432086"/>
                        <a:pt x="1169413" y="444548"/>
                        <a:pt x="1171934" y="457204"/>
                      </a:cubicBezTo>
                      <a:cubicBezTo>
                        <a:pt x="1178383" y="489500"/>
                        <a:pt x="1175426" y="495513"/>
                        <a:pt x="1144537" y="509090"/>
                      </a:cubicBezTo>
                      <a:cubicBezTo>
                        <a:pt x="1119466" y="520098"/>
                        <a:pt x="1094832" y="532269"/>
                        <a:pt x="1069228" y="541967"/>
                      </a:cubicBezTo>
                      <a:cubicBezTo>
                        <a:pt x="1054778" y="547447"/>
                        <a:pt x="1045080" y="554915"/>
                        <a:pt x="1043819" y="567911"/>
                      </a:cubicBezTo>
                      <a:cubicBezTo>
                        <a:pt x="1037516" y="631920"/>
                        <a:pt x="1037709" y="632162"/>
                        <a:pt x="1081158" y="646467"/>
                      </a:cubicBezTo>
                      <a:cubicBezTo>
                        <a:pt x="1097791" y="651947"/>
                        <a:pt x="1134159" y="670955"/>
                        <a:pt x="1149773" y="679490"/>
                      </a:cubicBezTo>
                      <a:cubicBezTo>
                        <a:pt x="1164515" y="687539"/>
                        <a:pt x="1170188" y="698838"/>
                        <a:pt x="1165630" y="715567"/>
                      </a:cubicBezTo>
                      <a:cubicBezTo>
                        <a:pt x="1159908" y="736564"/>
                        <a:pt x="1153749" y="757416"/>
                        <a:pt x="1146719" y="778024"/>
                      </a:cubicBezTo>
                      <a:cubicBezTo>
                        <a:pt x="1143760" y="786705"/>
                        <a:pt x="1139057" y="794075"/>
                        <a:pt x="1129067" y="796112"/>
                      </a:cubicBezTo>
                      <a:cubicBezTo>
                        <a:pt x="1126594" y="796548"/>
                        <a:pt x="1124073" y="796548"/>
                        <a:pt x="1121551" y="796257"/>
                      </a:cubicBezTo>
                      <a:cubicBezTo>
                        <a:pt x="1089789" y="791117"/>
                        <a:pt x="1057737" y="789081"/>
                        <a:pt x="1025732" y="786220"/>
                      </a:cubicBezTo>
                      <a:cubicBezTo>
                        <a:pt x="1016276" y="785347"/>
                        <a:pt x="1006336" y="784522"/>
                        <a:pt x="997704" y="790487"/>
                      </a:cubicBezTo>
                      <a:cubicBezTo>
                        <a:pt x="985630" y="804647"/>
                        <a:pt x="978210" y="821861"/>
                        <a:pt x="967105" y="836651"/>
                      </a:cubicBezTo>
                      <a:cubicBezTo>
                        <a:pt x="958232" y="848483"/>
                        <a:pt x="962596" y="859345"/>
                        <a:pt x="969481" y="870062"/>
                      </a:cubicBezTo>
                      <a:cubicBezTo>
                        <a:pt x="985144" y="894453"/>
                        <a:pt x="1001632" y="918214"/>
                        <a:pt x="1017391" y="942508"/>
                      </a:cubicBezTo>
                      <a:cubicBezTo>
                        <a:pt x="1036352" y="971749"/>
                        <a:pt x="1032763" y="981932"/>
                        <a:pt x="998819" y="995703"/>
                      </a:cubicBezTo>
                      <a:cubicBezTo>
                        <a:pt x="997461" y="996528"/>
                        <a:pt x="995958" y="997206"/>
                        <a:pt x="994746" y="998176"/>
                      </a:cubicBezTo>
                      <a:cubicBezTo>
                        <a:pt x="980538" y="1009717"/>
                        <a:pt x="970112" y="1033430"/>
                        <a:pt x="953479" y="1032121"/>
                      </a:cubicBezTo>
                      <a:cubicBezTo>
                        <a:pt x="937719" y="1030909"/>
                        <a:pt x="923318" y="1012482"/>
                        <a:pt x="908333" y="1001571"/>
                      </a:cubicBezTo>
                      <a:cubicBezTo>
                        <a:pt x="905715" y="999679"/>
                        <a:pt x="903193" y="997691"/>
                        <a:pt x="900575" y="995801"/>
                      </a:cubicBezTo>
                      <a:cubicBezTo>
                        <a:pt x="880984" y="981641"/>
                        <a:pt x="861345" y="956134"/>
                        <a:pt x="841803" y="956231"/>
                      </a:cubicBezTo>
                      <a:cubicBezTo>
                        <a:pt x="818382" y="956328"/>
                        <a:pt x="795397" y="978926"/>
                        <a:pt x="771588" y="990466"/>
                      </a:cubicBezTo>
                      <a:cubicBezTo>
                        <a:pt x="761162" y="995558"/>
                        <a:pt x="763683" y="1002638"/>
                        <a:pt x="764217" y="1010590"/>
                      </a:cubicBezTo>
                      <a:cubicBezTo>
                        <a:pt x="766544" y="1046862"/>
                        <a:pt x="768193" y="1083134"/>
                        <a:pt x="771005" y="1119357"/>
                      </a:cubicBezTo>
                      <a:cubicBezTo>
                        <a:pt x="771976" y="1132207"/>
                        <a:pt x="767951" y="1138366"/>
                        <a:pt x="755149" y="1140790"/>
                      </a:cubicBezTo>
                      <a:cubicBezTo>
                        <a:pt x="729157" y="1145688"/>
                        <a:pt x="699383" y="1162175"/>
                        <a:pt x="678629" y="1154271"/>
                      </a:cubicBezTo>
                      <a:cubicBezTo>
                        <a:pt x="658942" y="1146755"/>
                        <a:pt x="652492" y="1111792"/>
                        <a:pt x="645607" y="1087546"/>
                      </a:cubicBezTo>
                      <a:cubicBezTo>
                        <a:pt x="632804" y="1042643"/>
                        <a:pt x="609189" y="1022762"/>
                        <a:pt x="560213" y="1028581"/>
                      </a:cubicBezTo>
                      <a:cubicBezTo>
                        <a:pt x="537761" y="1031248"/>
                        <a:pt x="524232" y="1033672"/>
                        <a:pt x="515358" y="1056221"/>
                      </a:cubicBezTo>
                      <a:cubicBezTo>
                        <a:pt x="504205" y="1084589"/>
                        <a:pt x="488154" y="1111017"/>
                        <a:pt x="475498" y="1138851"/>
                      </a:cubicBezTo>
                      <a:cubicBezTo>
                        <a:pt x="469970" y="1151071"/>
                        <a:pt x="463133" y="1154223"/>
                        <a:pt x="451155" y="1149519"/>
                      </a:cubicBezTo>
                      <a:cubicBezTo>
                        <a:pt x="443687" y="1146560"/>
                        <a:pt x="435880" y="1144379"/>
                        <a:pt x="428171" y="1142051"/>
                      </a:cubicBezTo>
                      <a:cubicBezTo>
                        <a:pt x="371193" y="1125031"/>
                        <a:pt x="371193" y="1125031"/>
                        <a:pt x="379242" y="1065967"/>
                      </a:cubicBezTo>
                      <a:cubicBezTo>
                        <a:pt x="382104" y="1045214"/>
                        <a:pt x="384188" y="1024314"/>
                        <a:pt x="387583" y="1003656"/>
                      </a:cubicBezTo>
                      <a:cubicBezTo>
                        <a:pt x="389668" y="990757"/>
                        <a:pt x="387001" y="981835"/>
                        <a:pt x="373860" y="977083"/>
                      </a:cubicBezTo>
                      <a:cubicBezTo>
                        <a:pt x="367847" y="974901"/>
                        <a:pt x="353299" y="966075"/>
                        <a:pt x="348935" y="961711"/>
                      </a:cubicBezTo>
                      <a:cubicBezTo>
                        <a:pt x="305292" y="937465"/>
                        <a:pt x="297485" y="938774"/>
                        <a:pt x="266499" y="966560"/>
                      </a:cubicBezTo>
                      <a:cubicBezTo>
                        <a:pt x="250449" y="980962"/>
                        <a:pt x="228239" y="993812"/>
                        <a:pt x="211219" y="1007293"/>
                      </a:cubicBezTo>
                      <a:cubicBezTo>
                        <a:pt x="198951" y="1017040"/>
                        <a:pt x="190125" y="1015245"/>
                        <a:pt x="180718" y="1004819"/>
                      </a:cubicBezTo>
                      <a:cubicBezTo>
                        <a:pt x="178438" y="1003947"/>
                        <a:pt x="176208" y="1003025"/>
                        <a:pt x="174220" y="1001620"/>
                      </a:cubicBezTo>
                      <a:cubicBezTo>
                        <a:pt x="116418" y="961177"/>
                        <a:pt x="114381" y="948957"/>
                        <a:pt x="155938" y="893677"/>
                      </a:cubicBezTo>
                      <a:cubicBezTo>
                        <a:pt x="159333" y="889168"/>
                        <a:pt x="162776" y="884706"/>
                        <a:pt x="166122" y="880148"/>
                      </a:cubicBezTo>
                      <a:cubicBezTo>
                        <a:pt x="208503" y="822734"/>
                        <a:pt x="201666" y="842422"/>
                        <a:pt x="171262" y="779237"/>
                      </a:cubicBezTo>
                      <a:cubicBezTo>
                        <a:pt x="165685" y="767550"/>
                        <a:pt x="157393" y="763089"/>
                        <a:pt x="144155" y="764495"/>
                      </a:cubicBezTo>
                      <a:cubicBezTo>
                        <a:pt x="116176" y="767454"/>
                        <a:pt x="87953" y="766145"/>
                        <a:pt x="59828" y="769733"/>
                      </a:cubicBezTo>
                      <a:cubicBezTo>
                        <a:pt x="27242" y="773854"/>
                        <a:pt x="20114" y="767793"/>
                        <a:pt x="11870" y="736759"/>
                      </a:cubicBezTo>
                      <a:cubicBezTo>
                        <a:pt x="8573" y="724296"/>
                        <a:pt x="5324" y="711834"/>
                        <a:pt x="2802" y="699178"/>
                      </a:cubicBezTo>
                      <a:cubicBezTo>
                        <a:pt x="-3647" y="666882"/>
                        <a:pt x="-690" y="660869"/>
                        <a:pt x="30200" y="647292"/>
                      </a:cubicBezTo>
                      <a:cubicBezTo>
                        <a:pt x="55270" y="636284"/>
                        <a:pt x="79904" y="624112"/>
                        <a:pt x="105508" y="614414"/>
                      </a:cubicBezTo>
                      <a:cubicBezTo>
                        <a:pt x="119958" y="608934"/>
                        <a:pt x="130917" y="601564"/>
                        <a:pt x="130917" y="588422"/>
                      </a:cubicBezTo>
                      <a:cubicBezTo>
                        <a:pt x="130820" y="525384"/>
                        <a:pt x="137026" y="524171"/>
                        <a:pt x="93578" y="509866"/>
                      </a:cubicBezTo>
                      <a:cubicBezTo>
                        <a:pt x="76945" y="504386"/>
                        <a:pt x="40577" y="485378"/>
                        <a:pt x="24963" y="476844"/>
                      </a:cubicBezTo>
                      <a:cubicBezTo>
                        <a:pt x="10221" y="468794"/>
                        <a:pt x="4548" y="457496"/>
                        <a:pt x="9106" y="440766"/>
                      </a:cubicBezTo>
                      <a:cubicBezTo>
                        <a:pt x="14828" y="419768"/>
                        <a:pt x="20987" y="398917"/>
                        <a:pt x="28018" y="378309"/>
                      </a:cubicBezTo>
                      <a:cubicBezTo>
                        <a:pt x="30976" y="369629"/>
                        <a:pt x="35679" y="362258"/>
                        <a:pt x="45669" y="360221"/>
                      </a:cubicBezTo>
                      <a:cubicBezTo>
                        <a:pt x="48142" y="359785"/>
                        <a:pt x="50663" y="359785"/>
                        <a:pt x="53185" y="360076"/>
                      </a:cubicBezTo>
                      <a:cubicBezTo>
                        <a:pt x="84947" y="365216"/>
                        <a:pt x="116999" y="367252"/>
                        <a:pt x="149004" y="370113"/>
                      </a:cubicBezTo>
                      <a:cubicBezTo>
                        <a:pt x="158460" y="370986"/>
                        <a:pt x="168400" y="371811"/>
                        <a:pt x="177032" y="365846"/>
                      </a:cubicBezTo>
                      <a:cubicBezTo>
                        <a:pt x="189106" y="351686"/>
                        <a:pt x="196526" y="334472"/>
                        <a:pt x="207631" y="319682"/>
                      </a:cubicBezTo>
                      <a:cubicBezTo>
                        <a:pt x="216504" y="307850"/>
                        <a:pt x="212140" y="296988"/>
                        <a:pt x="205255" y="286271"/>
                      </a:cubicBezTo>
                      <a:cubicBezTo>
                        <a:pt x="189592" y="261880"/>
                        <a:pt x="173104" y="238120"/>
                        <a:pt x="157345" y="213825"/>
                      </a:cubicBezTo>
                      <a:cubicBezTo>
                        <a:pt x="138384" y="184584"/>
                        <a:pt x="146677" y="182645"/>
                        <a:pt x="175917" y="160630"/>
                      </a:cubicBezTo>
                      <a:cubicBezTo>
                        <a:pt x="193810" y="147149"/>
                        <a:pt x="198659" y="137451"/>
                        <a:pt x="221257" y="124261"/>
                      </a:cubicBezTo>
                      <a:cubicBezTo>
                        <a:pt x="234931" y="116260"/>
                        <a:pt x="251418" y="143900"/>
                        <a:pt x="266403" y="154811"/>
                      </a:cubicBezTo>
                      <a:cubicBezTo>
                        <a:pt x="269021" y="156702"/>
                        <a:pt x="271543" y="158690"/>
                        <a:pt x="274161" y="160581"/>
                      </a:cubicBezTo>
                      <a:cubicBezTo>
                        <a:pt x="293752" y="174741"/>
                        <a:pt x="313391" y="200248"/>
                        <a:pt x="332933" y="200150"/>
                      </a:cubicBezTo>
                      <a:cubicBezTo>
                        <a:pt x="356354" y="200054"/>
                        <a:pt x="379339" y="177456"/>
                        <a:pt x="403148" y="165915"/>
                      </a:cubicBezTo>
                      <a:cubicBezTo>
                        <a:pt x="413574" y="160824"/>
                        <a:pt x="411053" y="153744"/>
                        <a:pt x="410519" y="145791"/>
                      </a:cubicBezTo>
                      <a:cubicBezTo>
                        <a:pt x="408192" y="109520"/>
                        <a:pt x="406543" y="73248"/>
                        <a:pt x="403731" y="37024"/>
                      </a:cubicBezTo>
                      <a:cubicBezTo>
                        <a:pt x="402760" y="24174"/>
                        <a:pt x="406786" y="18016"/>
                        <a:pt x="419587" y="15592"/>
                      </a:cubicBezTo>
                      <a:cubicBezTo>
                        <a:pt x="439081" y="11918"/>
                        <a:pt x="460702" y="1726"/>
                        <a:pt x="479050" y="194"/>
                      </a:cubicBezTo>
                      <a:close/>
                    </a:path>
                  </a:pathLst>
                </a:custGeom>
                <a:solidFill>
                  <a:srgbClr val="C8D5DD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C3F7B1BF-38D0-4A96-AB33-838EDDA8FFE4}"/>
                    </a:ext>
                  </a:extLst>
                </p:cNvPr>
                <p:cNvSpPr/>
                <p:nvPr/>
              </p:nvSpPr>
              <p:spPr>
                <a:xfrm>
                  <a:off x="2387183" y="3080904"/>
                  <a:ext cx="601156" cy="591649"/>
                </a:xfrm>
                <a:custGeom>
                  <a:avLst/>
                  <a:gdLst>
                    <a:gd name="connsiteX0" fmla="*/ 725301 w 796809"/>
                    <a:gd name="connsiteY0" fmla="*/ 367616 h 784208"/>
                    <a:gd name="connsiteX1" fmla="*/ 776334 w 796809"/>
                    <a:gd name="connsiteY1" fmla="*/ 345313 h 784208"/>
                    <a:gd name="connsiteX2" fmla="*/ 794909 w 796809"/>
                    <a:gd name="connsiteY2" fmla="*/ 310156 h 784208"/>
                    <a:gd name="connsiteX3" fmla="*/ 788739 w 796809"/>
                    <a:gd name="connsiteY3" fmla="*/ 284639 h 784208"/>
                    <a:gd name="connsiteX4" fmla="*/ 756216 w 796809"/>
                    <a:gd name="connsiteY4" fmla="*/ 262272 h 784208"/>
                    <a:gd name="connsiteX5" fmla="*/ 699013 w 796809"/>
                    <a:gd name="connsiteY5" fmla="*/ 265807 h 784208"/>
                    <a:gd name="connsiteX6" fmla="*/ 680631 w 796809"/>
                    <a:gd name="connsiteY6" fmla="*/ 255844 h 784208"/>
                    <a:gd name="connsiteX7" fmla="*/ 684101 w 796809"/>
                    <a:gd name="connsiteY7" fmla="*/ 187393 h 784208"/>
                    <a:gd name="connsiteX8" fmla="*/ 690979 w 796809"/>
                    <a:gd name="connsiteY8" fmla="*/ 178202 h 784208"/>
                    <a:gd name="connsiteX9" fmla="*/ 678574 w 796809"/>
                    <a:gd name="connsiteY9" fmla="*/ 104994 h 784208"/>
                    <a:gd name="connsiteX10" fmla="*/ 674203 w 796809"/>
                    <a:gd name="connsiteY10" fmla="*/ 102809 h 784208"/>
                    <a:gd name="connsiteX11" fmla="*/ 653507 w 796809"/>
                    <a:gd name="connsiteY11" fmla="*/ 101138 h 784208"/>
                    <a:gd name="connsiteX12" fmla="*/ 616036 w 796809"/>
                    <a:gd name="connsiteY12" fmla="*/ 128711 h 784208"/>
                    <a:gd name="connsiteX13" fmla="*/ 560117 w 796809"/>
                    <a:gd name="connsiteY13" fmla="*/ 131989 h 784208"/>
                    <a:gd name="connsiteX14" fmla="*/ 543213 w 796809"/>
                    <a:gd name="connsiteY14" fmla="*/ 121576 h 784208"/>
                    <a:gd name="connsiteX15" fmla="*/ 533894 w 796809"/>
                    <a:gd name="connsiteY15" fmla="*/ 103580 h 784208"/>
                    <a:gd name="connsiteX16" fmla="*/ 539550 w 796809"/>
                    <a:gd name="connsiteY16" fmla="*/ 61288 h 784208"/>
                    <a:gd name="connsiteX17" fmla="*/ 506385 w 796809"/>
                    <a:gd name="connsiteY17" fmla="*/ 9676 h 784208"/>
                    <a:gd name="connsiteX18" fmla="*/ 490766 w 796809"/>
                    <a:gd name="connsiteY18" fmla="*/ 4599 h 784208"/>
                    <a:gd name="connsiteX19" fmla="*/ 474248 w 796809"/>
                    <a:gd name="connsiteY19" fmla="*/ 11861 h 784208"/>
                    <a:gd name="connsiteX20" fmla="*/ 447189 w 796809"/>
                    <a:gd name="connsiteY20" fmla="*/ 67908 h 784208"/>
                    <a:gd name="connsiteX21" fmla="*/ 416787 w 796809"/>
                    <a:gd name="connsiteY21" fmla="*/ 86676 h 784208"/>
                    <a:gd name="connsiteX22" fmla="*/ 358877 w 796809"/>
                    <a:gd name="connsiteY22" fmla="*/ 46698 h 784208"/>
                    <a:gd name="connsiteX23" fmla="*/ 336510 w 796809"/>
                    <a:gd name="connsiteY23" fmla="*/ 1449 h 784208"/>
                    <a:gd name="connsiteX24" fmla="*/ 284576 w 796809"/>
                    <a:gd name="connsiteY24" fmla="*/ 10576 h 784208"/>
                    <a:gd name="connsiteX25" fmla="*/ 273843 w 796809"/>
                    <a:gd name="connsiteY25" fmla="*/ 25102 h 784208"/>
                    <a:gd name="connsiteX26" fmla="*/ 278406 w 796809"/>
                    <a:gd name="connsiteY26" fmla="*/ 98824 h 784208"/>
                    <a:gd name="connsiteX27" fmla="*/ 273393 w 796809"/>
                    <a:gd name="connsiteY27" fmla="*/ 112450 h 784208"/>
                    <a:gd name="connsiteX28" fmla="*/ 225766 w 796809"/>
                    <a:gd name="connsiteY28" fmla="*/ 135652 h 784208"/>
                    <a:gd name="connsiteX29" fmla="*/ 185916 w 796809"/>
                    <a:gd name="connsiteY29" fmla="*/ 108850 h 784208"/>
                    <a:gd name="connsiteX30" fmla="*/ 180646 w 796809"/>
                    <a:gd name="connsiteY30" fmla="*/ 104930 h 784208"/>
                    <a:gd name="connsiteX31" fmla="*/ 150052 w 796809"/>
                    <a:gd name="connsiteY31" fmla="*/ 84169 h 784208"/>
                    <a:gd name="connsiteX32" fmla="*/ 119329 w 796809"/>
                    <a:gd name="connsiteY32" fmla="*/ 108850 h 784208"/>
                    <a:gd name="connsiteX33" fmla="*/ 106731 w 796809"/>
                    <a:gd name="connsiteY33" fmla="*/ 144908 h 784208"/>
                    <a:gd name="connsiteX34" fmla="*/ 139189 w 796809"/>
                    <a:gd name="connsiteY34" fmla="*/ 194013 h 784208"/>
                    <a:gd name="connsiteX35" fmla="*/ 140796 w 796809"/>
                    <a:gd name="connsiteY35" fmla="*/ 216637 h 784208"/>
                    <a:gd name="connsiteX36" fmla="*/ 120036 w 796809"/>
                    <a:gd name="connsiteY36" fmla="*/ 247939 h 784208"/>
                    <a:gd name="connsiteX37" fmla="*/ 101011 w 796809"/>
                    <a:gd name="connsiteY37" fmla="*/ 250831 h 784208"/>
                    <a:gd name="connsiteX38" fmla="*/ 36030 w 796809"/>
                    <a:gd name="connsiteY38" fmla="*/ 244018 h 784208"/>
                    <a:gd name="connsiteX39" fmla="*/ 30952 w 796809"/>
                    <a:gd name="connsiteY39" fmla="*/ 244146 h 784208"/>
                    <a:gd name="connsiteX40" fmla="*/ 18997 w 796809"/>
                    <a:gd name="connsiteY40" fmla="*/ 256423 h 784208"/>
                    <a:gd name="connsiteX41" fmla="*/ 6143 w 796809"/>
                    <a:gd name="connsiteY41" fmla="*/ 298779 h 784208"/>
                    <a:gd name="connsiteX42" fmla="*/ 16876 w 796809"/>
                    <a:gd name="connsiteY42" fmla="*/ 323267 h 784208"/>
                    <a:gd name="connsiteX43" fmla="*/ 63411 w 796809"/>
                    <a:gd name="connsiteY43" fmla="*/ 345699 h 784208"/>
                    <a:gd name="connsiteX44" fmla="*/ 88734 w 796809"/>
                    <a:gd name="connsiteY44" fmla="*/ 398982 h 784208"/>
                    <a:gd name="connsiteX45" fmla="*/ 71509 w 796809"/>
                    <a:gd name="connsiteY45" fmla="*/ 416593 h 784208"/>
                    <a:gd name="connsiteX46" fmla="*/ 20476 w 796809"/>
                    <a:gd name="connsiteY46" fmla="*/ 438896 h 784208"/>
                    <a:gd name="connsiteX47" fmla="*/ 1901 w 796809"/>
                    <a:gd name="connsiteY47" fmla="*/ 474053 h 784208"/>
                    <a:gd name="connsiteX48" fmla="*/ 8071 w 796809"/>
                    <a:gd name="connsiteY48" fmla="*/ 499570 h 784208"/>
                    <a:gd name="connsiteX49" fmla="*/ 40593 w 796809"/>
                    <a:gd name="connsiteY49" fmla="*/ 521937 h 784208"/>
                    <a:gd name="connsiteX50" fmla="*/ 97797 w 796809"/>
                    <a:gd name="connsiteY50" fmla="*/ 518402 h 784208"/>
                    <a:gd name="connsiteX51" fmla="*/ 116179 w 796809"/>
                    <a:gd name="connsiteY51" fmla="*/ 528365 h 784208"/>
                    <a:gd name="connsiteX52" fmla="*/ 112709 w 796809"/>
                    <a:gd name="connsiteY52" fmla="*/ 596816 h 784208"/>
                    <a:gd name="connsiteX53" fmla="*/ 105831 w 796809"/>
                    <a:gd name="connsiteY53" fmla="*/ 606007 h 784208"/>
                    <a:gd name="connsiteX54" fmla="*/ 118236 w 796809"/>
                    <a:gd name="connsiteY54" fmla="*/ 679215 h 784208"/>
                    <a:gd name="connsiteX55" fmla="*/ 122607 w 796809"/>
                    <a:gd name="connsiteY55" fmla="*/ 681400 h 784208"/>
                    <a:gd name="connsiteX56" fmla="*/ 143303 w 796809"/>
                    <a:gd name="connsiteY56" fmla="*/ 683072 h 784208"/>
                    <a:gd name="connsiteX57" fmla="*/ 180774 w 796809"/>
                    <a:gd name="connsiteY57" fmla="*/ 655498 h 784208"/>
                    <a:gd name="connsiteX58" fmla="*/ 236692 w 796809"/>
                    <a:gd name="connsiteY58" fmla="*/ 652220 h 784208"/>
                    <a:gd name="connsiteX59" fmla="*/ 253596 w 796809"/>
                    <a:gd name="connsiteY59" fmla="*/ 662632 h 784208"/>
                    <a:gd name="connsiteX60" fmla="*/ 262916 w 796809"/>
                    <a:gd name="connsiteY60" fmla="*/ 680629 h 784208"/>
                    <a:gd name="connsiteX61" fmla="*/ 257260 w 796809"/>
                    <a:gd name="connsiteY61" fmla="*/ 722921 h 784208"/>
                    <a:gd name="connsiteX62" fmla="*/ 290425 w 796809"/>
                    <a:gd name="connsiteY62" fmla="*/ 774533 h 784208"/>
                    <a:gd name="connsiteX63" fmla="*/ 306044 w 796809"/>
                    <a:gd name="connsiteY63" fmla="*/ 779610 h 784208"/>
                    <a:gd name="connsiteX64" fmla="*/ 322562 w 796809"/>
                    <a:gd name="connsiteY64" fmla="*/ 772347 h 784208"/>
                    <a:gd name="connsiteX65" fmla="*/ 349621 w 796809"/>
                    <a:gd name="connsiteY65" fmla="*/ 716301 h 784208"/>
                    <a:gd name="connsiteX66" fmla="*/ 380023 w 796809"/>
                    <a:gd name="connsiteY66" fmla="*/ 697533 h 784208"/>
                    <a:gd name="connsiteX67" fmla="*/ 437933 w 796809"/>
                    <a:gd name="connsiteY67" fmla="*/ 737511 h 784208"/>
                    <a:gd name="connsiteX68" fmla="*/ 460301 w 796809"/>
                    <a:gd name="connsiteY68" fmla="*/ 782760 h 784208"/>
                    <a:gd name="connsiteX69" fmla="*/ 512234 w 796809"/>
                    <a:gd name="connsiteY69" fmla="*/ 773633 h 784208"/>
                    <a:gd name="connsiteX70" fmla="*/ 522967 w 796809"/>
                    <a:gd name="connsiteY70" fmla="*/ 759107 h 784208"/>
                    <a:gd name="connsiteX71" fmla="*/ 518404 w 796809"/>
                    <a:gd name="connsiteY71" fmla="*/ 685385 h 784208"/>
                    <a:gd name="connsiteX72" fmla="*/ 523417 w 796809"/>
                    <a:gd name="connsiteY72" fmla="*/ 671759 h 784208"/>
                    <a:gd name="connsiteX73" fmla="*/ 571044 w 796809"/>
                    <a:gd name="connsiteY73" fmla="*/ 648557 h 784208"/>
                    <a:gd name="connsiteX74" fmla="*/ 610894 w 796809"/>
                    <a:gd name="connsiteY74" fmla="*/ 675359 h 784208"/>
                    <a:gd name="connsiteX75" fmla="*/ 616164 w 796809"/>
                    <a:gd name="connsiteY75" fmla="*/ 679279 h 784208"/>
                    <a:gd name="connsiteX76" fmla="*/ 646758 w 796809"/>
                    <a:gd name="connsiteY76" fmla="*/ 700039 h 784208"/>
                    <a:gd name="connsiteX77" fmla="*/ 674718 w 796809"/>
                    <a:gd name="connsiteY77" fmla="*/ 677030 h 784208"/>
                    <a:gd name="connsiteX78" fmla="*/ 677481 w 796809"/>
                    <a:gd name="connsiteY78" fmla="*/ 675359 h 784208"/>
                    <a:gd name="connsiteX79" fmla="*/ 690079 w 796809"/>
                    <a:gd name="connsiteY79" fmla="*/ 639301 h 784208"/>
                    <a:gd name="connsiteX80" fmla="*/ 657621 w 796809"/>
                    <a:gd name="connsiteY80" fmla="*/ 590196 h 784208"/>
                    <a:gd name="connsiteX81" fmla="*/ 656014 w 796809"/>
                    <a:gd name="connsiteY81" fmla="*/ 567572 h 784208"/>
                    <a:gd name="connsiteX82" fmla="*/ 676774 w 796809"/>
                    <a:gd name="connsiteY82" fmla="*/ 536270 h 784208"/>
                    <a:gd name="connsiteX83" fmla="*/ 695799 w 796809"/>
                    <a:gd name="connsiteY83" fmla="*/ 533378 h 784208"/>
                    <a:gd name="connsiteX84" fmla="*/ 760780 w 796809"/>
                    <a:gd name="connsiteY84" fmla="*/ 540191 h 784208"/>
                    <a:gd name="connsiteX85" fmla="*/ 765858 w 796809"/>
                    <a:gd name="connsiteY85" fmla="*/ 540063 h 784208"/>
                    <a:gd name="connsiteX86" fmla="*/ 777812 w 796809"/>
                    <a:gd name="connsiteY86" fmla="*/ 527786 h 784208"/>
                    <a:gd name="connsiteX87" fmla="*/ 790667 w 796809"/>
                    <a:gd name="connsiteY87" fmla="*/ 485430 h 784208"/>
                    <a:gd name="connsiteX88" fmla="*/ 779933 w 796809"/>
                    <a:gd name="connsiteY88" fmla="*/ 460942 h 784208"/>
                    <a:gd name="connsiteX89" fmla="*/ 733399 w 796809"/>
                    <a:gd name="connsiteY89" fmla="*/ 438510 h 784208"/>
                    <a:gd name="connsiteX90" fmla="*/ 708076 w 796809"/>
                    <a:gd name="connsiteY90" fmla="*/ 385227 h 784208"/>
                    <a:gd name="connsiteX91" fmla="*/ 725301 w 796809"/>
                    <a:gd name="connsiteY91" fmla="*/ 367616 h 784208"/>
                    <a:gd name="connsiteX92" fmla="*/ 398533 w 796809"/>
                    <a:gd name="connsiteY92" fmla="*/ 626703 h 784208"/>
                    <a:gd name="connsiteX93" fmla="*/ 163935 w 796809"/>
                    <a:gd name="connsiteY93" fmla="*/ 392105 h 784208"/>
                    <a:gd name="connsiteX94" fmla="*/ 398533 w 796809"/>
                    <a:gd name="connsiteY94" fmla="*/ 157506 h 784208"/>
                    <a:gd name="connsiteX95" fmla="*/ 633132 w 796809"/>
                    <a:gd name="connsiteY95" fmla="*/ 392105 h 784208"/>
                    <a:gd name="connsiteX96" fmla="*/ 398533 w 796809"/>
                    <a:gd name="connsiteY96" fmla="*/ 626703 h 784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796809" h="784208">
                      <a:moveTo>
                        <a:pt x="725301" y="367616"/>
                      </a:moveTo>
                      <a:cubicBezTo>
                        <a:pt x="742655" y="360996"/>
                        <a:pt x="759366" y="352769"/>
                        <a:pt x="776334" y="345313"/>
                      </a:cubicBezTo>
                      <a:cubicBezTo>
                        <a:pt x="797287" y="336122"/>
                        <a:pt x="799280" y="332073"/>
                        <a:pt x="794909" y="310156"/>
                      </a:cubicBezTo>
                      <a:cubicBezTo>
                        <a:pt x="793174" y="301607"/>
                        <a:pt x="790988" y="293123"/>
                        <a:pt x="788739" y="284639"/>
                      </a:cubicBezTo>
                      <a:cubicBezTo>
                        <a:pt x="783147" y="263622"/>
                        <a:pt x="778327" y="259444"/>
                        <a:pt x="756216" y="262272"/>
                      </a:cubicBezTo>
                      <a:cubicBezTo>
                        <a:pt x="737127" y="264714"/>
                        <a:pt x="718038" y="263814"/>
                        <a:pt x="699013" y="265807"/>
                      </a:cubicBezTo>
                      <a:cubicBezTo>
                        <a:pt x="690015" y="266771"/>
                        <a:pt x="684423" y="263750"/>
                        <a:pt x="680631" y="255844"/>
                      </a:cubicBezTo>
                      <a:cubicBezTo>
                        <a:pt x="659999" y="213038"/>
                        <a:pt x="655371" y="226343"/>
                        <a:pt x="684101" y="187393"/>
                      </a:cubicBezTo>
                      <a:cubicBezTo>
                        <a:pt x="686351" y="184308"/>
                        <a:pt x="688729" y="181287"/>
                        <a:pt x="690979" y="178202"/>
                      </a:cubicBezTo>
                      <a:cubicBezTo>
                        <a:pt x="719195" y="140730"/>
                        <a:pt x="717781" y="132439"/>
                        <a:pt x="678574" y="104994"/>
                      </a:cubicBezTo>
                      <a:cubicBezTo>
                        <a:pt x="677224" y="104030"/>
                        <a:pt x="675746" y="103387"/>
                        <a:pt x="674203" y="102809"/>
                      </a:cubicBezTo>
                      <a:cubicBezTo>
                        <a:pt x="667840" y="95739"/>
                        <a:pt x="661863" y="94518"/>
                        <a:pt x="653507" y="101138"/>
                      </a:cubicBezTo>
                      <a:cubicBezTo>
                        <a:pt x="641938" y="110265"/>
                        <a:pt x="626898" y="119006"/>
                        <a:pt x="616036" y="128711"/>
                      </a:cubicBezTo>
                      <a:cubicBezTo>
                        <a:pt x="595018" y="147543"/>
                        <a:pt x="589748" y="148443"/>
                        <a:pt x="560117" y="131989"/>
                      </a:cubicBezTo>
                      <a:cubicBezTo>
                        <a:pt x="557161" y="129032"/>
                        <a:pt x="547263" y="123055"/>
                        <a:pt x="543213" y="121576"/>
                      </a:cubicBezTo>
                      <a:cubicBezTo>
                        <a:pt x="534279" y="118363"/>
                        <a:pt x="532480" y="112321"/>
                        <a:pt x="533894" y="103580"/>
                      </a:cubicBezTo>
                      <a:cubicBezTo>
                        <a:pt x="536208" y="89568"/>
                        <a:pt x="537622" y="75428"/>
                        <a:pt x="539550" y="61288"/>
                      </a:cubicBezTo>
                      <a:cubicBezTo>
                        <a:pt x="545013" y="21245"/>
                        <a:pt x="545013" y="21245"/>
                        <a:pt x="506385" y="9676"/>
                      </a:cubicBezTo>
                      <a:cubicBezTo>
                        <a:pt x="501179" y="8134"/>
                        <a:pt x="495844" y="6591"/>
                        <a:pt x="490766" y="4599"/>
                      </a:cubicBezTo>
                      <a:cubicBezTo>
                        <a:pt x="482668" y="1385"/>
                        <a:pt x="478040" y="3570"/>
                        <a:pt x="474248" y="11861"/>
                      </a:cubicBezTo>
                      <a:cubicBezTo>
                        <a:pt x="465699" y="30758"/>
                        <a:pt x="454773" y="48626"/>
                        <a:pt x="447189" y="67908"/>
                      </a:cubicBezTo>
                      <a:cubicBezTo>
                        <a:pt x="441147" y="83205"/>
                        <a:pt x="432084" y="86676"/>
                        <a:pt x="416787" y="86676"/>
                      </a:cubicBezTo>
                      <a:cubicBezTo>
                        <a:pt x="368261" y="86612"/>
                        <a:pt x="367553" y="77164"/>
                        <a:pt x="358877" y="46698"/>
                      </a:cubicBezTo>
                      <a:cubicBezTo>
                        <a:pt x="354185" y="30244"/>
                        <a:pt x="349814" y="6527"/>
                        <a:pt x="336510" y="1449"/>
                      </a:cubicBezTo>
                      <a:cubicBezTo>
                        <a:pt x="322434" y="-3950"/>
                        <a:pt x="302252" y="7234"/>
                        <a:pt x="284576" y="10576"/>
                      </a:cubicBezTo>
                      <a:cubicBezTo>
                        <a:pt x="275899" y="12247"/>
                        <a:pt x="273136" y="16425"/>
                        <a:pt x="273843" y="25102"/>
                      </a:cubicBezTo>
                      <a:cubicBezTo>
                        <a:pt x="275771" y="49654"/>
                        <a:pt x="276863" y="74271"/>
                        <a:pt x="278406" y="98824"/>
                      </a:cubicBezTo>
                      <a:cubicBezTo>
                        <a:pt x="278727" y="104223"/>
                        <a:pt x="280463" y="109043"/>
                        <a:pt x="273393" y="112450"/>
                      </a:cubicBezTo>
                      <a:cubicBezTo>
                        <a:pt x="257260" y="120291"/>
                        <a:pt x="241642" y="135588"/>
                        <a:pt x="225766" y="135652"/>
                      </a:cubicBezTo>
                      <a:cubicBezTo>
                        <a:pt x="212526" y="135717"/>
                        <a:pt x="199221" y="118427"/>
                        <a:pt x="185916" y="108850"/>
                      </a:cubicBezTo>
                      <a:cubicBezTo>
                        <a:pt x="184117" y="107565"/>
                        <a:pt x="182446" y="106215"/>
                        <a:pt x="180646" y="104930"/>
                      </a:cubicBezTo>
                      <a:cubicBezTo>
                        <a:pt x="170491" y="97538"/>
                        <a:pt x="159307" y="78770"/>
                        <a:pt x="150052" y="84169"/>
                      </a:cubicBezTo>
                      <a:cubicBezTo>
                        <a:pt x="134754" y="93103"/>
                        <a:pt x="131476" y="99659"/>
                        <a:pt x="119329" y="108850"/>
                      </a:cubicBezTo>
                      <a:cubicBezTo>
                        <a:pt x="99468" y="123762"/>
                        <a:pt x="93876" y="125112"/>
                        <a:pt x="106731" y="144908"/>
                      </a:cubicBezTo>
                      <a:cubicBezTo>
                        <a:pt x="117400" y="161362"/>
                        <a:pt x="128584" y="177495"/>
                        <a:pt x="139189" y="194013"/>
                      </a:cubicBezTo>
                      <a:cubicBezTo>
                        <a:pt x="143881" y="201276"/>
                        <a:pt x="146774" y="208668"/>
                        <a:pt x="140796" y="216637"/>
                      </a:cubicBezTo>
                      <a:cubicBezTo>
                        <a:pt x="133276" y="226664"/>
                        <a:pt x="128263" y="238362"/>
                        <a:pt x="120036" y="247939"/>
                      </a:cubicBezTo>
                      <a:cubicBezTo>
                        <a:pt x="114187" y="251988"/>
                        <a:pt x="107438" y="251409"/>
                        <a:pt x="101011" y="250831"/>
                      </a:cubicBezTo>
                      <a:cubicBezTo>
                        <a:pt x="79351" y="248903"/>
                        <a:pt x="57562" y="247489"/>
                        <a:pt x="36030" y="244018"/>
                      </a:cubicBezTo>
                      <a:cubicBezTo>
                        <a:pt x="34295" y="243825"/>
                        <a:pt x="32623" y="243825"/>
                        <a:pt x="30952" y="244146"/>
                      </a:cubicBezTo>
                      <a:cubicBezTo>
                        <a:pt x="24204" y="245561"/>
                        <a:pt x="20990" y="250509"/>
                        <a:pt x="18997" y="256423"/>
                      </a:cubicBezTo>
                      <a:cubicBezTo>
                        <a:pt x="14241" y="270370"/>
                        <a:pt x="10064" y="284510"/>
                        <a:pt x="6143" y="298779"/>
                      </a:cubicBezTo>
                      <a:cubicBezTo>
                        <a:pt x="3058" y="310156"/>
                        <a:pt x="6914" y="317804"/>
                        <a:pt x="16876" y="323267"/>
                      </a:cubicBezTo>
                      <a:cubicBezTo>
                        <a:pt x="27482" y="329052"/>
                        <a:pt x="52099" y="341971"/>
                        <a:pt x="63411" y="345699"/>
                      </a:cubicBezTo>
                      <a:cubicBezTo>
                        <a:pt x="92848" y="355404"/>
                        <a:pt x="88670" y="356240"/>
                        <a:pt x="88734" y="398982"/>
                      </a:cubicBezTo>
                      <a:cubicBezTo>
                        <a:pt x="88734" y="407916"/>
                        <a:pt x="81279" y="412929"/>
                        <a:pt x="71509" y="416593"/>
                      </a:cubicBezTo>
                      <a:cubicBezTo>
                        <a:pt x="54155" y="423213"/>
                        <a:pt x="37444" y="431440"/>
                        <a:pt x="20476" y="438896"/>
                      </a:cubicBezTo>
                      <a:cubicBezTo>
                        <a:pt x="-477" y="448087"/>
                        <a:pt x="-2470" y="452136"/>
                        <a:pt x="1901" y="474053"/>
                      </a:cubicBezTo>
                      <a:cubicBezTo>
                        <a:pt x="3636" y="482602"/>
                        <a:pt x="5821" y="491086"/>
                        <a:pt x="8071" y="499570"/>
                      </a:cubicBezTo>
                      <a:cubicBezTo>
                        <a:pt x="13663" y="520588"/>
                        <a:pt x="18483" y="524765"/>
                        <a:pt x="40593" y="521937"/>
                      </a:cubicBezTo>
                      <a:cubicBezTo>
                        <a:pt x="59683" y="519495"/>
                        <a:pt x="78772" y="520395"/>
                        <a:pt x="97797" y="518402"/>
                      </a:cubicBezTo>
                      <a:cubicBezTo>
                        <a:pt x="106795" y="517438"/>
                        <a:pt x="112387" y="520459"/>
                        <a:pt x="116179" y="528365"/>
                      </a:cubicBezTo>
                      <a:cubicBezTo>
                        <a:pt x="136811" y="571171"/>
                        <a:pt x="141439" y="557866"/>
                        <a:pt x="112709" y="596816"/>
                      </a:cubicBezTo>
                      <a:cubicBezTo>
                        <a:pt x="110459" y="599901"/>
                        <a:pt x="108145" y="602922"/>
                        <a:pt x="105831" y="606007"/>
                      </a:cubicBezTo>
                      <a:cubicBezTo>
                        <a:pt x="77615" y="643479"/>
                        <a:pt x="79029" y="651770"/>
                        <a:pt x="118236" y="679215"/>
                      </a:cubicBezTo>
                      <a:cubicBezTo>
                        <a:pt x="119586" y="680179"/>
                        <a:pt x="121064" y="680822"/>
                        <a:pt x="122607" y="681400"/>
                      </a:cubicBezTo>
                      <a:cubicBezTo>
                        <a:pt x="128970" y="688470"/>
                        <a:pt x="134947" y="689692"/>
                        <a:pt x="143303" y="683072"/>
                      </a:cubicBezTo>
                      <a:cubicBezTo>
                        <a:pt x="154872" y="673944"/>
                        <a:pt x="169912" y="665203"/>
                        <a:pt x="180774" y="655498"/>
                      </a:cubicBezTo>
                      <a:cubicBezTo>
                        <a:pt x="201792" y="636666"/>
                        <a:pt x="207062" y="635766"/>
                        <a:pt x="236692" y="652220"/>
                      </a:cubicBezTo>
                      <a:cubicBezTo>
                        <a:pt x="239649" y="655177"/>
                        <a:pt x="249547" y="661154"/>
                        <a:pt x="253596" y="662632"/>
                      </a:cubicBezTo>
                      <a:cubicBezTo>
                        <a:pt x="262530" y="665846"/>
                        <a:pt x="264330" y="671888"/>
                        <a:pt x="262916" y="680629"/>
                      </a:cubicBezTo>
                      <a:cubicBezTo>
                        <a:pt x="260602" y="694641"/>
                        <a:pt x="259188" y="708781"/>
                        <a:pt x="257260" y="722921"/>
                      </a:cubicBezTo>
                      <a:cubicBezTo>
                        <a:pt x="251797" y="762964"/>
                        <a:pt x="251797" y="762964"/>
                        <a:pt x="290425" y="774533"/>
                      </a:cubicBezTo>
                      <a:cubicBezTo>
                        <a:pt x="295631" y="776075"/>
                        <a:pt x="300966" y="777618"/>
                        <a:pt x="306044" y="779610"/>
                      </a:cubicBezTo>
                      <a:cubicBezTo>
                        <a:pt x="314142" y="782824"/>
                        <a:pt x="318770" y="780639"/>
                        <a:pt x="322562" y="772347"/>
                      </a:cubicBezTo>
                      <a:cubicBezTo>
                        <a:pt x="331110" y="753451"/>
                        <a:pt x="342037" y="735583"/>
                        <a:pt x="349621" y="716301"/>
                      </a:cubicBezTo>
                      <a:cubicBezTo>
                        <a:pt x="355663" y="701004"/>
                        <a:pt x="364790" y="699333"/>
                        <a:pt x="380023" y="697533"/>
                      </a:cubicBezTo>
                      <a:cubicBezTo>
                        <a:pt x="413252" y="693612"/>
                        <a:pt x="429256" y="707045"/>
                        <a:pt x="437933" y="737511"/>
                      </a:cubicBezTo>
                      <a:cubicBezTo>
                        <a:pt x="442625" y="753965"/>
                        <a:pt x="446996" y="777682"/>
                        <a:pt x="460301" y="782760"/>
                      </a:cubicBezTo>
                      <a:cubicBezTo>
                        <a:pt x="474377" y="788159"/>
                        <a:pt x="494558" y="776975"/>
                        <a:pt x="512234" y="773633"/>
                      </a:cubicBezTo>
                      <a:cubicBezTo>
                        <a:pt x="520911" y="771962"/>
                        <a:pt x="523674" y="767784"/>
                        <a:pt x="522967" y="759107"/>
                      </a:cubicBezTo>
                      <a:cubicBezTo>
                        <a:pt x="521039" y="734554"/>
                        <a:pt x="519946" y="709938"/>
                        <a:pt x="518404" y="685385"/>
                      </a:cubicBezTo>
                      <a:cubicBezTo>
                        <a:pt x="518083" y="679986"/>
                        <a:pt x="516347" y="675166"/>
                        <a:pt x="523417" y="671759"/>
                      </a:cubicBezTo>
                      <a:cubicBezTo>
                        <a:pt x="539550" y="663918"/>
                        <a:pt x="555168" y="648621"/>
                        <a:pt x="571044" y="648557"/>
                      </a:cubicBezTo>
                      <a:cubicBezTo>
                        <a:pt x="584284" y="648492"/>
                        <a:pt x="597589" y="665782"/>
                        <a:pt x="610894" y="675359"/>
                      </a:cubicBezTo>
                      <a:cubicBezTo>
                        <a:pt x="612693" y="676644"/>
                        <a:pt x="614364" y="677994"/>
                        <a:pt x="616164" y="679279"/>
                      </a:cubicBezTo>
                      <a:cubicBezTo>
                        <a:pt x="626319" y="686671"/>
                        <a:pt x="636089" y="699140"/>
                        <a:pt x="646758" y="700039"/>
                      </a:cubicBezTo>
                      <a:cubicBezTo>
                        <a:pt x="658006" y="700939"/>
                        <a:pt x="665076" y="684871"/>
                        <a:pt x="674718" y="677030"/>
                      </a:cubicBezTo>
                      <a:cubicBezTo>
                        <a:pt x="675553" y="676387"/>
                        <a:pt x="676581" y="675937"/>
                        <a:pt x="677481" y="675359"/>
                      </a:cubicBezTo>
                      <a:cubicBezTo>
                        <a:pt x="700491" y="666039"/>
                        <a:pt x="702934" y="659097"/>
                        <a:pt x="690079" y="639301"/>
                      </a:cubicBezTo>
                      <a:cubicBezTo>
                        <a:pt x="679409" y="622847"/>
                        <a:pt x="668226" y="606714"/>
                        <a:pt x="657621" y="590196"/>
                      </a:cubicBezTo>
                      <a:cubicBezTo>
                        <a:pt x="652929" y="582933"/>
                        <a:pt x="650036" y="575541"/>
                        <a:pt x="656014" y="567572"/>
                      </a:cubicBezTo>
                      <a:cubicBezTo>
                        <a:pt x="663534" y="557545"/>
                        <a:pt x="668547" y="545847"/>
                        <a:pt x="676774" y="536270"/>
                      </a:cubicBezTo>
                      <a:cubicBezTo>
                        <a:pt x="682623" y="532221"/>
                        <a:pt x="689372" y="532800"/>
                        <a:pt x="695799" y="533378"/>
                      </a:cubicBezTo>
                      <a:cubicBezTo>
                        <a:pt x="717459" y="535306"/>
                        <a:pt x="739248" y="536720"/>
                        <a:pt x="760780" y="540191"/>
                      </a:cubicBezTo>
                      <a:cubicBezTo>
                        <a:pt x="762515" y="540384"/>
                        <a:pt x="764186" y="540384"/>
                        <a:pt x="765858" y="540063"/>
                      </a:cubicBezTo>
                      <a:cubicBezTo>
                        <a:pt x="772606" y="538648"/>
                        <a:pt x="775820" y="533699"/>
                        <a:pt x="777812" y="527786"/>
                      </a:cubicBezTo>
                      <a:cubicBezTo>
                        <a:pt x="782569" y="513839"/>
                        <a:pt x="786746" y="499699"/>
                        <a:pt x="790667" y="485430"/>
                      </a:cubicBezTo>
                      <a:cubicBezTo>
                        <a:pt x="793752" y="474053"/>
                        <a:pt x="789896" y="466405"/>
                        <a:pt x="779933" y="460942"/>
                      </a:cubicBezTo>
                      <a:cubicBezTo>
                        <a:pt x="769328" y="455157"/>
                        <a:pt x="744712" y="442238"/>
                        <a:pt x="733399" y="438510"/>
                      </a:cubicBezTo>
                      <a:cubicBezTo>
                        <a:pt x="703962" y="428805"/>
                        <a:pt x="703833" y="428676"/>
                        <a:pt x="708076" y="385227"/>
                      </a:cubicBezTo>
                      <a:cubicBezTo>
                        <a:pt x="708911" y="376357"/>
                        <a:pt x="715531" y="371280"/>
                        <a:pt x="725301" y="367616"/>
                      </a:cubicBezTo>
                      <a:close/>
                      <a:moveTo>
                        <a:pt x="398533" y="626703"/>
                      </a:moveTo>
                      <a:cubicBezTo>
                        <a:pt x="268958" y="626703"/>
                        <a:pt x="163935" y="521680"/>
                        <a:pt x="163935" y="392105"/>
                      </a:cubicBezTo>
                      <a:cubicBezTo>
                        <a:pt x="163935" y="262529"/>
                        <a:pt x="268958" y="157506"/>
                        <a:pt x="398533" y="157506"/>
                      </a:cubicBezTo>
                      <a:cubicBezTo>
                        <a:pt x="528109" y="157506"/>
                        <a:pt x="633132" y="262529"/>
                        <a:pt x="633132" y="392105"/>
                      </a:cubicBezTo>
                      <a:cubicBezTo>
                        <a:pt x="633132" y="521680"/>
                        <a:pt x="528109" y="626703"/>
                        <a:pt x="398533" y="626703"/>
                      </a:cubicBezTo>
                      <a:close/>
                    </a:path>
                  </a:pathLst>
                </a:custGeom>
                <a:solidFill>
                  <a:srgbClr val="777C9C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07459D7F-B31F-4981-9611-068D95768729}"/>
              </a:ext>
            </a:extLst>
          </p:cNvPr>
          <p:cNvGrpSpPr/>
          <p:nvPr/>
        </p:nvGrpSpPr>
        <p:grpSpPr>
          <a:xfrm>
            <a:off x="7639807" y="1772909"/>
            <a:ext cx="1875022" cy="2400328"/>
            <a:chOff x="3352118" y="0"/>
            <a:chExt cx="4833321" cy="6187426"/>
          </a:xfrm>
          <a:solidFill>
            <a:schemeClr val="accent3"/>
          </a:solidFill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D86E8CCA-F325-47CA-B833-3030CDC84906}"/>
                </a:ext>
              </a:extLst>
            </p:cNvPr>
            <p:cNvSpPr/>
            <p:nvPr/>
          </p:nvSpPr>
          <p:spPr>
            <a:xfrm>
              <a:off x="3352118" y="2481423"/>
              <a:ext cx="858954" cy="68170"/>
            </a:xfrm>
            <a:custGeom>
              <a:avLst/>
              <a:gdLst>
                <a:gd name="connsiteX0" fmla="*/ 824869 w 858954"/>
                <a:gd name="connsiteY0" fmla="*/ 0 h 68170"/>
                <a:gd name="connsiteX1" fmla="*/ 34085 w 858954"/>
                <a:gd name="connsiteY1" fmla="*/ 0 h 68170"/>
                <a:gd name="connsiteX2" fmla="*/ 0 w 858954"/>
                <a:gd name="connsiteY2" fmla="*/ 34085 h 68170"/>
                <a:gd name="connsiteX3" fmla="*/ 0 w 858954"/>
                <a:gd name="connsiteY3" fmla="*/ 34085 h 68170"/>
                <a:gd name="connsiteX4" fmla="*/ 34085 w 858954"/>
                <a:gd name="connsiteY4" fmla="*/ 68171 h 68170"/>
                <a:gd name="connsiteX5" fmla="*/ 824869 w 858954"/>
                <a:gd name="connsiteY5" fmla="*/ 68171 h 68170"/>
                <a:gd name="connsiteX6" fmla="*/ 858954 w 858954"/>
                <a:gd name="connsiteY6" fmla="*/ 34085 h 68170"/>
                <a:gd name="connsiteX7" fmla="*/ 858954 w 858954"/>
                <a:gd name="connsiteY7" fmla="*/ 34085 h 68170"/>
                <a:gd name="connsiteX8" fmla="*/ 824869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824869" y="0"/>
                  </a:moveTo>
                  <a:lnTo>
                    <a:pt x="34085" y="0"/>
                  </a:lnTo>
                  <a:cubicBezTo>
                    <a:pt x="15270" y="0"/>
                    <a:pt x="0" y="15270"/>
                    <a:pt x="0" y="34085"/>
                  </a:cubicBezTo>
                  <a:lnTo>
                    <a:pt x="0" y="34085"/>
                  </a:lnTo>
                  <a:cubicBezTo>
                    <a:pt x="0" y="52901"/>
                    <a:pt x="15270" y="68171"/>
                    <a:pt x="34085" y="68171"/>
                  </a:cubicBezTo>
                  <a:lnTo>
                    <a:pt x="824869" y="68171"/>
                  </a:lnTo>
                  <a:cubicBezTo>
                    <a:pt x="843684" y="68171"/>
                    <a:pt x="858954" y="52901"/>
                    <a:pt x="858954" y="34085"/>
                  </a:cubicBezTo>
                  <a:lnTo>
                    <a:pt x="858954" y="34085"/>
                  </a:lnTo>
                  <a:cubicBezTo>
                    <a:pt x="858954" y="15270"/>
                    <a:pt x="843684" y="0"/>
                    <a:pt x="824869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560CF952-B359-4E03-8AA7-E733A7D8706F}"/>
                </a:ext>
              </a:extLst>
            </p:cNvPr>
            <p:cNvSpPr/>
            <p:nvPr/>
          </p:nvSpPr>
          <p:spPr>
            <a:xfrm>
              <a:off x="3514794" y="3323968"/>
              <a:ext cx="779017" cy="414506"/>
            </a:xfrm>
            <a:custGeom>
              <a:avLst/>
              <a:gdLst>
                <a:gd name="connsiteX0" fmla="*/ 730023 w 779017"/>
                <a:gd name="connsiteY0" fmla="*/ 3456 h 414506"/>
                <a:gd name="connsiteX1" fmla="*/ 19136 w 779017"/>
                <a:gd name="connsiteY1" fmla="*/ 349833 h 414506"/>
                <a:gd name="connsiteX2" fmla="*/ 3456 w 779017"/>
                <a:gd name="connsiteY2" fmla="*/ 395371 h 414506"/>
                <a:gd name="connsiteX3" fmla="*/ 3456 w 779017"/>
                <a:gd name="connsiteY3" fmla="*/ 395371 h 414506"/>
                <a:gd name="connsiteX4" fmla="*/ 48995 w 779017"/>
                <a:gd name="connsiteY4" fmla="*/ 411051 h 414506"/>
                <a:gd name="connsiteX5" fmla="*/ 759881 w 779017"/>
                <a:gd name="connsiteY5" fmla="*/ 64674 h 414506"/>
                <a:gd name="connsiteX6" fmla="*/ 775561 w 779017"/>
                <a:gd name="connsiteY6" fmla="*/ 19136 h 414506"/>
                <a:gd name="connsiteX7" fmla="*/ 775561 w 779017"/>
                <a:gd name="connsiteY7" fmla="*/ 19136 h 414506"/>
                <a:gd name="connsiteX8" fmla="*/ 730023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3456"/>
                  </a:moveTo>
                  <a:lnTo>
                    <a:pt x="19136" y="349833"/>
                  </a:lnTo>
                  <a:cubicBezTo>
                    <a:pt x="2229" y="358082"/>
                    <a:pt x="-4792" y="378465"/>
                    <a:pt x="3456" y="395371"/>
                  </a:cubicBezTo>
                  <a:lnTo>
                    <a:pt x="3456" y="395371"/>
                  </a:lnTo>
                  <a:cubicBezTo>
                    <a:pt x="11705" y="412278"/>
                    <a:pt x="32088" y="419299"/>
                    <a:pt x="48995" y="411051"/>
                  </a:cubicBezTo>
                  <a:lnTo>
                    <a:pt x="759881" y="64674"/>
                  </a:lnTo>
                  <a:cubicBezTo>
                    <a:pt x="776788" y="56425"/>
                    <a:pt x="783809" y="36042"/>
                    <a:pt x="775561" y="19136"/>
                  </a:cubicBezTo>
                  <a:lnTo>
                    <a:pt x="775561" y="19136"/>
                  </a:lnTo>
                  <a:cubicBezTo>
                    <a:pt x="767380" y="2229"/>
                    <a:pt x="746929" y="-4792"/>
                    <a:pt x="730023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4143543F-2725-481F-B957-E1C3DA3FFDF3}"/>
                </a:ext>
              </a:extLst>
            </p:cNvPr>
            <p:cNvSpPr/>
            <p:nvPr/>
          </p:nvSpPr>
          <p:spPr>
            <a:xfrm>
              <a:off x="4240381" y="3918190"/>
              <a:ext cx="585529" cy="666243"/>
            </a:xfrm>
            <a:custGeom>
              <a:avLst/>
              <a:gdLst>
                <a:gd name="connsiteX0" fmla="*/ 525671 w 585529"/>
                <a:gd name="connsiteY0" fmla="*/ 11798 h 666243"/>
                <a:gd name="connsiteX1" fmla="*/ 8321 w 585529"/>
                <a:gd name="connsiteY1" fmla="*/ 609862 h 666243"/>
                <a:gd name="connsiteX2" fmla="*/ 11798 w 585529"/>
                <a:gd name="connsiteY2" fmla="*/ 657923 h 666243"/>
                <a:gd name="connsiteX3" fmla="*/ 11798 w 585529"/>
                <a:gd name="connsiteY3" fmla="*/ 657923 h 666243"/>
                <a:gd name="connsiteX4" fmla="*/ 59858 w 585529"/>
                <a:gd name="connsiteY4" fmla="*/ 654446 h 666243"/>
                <a:gd name="connsiteX5" fmla="*/ 577208 w 585529"/>
                <a:gd name="connsiteY5" fmla="*/ 56382 h 666243"/>
                <a:gd name="connsiteX6" fmla="*/ 573731 w 585529"/>
                <a:gd name="connsiteY6" fmla="*/ 8321 h 666243"/>
                <a:gd name="connsiteX7" fmla="*/ 573731 w 585529"/>
                <a:gd name="connsiteY7" fmla="*/ 8321 h 666243"/>
                <a:gd name="connsiteX8" fmla="*/ 525671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11798"/>
                  </a:moveTo>
                  <a:lnTo>
                    <a:pt x="8321" y="609862"/>
                  </a:lnTo>
                  <a:cubicBezTo>
                    <a:pt x="-4018" y="624110"/>
                    <a:pt x="-2450" y="645652"/>
                    <a:pt x="11798" y="657923"/>
                  </a:cubicBezTo>
                  <a:lnTo>
                    <a:pt x="11798" y="657923"/>
                  </a:lnTo>
                  <a:cubicBezTo>
                    <a:pt x="26046" y="670262"/>
                    <a:pt x="47588" y="668693"/>
                    <a:pt x="59858" y="654446"/>
                  </a:cubicBezTo>
                  <a:lnTo>
                    <a:pt x="577208" y="56382"/>
                  </a:lnTo>
                  <a:cubicBezTo>
                    <a:pt x="589547" y="42134"/>
                    <a:pt x="587979" y="20592"/>
                    <a:pt x="573731" y="8321"/>
                  </a:cubicBezTo>
                  <a:lnTo>
                    <a:pt x="573731" y="8321"/>
                  </a:lnTo>
                  <a:cubicBezTo>
                    <a:pt x="559552" y="-4018"/>
                    <a:pt x="538010" y="-2450"/>
                    <a:pt x="525671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6BCC1AD6-5C09-4351-ACDC-81AF0BDFF4E5}"/>
                </a:ext>
              </a:extLst>
            </p:cNvPr>
            <p:cNvSpPr/>
            <p:nvPr/>
          </p:nvSpPr>
          <p:spPr>
            <a:xfrm>
              <a:off x="5663113" y="0"/>
              <a:ext cx="68170" cy="858954"/>
            </a:xfrm>
            <a:custGeom>
              <a:avLst/>
              <a:gdLst>
                <a:gd name="connsiteX0" fmla="*/ 0 w 68170"/>
                <a:gd name="connsiteY0" fmla="*/ 824869 h 858954"/>
                <a:gd name="connsiteX1" fmla="*/ 0 w 68170"/>
                <a:gd name="connsiteY1" fmla="*/ 34085 h 858954"/>
                <a:gd name="connsiteX2" fmla="*/ 34085 w 68170"/>
                <a:gd name="connsiteY2" fmla="*/ 0 h 858954"/>
                <a:gd name="connsiteX3" fmla="*/ 34085 w 68170"/>
                <a:gd name="connsiteY3" fmla="*/ 0 h 858954"/>
                <a:gd name="connsiteX4" fmla="*/ 68171 w 68170"/>
                <a:gd name="connsiteY4" fmla="*/ 34085 h 858954"/>
                <a:gd name="connsiteX5" fmla="*/ 68171 w 68170"/>
                <a:gd name="connsiteY5" fmla="*/ 824869 h 858954"/>
                <a:gd name="connsiteX6" fmla="*/ 34085 w 68170"/>
                <a:gd name="connsiteY6" fmla="*/ 858954 h 858954"/>
                <a:gd name="connsiteX7" fmla="*/ 34085 w 68170"/>
                <a:gd name="connsiteY7" fmla="*/ 858954 h 858954"/>
                <a:gd name="connsiteX8" fmla="*/ 0 w 68170"/>
                <a:gd name="connsiteY8" fmla="*/ 824869 h 8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70" h="858954">
                  <a:moveTo>
                    <a:pt x="0" y="824869"/>
                  </a:move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lnTo>
                    <a:pt x="34085" y="0"/>
                  </a:lnTo>
                  <a:cubicBezTo>
                    <a:pt x="52901" y="0"/>
                    <a:pt x="68171" y="15270"/>
                    <a:pt x="68171" y="34085"/>
                  </a:cubicBezTo>
                  <a:lnTo>
                    <a:pt x="68171" y="824869"/>
                  </a:lnTo>
                  <a:cubicBezTo>
                    <a:pt x="68171" y="843684"/>
                    <a:pt x="52901" y="858954"/>
                    <a:pt x="34085" y="858954"/>
                  </a:cubicBezTo>
                  <a:lnTo>
                    <a:pt x="34085" y="858954"/>
                  </a:lnTo>
                  <a:cubicBezTo>
                    <a:pt x="15270" y="858954"/>
                    <a:pt x="0" y="843684"/>
                    <a:pt x="0" y="824869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2B76E1EE-4D78-4AB8-85AF-A61611B83C42}"/>
                </a:ext>
              </a:extLst>
            </p:cNvPr>
            <p:cNvSpPr/>
            <p:nvPr/>
          </p:nvSpPr>
          <p:spPr>
            <a:xfrm>
              <a:off x="3514794" y="1306176"/>
              <a:ext cx="779017" cy="414506"/>
            </a:xfrm>
            <a:custGeom>
              <a:avLst/>
              <a:gdLst>
                <a:gd name="connsiteX0" fmla="*/ 730023 w 779017"/>
                <a:gd name="connsiteY0" fmla="*/ 411051 h 414506"/>
                <a:gd name="connsiteX1" fmla="*/ 19136 w 779017"/>
                <a:gd name="connsiteY1" fmla="*/ 64674 h 414506"/>
                <a:gd name="connsiteX2" fmla="*/ 3456 w 779017"/>
                <a:gd name="connsiteY2" fmla="*/ 19136 h 414506"/>
                <a:gd name="connsiteX3" fmla="*/ 3456 w 779017"/>
                <a:gd name="connsiteY3" fmla="*/ 19136 h 414506"/>
                <a:gd name="connsiteX4" fmla="*/ 48995 w 779017"/>
                <a:gd name="connsiteY4" fmla="*/ 3456 h 414506"/>
                <a:gd name="connsiteX5" fmla="*/ 759881 w 779017"/>
                <a:gd name="connsiteY5" fmla="*/ 349833 h 414506"/>
                <a:gd name="connsiteX6" fmla="*/ 775561 w 779017"/>
                <a:gd name="connsiteY6" fmla="*/ 395371 h 414506"/>
                <a:gd name="connsiteX7" fmla="*/ 775561 w 779017"/>
                <a:gd name="connsiteY7" fmla="*/ 395371 h 414506"/>
                <a:gd name="connsiteX8" fmla="*/ 730023 w 779017"/>
                <a:gd name="connsiteY8" fmla="*/ 411051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411051"/>
                  </a:move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705" y="2229"/>
                    <a:pt x="32088" y="-4792"/>
                    <a:pt x="48995" y="3456"/>
                  </a:cubicBezTo>
                  <a:lnTo>
                    <a:pt x="759881" y="349833"/>
                  </a:lnTo>
                  <a:cubicBezTo>
                    <a:pt x="776788" y="358082"/>
                    <a:pt x="783809" y="378465"/>
                    <a:pt x="775561" y="395371"/>
                  </a:cubicBezTo>
                  <a:lnTo>
                    <a:pt x="775561" y="395371"/>
                  </a:lnTo>
                  <a:cubicBezTo>
                    <a:pt x="767380" y="412278"/>
                    <a:pt x="746929" y="419299"/>
                    <a:pt x="730023" y="41105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83CA5A69-C706-485F-9CDC-09B6D358A1A4}"/>
                </a:ext>
              </a:extLst>
            </p:cNvPr>
            <p:cNvSpPr/>
            <p:nvPr/>
          </p:nvSpPr>
          <p:spPr>
            <a:xfrm>
              <a:off x="4240381" y="460217"/>
              <a:ext cx="585529" cy="666243"/>
            </a:xfrm>
            <a:custGeom>
              <a:avLst/>
              <a:gdLst>
                <a:gd name="connsiteX0" fmla="*/ 525671 w 585529"/>
                <a:gd name="connsiteY0" fmla="*/ 654446 h 666243"/>
                <a:gd name="connsiteX1" fmla="*/ 8321 w 585529"/>
                <a:gd name="connsiteY1" fmla="*/ 56382 h 666243"/>
                <a:gd name="connsiteX2" fmla="*/ 11798 w 585529"/>
                <a:gd name="connsiteY2" fmla="*/ 8321 h 666243"/>
                <a:gd name="connsiteX3" fmla="*/ 11798 w 585529"/>
                <a:gd name="connsiteY3" fmla="*/ 8321 h 666243"/>
                <a:gd name="connsiteX4" fmla="*/ 59858 w 585529"/>
                <a:gd name="connsiteY4" fmla="*/ 11798 h 666243"/>
                <a:gd name="connsiteX5" fmla="*/ 577208 w 585529"/>
                <a:gd name="connsiteY5" fmla="*/ 609862 h 666243"/>
                <a:gd name="connsiteX6" fmla="*/ 573731 w 585529"/>
                <a:gd name="connsiteY6" fmla="*/ 657923 h 666243"/>
                <a:gd name="connsiteX7" fmla="*/ 573731 w 585529"/>
                <a:gd name="connsiteY7" fmla="*/ 657923 h 666243"/>
                <a:gd name="connsiteX8" fmla="*/ 525671 w 585529"/>
                <a:gd name="connsiteY8" fmla="*/ 654446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654446"/>
                  </a:move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6046" y="-4018"/>
                    <a:pt x="47588" y="-2450"/>
                    <a:pt x="59858" y="11798"/>
                  </a:cubicBez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552" y="670261"/>
                    <a:pt x="538010" y="668694"/>
                    <a:pt x="525671" y="65444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2A7EF703-6908-4054-A559-0CA93AAB0536}"/>
                </a:ext>
              </a:extLst>
            </p:cNvPr>
            <p:cNvSpPr/>
            <p:nvPr/>
          </p:nvSpPr>
          <p:spPr>
            <a:xfrm>
              <a:off x="4441963" y="1155986"/>
              <a:ext cx="2653695" cy="3725656"/>
            </a:xfrm>
            <a:custGeom>
              <a:avLst/>
              <a:gdLst>
                <a:gd name="connsiteX0" fmla="*/ 2645242 w 2653695"/>
                <a:gd name="connsiteY0" fmla="*/ 1167007 h 3725656"/>
                <a:gd name="connsiteX1" fmla="*/ 2517694 w 2653695"/>
                <a:gd name="connsiteY1" fmla="*/ 703376 h 3725656"/>
                <a:gd name="connsiteX2" fmla="*/ 2229945 w 2653695"/>
                <a:gd name="connsiteY2" fmla="*/ 335526 h 3725656"/>
                <a:gd name="connsiteX3" fmla="*/ 1929174 w 2653695"/>
                <a:gd name="connsiteY3" fmla="*/ 157531 h 3725656"/>
                <a:gd name="connsiteX4" fmla="*/ 1439843 w 2653695"/>
                <a:gd name="connsiteY4" fmla="*/ 57 h 3725656"/>
                <a:gd name="connsiteX5" fmla="*/ 596500 w 2653695"/>
                <a:gd name="connsiteY5" fmla="*/ 207092 h 3725656"/>
                <a:gd name="connsiteX6" fmla="*/ 388851 w 2653695"/>
                <a:gd name="connsiteY6" fmla="*/ 371520 h 3725656"/>
                <a:gd name="connsiteX7" fmla="*/ 178067 w 2653695"/>
                <a:gd name="connsiteY7" fmla="*/ 694923 h 3725656"/>
                <a:gd name="connsiteX8" fmla="*/ 33749 w 2653695"/>
                <a:gd name="connsiteY8" fmla="*/ 1064410 h 3725656"/>
                <a:gd name="connsiteX9" fmla="*/ 72333 w 2653695"/>
                <a:gd name="connsiteY9" fmla="*/ 1684698 h 3725656"/>
                <a:gd name="connsiteX10" fmla="*/ 352993 w 2653695"/>
                <a:gd name="connsiteY10" fmla="*/ 2303213 h 3725656"/>
                <a:gd name="connsiteX11" fmla="*/ 714436 w 2653695"/>
                <a:gd name="connsiteY11" fmla="*/ 3532472 h 3725656"/>
                <a:gd name="connsiteX12" fmla="*/ 732637 w 2653695"/>
                <a:gd name="connsiteY12" fmla="*/ 3684630 h 3725656"/>
                <a:gd name="connsiteX13" fmla="*/ 777221 w 2653695"/>
                <a:gd name="connsiteY13" fmla="*/ 3725464 h 3725656"/>
                <a:gd name="connsiteX14" fmla="*/ 794469 w 2653695"/>
                <a:gd name="connsiteY14" fmla="*/ 3725600 h 3725656"/>
                <a:gd name="connsiteX15" fmla="*/ 1430845 w 2653695"/>
                <a:gd name="connsiteY15" fmla="*/ 3714148 h 3725656"/>
                <a:gd name="connsiteX16" fmla="*/ 1744772 w 2653695"/>
                <a:gd name="connsiteY16" fmla="*/ 3708353 h 3725656"/>
                <a:gd name="connsiteX17" fmla="*/ 1974508 w 2653695"/>
                <a:gd name="connsiteY17" fmla="*/ 3669019 h 3725656"/>
                <a:gd name="connsiteX18" fmla="*/ 2077787 w 2653695"/>
                <a:gd name="connsiteY18" fmla="*/ 2902572 h 3725656"/>
                <a:gd name="connsiteX19" fmla="*/ 2387692 w 2653695"/>
                <a:gd name="connsiteY19" fmla="*/ 2287874 h 3725656"/>
                <a:gd name="connsiteX20" fmla="*/ 2548780 w 2653695"/>
                <a:gd name="connsiteY20" fmla="*/ 1927864 h 3725656"/>
                <a:gd name="connsiteX21" fmla="*/ 2645242 w 2653695"/>
                <a:gd name="connsiteY21" fmla="*/ 1167007 h 3725656"/>
                <a:gd name="connsiteX22" fmla="*/ 1574344 w 2653695"/>
                <a:gd name="connsiteY22" fmla="*/ 3659475 h 3725656"/>
                <a:gd name="connsiteX23" fmla="*/ 1392533 w 2653695"/>
                <a:gd name="connsiteY23" fmla="*/ 3662678 h 3725656"/>
                <a:gd name="connsiteX24" fmla="*/ 1197359 w 2653695"/>
                <a:gd name="connsiteY24" fmla="*/ 3666769 h 3725656"/>
                <a:gd name="connsiteX25" fmla="*/ 1179703 w 2653695"/>
                <a:gd name="connsiteY25" fmla="*/ 3647613 h 3725656"/>
                <a:gd name="connsiteX26" fmla="*/ 1191837 w 2653695"/>
                <a:gd name="connsiteY26" fmla="*/ 3294078 h 3725656"/>
                <a:gd name="connsiteX27" fmla="*/ 1220946 w 2653695"/>
                <a:gd name="connsiteY27" fmla="*/ 3139943 h 3725656"/>
                <a:gd name="connsiteX28" fmla="*/ 1458863 w 2653695"/>
                <a:gd name="connsiteY28" fmla="*/ 3067069 h 3725656"/>
                <a:gd name="connsiteX29" fmla="*/ 1543258 w 2653695"/>
                <a:gd name="connsiteY29" fmla="*/ 3190527 h 3725656"/>
                <a:gd name="connsiteX30" fmla="*/ 1585797 w 2653695"/>
                <a:gd name="connsiteY30" fmla="*/ 3521906 h 3725656"/>
                <a:gd name="connsiteX31" fmla="*/ 1593569 w 2653695"/>
                <a:gd name="connsiteY31" fmla="*/ 3638342 h 3725656"/>
                <a:gd name="connsiteX32" fmla="*/ 1574344 w 2653695"/>
                <a:gd name="connsiteY32" fmla="*/ 3659475 h 3725656"/>
                <a:gd name="connsiteX33" fmla="*/ 1019773 w 2653695"/>
                <a:gd name="connsiteY33" fmla="*/ 2267696 h 3725656"/>
                <a:gd name="connsiteX34" fmla="*/ 1073561 w 2653695"/>
                <a:gd name="connsiteY34" fmla="*/ 2294351 h 3725656"/>
                <a:gd name="connsiteX35" fmla="*/ 1128506 w 2653695"/>
                <a:gd name="connsiteY35" fmla="*/ 2287670 h 3725656"/>
                <a:gd name="connsiteX36" fmla="*/ 1196746 w 2653695"/>
                <a:gd name="connsiteY36" fmla="*/ 2235110 h 3725656"/>
                <a:gd name="connsiteX37" fmla="*/ 1222310 w 2653695"/>
                <a:gd name="connsiteY37" fmla="*/ 2233951 h 3725656"/>
                <a:gd name="connsiteX38" fmla="*/ 1374126 w 2653695"/>
                <a:gd name="connsiteY38" fmla="*/ 2240019 h 3725656"/>
                <a:gd name="connsiteX39" fmla="*/ 1432821 w 2653695"/>
                <a:gd name="connsiteY39" fmla="*/ 2211864 h 3725656"/>
                <a:gd name="connsiteX40" fmla="*/ 1451637 w 2653695"/>
                <a:gd name="connsiteY40" fmla="*/ 2216908 h 3725656"/>
                <a:gd name="connsiteX41" fmla="*/ 1503719 w 2653695"/>
                <a:gd name="connsiteY41" fmla="*/ 2285420 h 3725656"/>
                <a:gd name="connsiteX42" fmla="*/ 1552325 w 2653695"/>
                <a:gd name="connsiteY42" fmla="*/ 2294555 h 3725656"/>
                <a:gd name="connsiteX43" fmla="*/ 1630381 w 2653695"/>
                <a:gd name="connsiteY43" fmla="*/ 2246904 h 3725656"/>
                <a:gd name="connsiteX44" fmla="*/ 1614156 w 2653695"/>
                <a:gd name="connsiteY44" fmla="*/ 2335117 h 3725656"/>
                <a:gd name="connsiteX45" fmla="*/ 1468339 w 2653695"/>
                <a:gd name="connsiteY45" fmla="*/ 2995080 h 3725656"/>
                <a:gd name="connsiteX46" fmla="*/ 1453545 w 2653695"/>
                <a:gd name="connsiteY46" fmla="*/ 3004624 h 3725656"/>
                <a:gd name="connsiteX47" fmla="*/ 1326475 w 2653695"/>
                <a:gd name="connsiteY47" fmla="*/ 2989013 h 3725656"/>
                <a:gd name="connsiteX48" fmla="*/ 1275551 w 2653695"/>
                <a:gd name="connsiteY48" fmla="*/ 3002443 h 3725656"/>
                <a:gd name="connsiteX49" fmla="*/ 1259054 w 2653695"/>
                <a:gd name="connsiteY49" fmla="*/ 2995966 h 3725656"/>
                <a:gd name="connsiteX50" fmla="*/ 1019773 w 2653695"/>
                <a:gd name="connsiteY50" fmla="*/ 2267696 h 3725656"/>
                <a:gd name="connsiteX51" fmla="*/ 2568618 w 2653695"/>
                <a:gd name="connsiteY51" fmla="*/ 1661997 h 3725656"/>
                <a:gd name="connsiteX52" fmla="*/ 2516604 w 2653695"/>
                <a:gd name="connsiteY52" fmla="*/ 1855739 h 3725656"/>
                <a:gd name="connsiteX53" fmla="*/ 2043020 w 2653695"/>
                <a:gd name="connsiteY53" fmla="*/ 2856830 h 3725656"/>
                <a:gd name="connsiteX54" fmla="*/ 1916426 w 2653695"/>
                <a:gd name="connsiteY54" fmla="*/ 3649794 h 3725656"/>
                <a:gd name="connsiteX55" fmla="*/ 1642515 w 2653695"/>
                <a:gd name="connsiteY55" fmla="*/ 3651908 h 3725656"/>
                <a:gd name="connsiteX56" fmla="*/ 1516263 w 2653695"/>
                <a:gd name="connsiteY56" fmla="*/ 3017713 h 3725656"/>
                <a:gd name="connsiteX57" fmla="*/ 1694939 w 2653695"/>
                <a:gd name="connsiteY57" fmla="*/ 2204433 h 3725656"/>
                <a:gd name="connsiteX58" fmla="*/ 1681305 w 2653695"/>
                <a:gd name="connsiteY58" fmla="*/ 2160395 h 3725656"/>
                <a:gd name="connsiteX59" fmla="*/ 1659490 w 2653695"/>
                <a:gd name="connsiteY59" fmla="*/ 2166530 h 3725656"/>
                <a:gd name="connsiteX60" fmla="*/ 1530033 w 2653695"/>
                <a:gd name="connsiteY60" fmla="*/ 2238723 h 3725656"/>
                <a:gd name="connsiteX61" fmla="*/ 1422119 w 2653695"/>
                <a:gd name="connsiteY61" fmla="*/ 2167416 h 3725656"/>
                <a:gd name="connsiteX62" fmla="*/ 1271802 w 2653695"/>
                <a:gd name="connsiteY62" fmla="*/ 2197616 h 3725656"/>
                <a:gd name="connsiteX63" fmla="*/ 1198313 w 2653695"/>
                <a:gd name="connsiteY63" fmla="*/ 2178460 h 3725656"/>
                <a:gd name="connsiteX64" fmla="*/ 1083854 w 2653695"/>
                <a:gd name="connsiteY64" fmla="*/ 2238723 h 3725656"/>
                <a:gd name="connsiteX65" fmla="*/ 959442 w 2653695"/>
                <a:gd name="connsiteY65" fmla="*/ 2208115 h 3725656"/>
                <a:gd name="connsiteX66" fmla="*/ 959919 w 2653695"/>
                <a:gd name="connsiteY66" fmla="*/ 2258288 h 3725656"/>
                <a:gd name="connsiteX67" fmla="*/ 1196268 w 2653695"/>
                <a:gd name="connsiteY67" fmla="*/ 2968425 h 3725656"/>
                <a:gd name="connsiteX68" fmla="*/ 1208471 w 2653695"/>
                <a:gd name="connsiteY68" fmla="*/ 3031347 h 3725656"/>
                <a:gd name="connsiteX69" fmla="*/ 1182566 w 2653695"/>
                <a:gd name="connsiteY69" fmla="*/ 3103131 h 3725656"/>
                <a:gd name="connsiteX70" fmla="*/ 1129256 w 2653695"/>
                <a:gd name="connsiteY70" fmla="*/ 3620822 h 3725656"/>
                <a:gd name="connsiteX71" fmla="*/ 1125848 w 2653695"/>
                <a:gd name="connsiteY71" fmla="*/ 3670518 h 3725656"/>
                <a:gd name="connsiteX72" fmla="*/ 1076696 w 2653695"/>
                <a:gd name="connsiteY72" fmla="*/ 3670246 h 3725656"/>
                <a:gd name="connsiteX73" fmla="*/ 793173 w 2653695"/>
                <a:gd name="connsiteY73" fmla="*/ 3672291 h 3725656"/>
                <a:gd name="connsiteX74" fmla="*/ 336905 w 2653695"/>
                <a:gd name="connsiteY74" fmla="*/ 2140353 h 3725656"/>
                <a:gd name="connsiteX75" fmla="*/ 86922 w 2653695"/>
                <a:gd name="connsiteY75" fmla="*/ 1553332 h 3725656"/>
                <a:gd name="connsiteX76" fmla="*/ 51132 w 2653695"/>
                <a:gd name="connsiteY76" fmla="*/ 1225089 h 3725656"/>
                <a:gd name="connsiteX77" fmla="*/ 143913 w 2653695"/>
                <a:gd name="connsiteY77" fmla="*/ 916070 h 3725656"/>
                <a:gd name="connsiteX78" fmla="*/ 274597 w 2653695"/>
                <a:gd name="connsiteY78" fmla="*/ 617413 h 3725656"/>
                <a:gd name="connsiteX79" fmla="*/ 488176 w 2653695"/>
                <a:gd name="connsiteY79" fmla="*/ 362113 h 3725656"/>
                <a:gd name="connsiteX80" fmla="*/ 1339291 w 2653695"/>
                <a:gd name="connsiteY80" fmla="*/ 58479 h 3725656"/>
                <a:gd name="connsiteX81" fmla="*/ 2186315 w 2653695"/>
                <a:gd name="connsiteY81" fmla="*/ 386995 h 3725656"/>
                <a:gd name="connsiteX82" fmla="*/ 2444411 w 2653695"/>
                <a:gd name="connsiteY82" fmla="*/ 685652 h 3725656"/>
                <a:gd name="connsiteX83" fmla="*/ 2577003 w 2653695"/>
                <a:gd name="connsiteY83" fmla="*/ 1069591 h 3725656"/>
                <a:gd name="connsiteX84" fmla="*/ 2568618 w 2653695"/>
                <a:gd name="connsiteY84" fmla="*/ 1661997 h 37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53695" h="3725656">
                  <a:moveTo>
                    <a:pt x="2645242" y="1167007"/>
                  </a:moveTo>
                  <a:cubicBezTo>
                    <a:pt x="2628676" y="1005988"/>
                    <a:pt x="2587297" y="848376"/>
                    <a:pt x="2517694" y="703376"/>
                  </a:cubicBezTo>
                  <a:cubicBezTo>
                    <a:pt x="2446796" y="555854"/>
                    <a:pt x="2345972" y="447735"/>
                    <a:pt x="2229945" y="335526"/>
                  </a:cubicBezTo>
                  <a:cubicBezTo>
                    <a:pt x="2146163" y="254539"/>
                    <a:pt x="2031908" y="209546"/>
                    <a:pt x="1929174" y="157531"/>
                  </a:cubicBezTo>
                  <a:cubicBezTo>
                    <a:pt x="1775721" y="79885"/>
                    <a:pt x="1614974" y="-2466"/>
                    <a:pt x="1439843" y="57"/>
                  </a:cubicBezTo>
                  <a:cubicBezTo>
                    <a:pt x="1145685" y="4351"/>
                    <a:pt x="849755" y="47708"/>
                    <a:pt x="596500" y="207092"/>
                  </a:cubicBezTo>
                  <a:cubicBezTo>
                    <a:pt x="521648" y="254198"/>
                    <a:pt x="451841" y="309416"/>
                    <a:pt x="388851" y="371520"/>
                  </a:cubicBezTo>
                  <a:cubicBezTo>
                    <a:pt x="296548" y="462665"/>
                    <a:pt x="232672" y="578419"/>
                    <a:pt x="178067" y="694923"/>
                  </a:cubicBezTo>
                  <a:cubicBezTo>
                    <a:pt x="122235" y="814018"/>
                    <a:pt x="65925" y="936521"/>
                    <a:pt x="33749" y="1064410"/>
                  </a:cubicBezTo>
                  <a:cubicBezTo>
                    <a:pt x="-18948" y="1273831"/>
                    <a:pt x="-12744" y="1485911"/>
                    <a:pt x="72333" y="1684698"/>
                  </a:cubicBezTo>
                  <a:cubicBezTo>
                    <a:pt x="161433" y="1892892"/>
                    <a:pt x="266621" y="2093792"/>
                    <a:pt x="352993" y="2303213"/>
                  </a:cubicBezTo>
                  <a:cubicBezTo>
                    <a:pt x="513331" y="2692197"/>
                    <a:pt x="676874" y="3107630"/>
                    <a:pt x="714436" y="3532472"/>
                  </a:cubicBezTo>
                  <a:cubicBezTo>
                    <a:pt x="718935" y="3583328"/>
                    <a:pt x="726366" y="3633910"/>
                    <a:pt x="732637" y="3684630"/>
                  </a:cubicBezTo>
                  <a:cubicBezTo>
                    <a:pt x="736455" y="3715238"/>
                    <a:pt x="746885" y="3724714"/>
                    <a:pt x="777221" y="3725464"/>
                  </a:cubicBezTo>
                  <a:cubicBezTo>
                    <a:pt x="782948" y="3725600"/>
                    <a:pt x="788742" y="3725737"/>
                    <a:pt x="794469" y="3725600"/>
                  </a:cubicBezTo>
                  <a:cubicBezTo>
                    <a:pt x="1006617" y="3721919"/>
                    <a:pt x="1218697" y="3718033"/>
                    <a:pt x="1430845" y="3714148"/>
                  </a:cubicBezTo>
                  <a:cubicBezTo>
                    <a:pt x="1535487" y="3712239"/>
                    <a:pt x="1640129" y="3710330"/>
                    <a:pt x="1744772" y="3708353"/>
                  </a:cubicBezTo>
                  <a:cubicBezTo>
                    <a:pt x="1792628" y="3707467"/>
                    <a:pt x="1974508" y="3732622"/>
                    <a:pt x="1974508" y="3669019"/>
                  </a:cubicBezTo>
                  <a:cubicBezTo>
                    <a:pt x="1974508" y="3413309"/>
                    <a:pt x="2001572" y="3147579"/>
                    <a:pt x="2077787" y="2902572"/>
                  </a:cubicBezTo>
                  <a:cubicBezTo>
                    <a:pt x="2147867" y="2677472"/>
                    <a:pt x="2287481" y="2498250"/>
                    <a:pt x="2387692" y="2287874"/>
                  </a:cubicBezTo>
                  <a:cubicBezTo>
                    <a:pt x="2443933" y="2169802"/>
                    <a:pt x="2504060" y="2051389"/>
                    <a:pt x="2548780" y="1927864"/>
                  </a:cubicBezTo>
                  <a:cubicBezTo>
                    <a:pt x="2634880" y="1690629"/>
                    <a:pt x="2671761" y="1424421"/>
                    <a:pt x="2645242" y="1167007"/>
                  </a:cubicBezTo>
                  <a:close/>
                  <a:moveTo>
                    <a:pt x="1574344" y="3659475"/>
                  </a:moveTo>
                  <a:cubicBezTo>
                    <a:pt x="1513741" y="3657907"/>
                    <a:pt x="1453205" y="3665951"/>
                    <a:pt x="1392533" y="3662678"/>
                  </a:cubicBezTo>
                  <a:cubicBezTo>
                    <a:pt x="1327361" y="3659270"/>
                    <a:pt x="1262462" y="3667791"/>
                    <a:pt x="1197359" y="3666769"/>
                  </a:cubicBezTo>
                  <a:cubicBezTo>
                    <a:pt x="1182634" y="3666564"/>
                    <a:pt x="1179226" y="3661656"/>
                    <a:pt x="1179703" y="3647613"/>
                  </a:cubicBezTo>
                  <a:cubicBezTo>
                    <a:pt x="1183588" y="3529336"/>
                    <a:pt x="1187883" y="3412150"/>
                    <a:pt x="1191837" y="3294078"/>
                  </a:cubicBezTo>
                  <a:cubicBezTo>
                    <a:pt x="1193609" y="3241450"/>
                    <a:pt x="1198927" y="3187731"/>
                    <a:pt x="1220946" y="3139943"/>
                  </a:cubicBezTo>
                  <a:cubicBezTo>
                    <a:pt x="1265394" y="3043345"/>
                    <a:pt x="1367036" y="3014577"/>
                    <a:pt x="1458863" y="3067069"/>
                  </a:cubicBezTo>
                  <a:cubicBezTo>
                    <a:pt x="1503242" y="3092497"/>
                    <a:pt x="1529624" y="3141239"/>
                    <a:pt x="1543258" y="3190527"/>
                  </a:cubicBezTo>
                  <a:cubicBezTo>
                    <a:pt x="1572845" y="3297759"/>
                    <a:pt x="1575912" y="3411809"/>
                    <a:pt x="1585797" y="3521906"/>
                  </a:cubicBezTo>
                  <a:cubicBezTo>
                    <a:pt x="1589274" y="3560558"/>
                    <a:pt x="1589069" y="3599688"/>
                    <a:pt x="1593569" y="3638342"/>
                  </a:cubicBezTo>
                  <a:cubicBezTo>
                    <a:pt x="1595409" y="3654293"/>
                    <a:pt x="1590842" y="3659952"/>
                    <a:pt x="1574344" y="3659475"/>
                  </a:cubicBezTo>
                  <a:close/>
                  <a:moveTo>
                    <a:pt x="1019773" y="2267696"/>
                  </a:moveTo>
                  <a:cubicBezTo>
                    <a:pt x="1040566" y="2277990"/>
                    <a:pt x="1057200" y="2285898"/>
                    <a:pt x="1073561" y="2294351"/>
                  </a:cubicBezTo>
                  <a:cubicBezTo>
                    <a:pt x="1093603" y="2304713"/>
                    <a:pt x="1111259" y="2301509"/>
                    <a:pt x="1128506" y="2287670"/>
                  </a:cubicBezTo>
                  <a:cubicBezTo>
                    <a:pt x="1150866" y="2269741"/>
                    <a:pt x="1174385" y="2253107"/>
                    <a:pt x="1196746" y="2235110"/>
                  </a:cubicBezTo>
                  <a:cubicBezTo>
                    <a:pt x="1205744" y="2227884"/>
                    <a:pt x="1213516" y="2226930"/>
                    <a:pt x="1222310" y="2233951"/>
                  </a:cubicBezTo>
                  <a:cubicBezTo>
                    <a:pt x="1271461" y="2272945"/>
                    <a:pt x="1322044" y="2268718"/>
                    <a:pt x="1374126" y="2240019"/>
                  </a:cubicBezTo>
                  <a:cubicBezTo>
                    <a:pt x="1393078" y="2229588"/>
                    <a:pt x="1413461" y="2221612"/>
                    <a:pt x="1432821" y="2211864"/>
                  </a:cubicBezTo>
                  <a:cubicBezTo>
                    <a:pt x="1441343" y="2207569"/>
                    <a:pt x="1445979" y="2209001"/>
                    <a:pt x="1451637" y="2216908"/>
                  </a:cubicBezTo>
                  <a:cubicBezTo>
                    <a:pt x="1468407" y="2240155"/>
                    <a:pt x="1486063" y="2262856"/>
                    <a:pt x="1503719" y="2285420"/>
                  </a:cubicBezTo>
                  <a:cubicBezTo>
                    <a:pt x="1517899" y="2303554"/>
                    <a:pt x="1531874" y="2306417"/>
                    <a:pt x="1552325" y="2294555"/>
                  </a:cubicBezTo>
                  <a:cubicBezTo>
                    <a:pt x="1577548" y="2279899"/>
                    <a:pt x="1602226" y="2264151"/>
                    <a:pt x="1630381" y="2246904"/>
                  </a:cubicBezTo>
                  <a:cubicBezTo>
                    <a:pt x="1627586" y="2279081"/>
                    <a:pt x="1621996" y="2307576"/>
                    <a:pt x="1614156" y="2335117"/>
                  </a:cubicBezTo>
                  <a:cubicBezTo>
                    <a:pt x="1553348" y="2549855"/>
                    <a:pt x="1503924" y="2774888"/>
                    <a:pt x="1468339" y="2995080"/>
                  </a:cubicBezTo>
                  <a:cubicBezTo>
                    <a:pt x="1466566" y="3005851"/>
                    <a:pt x="1463158" y="3007351"/>
                    <a:pt x="1453545" y="3004624"/>
                  </a:cubicBezTo>
                  <a:cubicBezTo>
                    <a:pt x="1412029" y="2992831"/>
                    <a:pt x="1369082" y="2992285"/>
                    <a:pt x="1326475" y="2989013"/>
                  </a:cubicBezTo>
                  <a:cubicBezTo>
                    <a:pt x="1308137" y="2987581"/>
                    <a:pt x="1290617" y="2991876"/>
                    <a:pt x="1275551" y="3002443"/>
                  </a:cubicBezTo>
                  <a:cubicBezTo>
                    <a:pt x="1265189" y="3009737"/>
                    <a:pt x="1262530" y="3006737"/>
                    <a:pt x="1259054" y="2995966"/>
                  </a:cubicBezTo>
                  <a:cubicBezTo>
                    <a:pt x="1230149" y="2906799"/>
                    <a:pt x="1031226" y="2273354"/>
                    <a:pt x="1019773" y="2267696"/>
                  </a:cubicBezTo>
                  <a:close/>
                  <a:moveTo>
                    <a:pt x="2568618" y="1661997"/>
                  </a:moveTo>
                  <a:cubicBezTo>
                    <a:pt x="2555393" y="1727577"/>
                    <a:pt x="2538009" y="1792340"/>
                    <a:pt x="2516604" y="1855739"/>
                  </a:cubicBezTo>
                  <a:cubicBezTo>
                    <a:pt x="2398259" y="2205933"/>
                    <a:pt x="2161501" y="2506704"/>
                    <a:pt x="2043020" y="2856830"/>
                  </a:cubicBezTo>
                  <a:cubicBezTo>
                    <a:pt x="1956988" y="3111107"/>
                    <a:pt x="1936332" y="3382155"/>
                    <a:pt x="1916426" y="3649794"/>
                  </a:cubicBezTo>
                  <a:cubicBezTo>
                    <a:pt x="1825418" y="3657975"/>
                    <a:pt x="1733660" y="3658725"/>
                    <a:pt x="1642515" y="3651908"/>
                  </a:cubicBezTo>
                  <a:cubicBezTo>
                    <a:pt x="1658536" y="3434306"/>
                    <a:pt x="1614361" y="3212614"/>
                    <a:pt x="1516263" y="3017713"/>
                  </a:cubicBezTo>
                  <a:cubicBezTo>
                    <a:pt x="1575844" y="2746597"/>
                    <a:pt x="1635357" y="2475549"/>
                    <a:pt x="1694939" y="2204433"/>
                  </a:cubicBezTo>
                  <a:cubicBezTo>
                    <a:pt x="1698620" y="2187595"/>
                    <a:pt x="1698143" y="2163803"/>
                    <a:pt x="1681305" y="2160395"/>
                  </a:cubicBezTo>
                  <a:cubicBezTo>
                    <a:pt x="1673738" y="2158827"/>
                    <a:pt x="1666239" y="2162713"/>
                    <a:pt x="1659490" y="2166530"/>
                  </a:cubicBezTo>
                  <a:cubicBezTo>
                    <a:pt x="1616338" y="2190595"/>
                    <a:pt x="1573186" y="2214659"/>
                    <a:pt x="1530033" y="2238723"/>
                  </a:cubicBezTo>
                  <a:cubicBezTo>
                    <a:pt x="1542918" y="2188618"/>
                    <a:pt x="1472701" y="2156577"/>
                    <a:pt x="1422119" y="2167416"/>
                  </a:cubicBezTo>
                  <a:cubicBezTo>
                    <a:pt x="1371536" y="2178256"/>
                    <a:pt x="1322180" y="2209342"/>
                    <a:pt x="1271802" y="2197616"/>
                  </a:cubicBezTo>
                  <a:cubicBezTo>
                    <a:pt x="1246919" y="2191822"/>
                    <a:pt x="1223673" y="2175733"/>
                    <a:pt x="1198313" y="2178460"/>
                  </a:cubicBezTo>
                  <a:cubicBezTo>
                    <a:pt x="1154479" y="2183096"/>
                    <a:pt x="1127825" y="2240973"/>
                    <a:pt x="1083854" y="2238723"/>
                  </a:cubicBezTo>
                  <a:cubicBezTo>
                    <a:pt x="1037362" y="2236405"/>
                    <a:pt x="986642" y="2170280"/>
                    <a:pt x="959442" y="2208115"/>
                  </a:cubicBezTo>
                  <a:cubicBezTo>
                    <a:pt x="949285" y="2222226"/>
                    <a:pt x="954398" y="2241791"/>
                    <a:pt x="959919" y="2258288"/>
                  </a:cubicBezTo>
                  <a:cubicBezTo>
                    <a:pt x="1038725" y="2494978"/>
                    <a:pt x="1117463" y="2731736"/>
                    <a:pt x="1196268" y="2968425"/>
                  </a:cubicBezTo>
                  <a:cubicBezTo>
                    <a:pt x="1203085" y="2988808"/>
                    <a:pt x="1209970" y="3009873"/>
                    <a:pt x="1208471" y="3031347"/>
                  </a:cubicBezTo>
                  <a:cubicBezTo>
                    <a:pt x="1206698" y="3056911"/>
                    <a:pt x="1193405" y="3079885"/>
                    <a:pt x="1182566" y="3103131"/>
                  </a:cubicBezTo>
                  <a:cubicBezTo>
                    <a:pt x="1108669" y="3261492"/>
                    <a:pt x="1146163" y="3446849"/>
                    <a:pt x="1129256" y="3620822"/>
                  </a:cubicBezTo>
                  <a:cubicBezTo>
                    <a:pt x="1127825" y="3635887"/>
                    <a:pt x="1125848" y="3650067"/>
                    <a:pt x="1125848" y="3670518"/>
                  </a:cubicBezTo>
                  <a:cubicBezTo>
                    <a:pt x="1113168" y="3670518"/>
                    <a:pt x="1089376" y="3670109"/>
                    <a:pt x="1076696" y="3670246"/>
                  </a:cubicBezTo>
                  <a:cubicBezTo>
                    <a:pt x="982211" y="3670927"/>
                    <a:pt x="887726" y="3671609"/>
                    <a:pt x="793173" y="3672291"/>
                  </a:cubicBezTo>
                  <a:cubicBezTo>
                    <a:pt x="720162" y="3142398"/>
                    <a:pt x="565687" y="2623821"/>
                    <a:pt x="336905" y="2140353"/>
                  </a:cubicBezTo>
                  <a:cubicBezTo>
                    <a:pt x="245760" y="1947838"/>
                    <a:pt x="142277" y="1759004"/>
                    <a:pt x="86922" y="1553332"/>
                  </a:cubicBezTo>
                  <a:cubicBezTo>
                    <a:pt x="58222" y="1446781"/>
                    <a:pt x="43838" y="1335390"/>
                    <a:pt x="51132" y="1225089"/>
                  </a:cubicBezTo>
                  <a:cubicBezTo>
                    <a:pt x="58767" y="1108994"/>
                    <a:pt x="100352" y="1020235"/>
                    <a:pt x="143913" y="916070"/>
                  </a:cubicBezTo>
                  <a:cubicBezTo>
                    <a:pt x="186656" y="813814"/>
                    <a:pt x="215492" y="713193"/>
                    <a:pt x="274597" y="617413"/>
                  </a:cubicBezTo>
                  <a:cubicBezTo>
                    <a:pt x="333087" y="522655"/>
                    <a:pt x="405076" y="436214"/>
                    <a:pt x="488176" y="362113"/>
                  </a:cubicBezTo>
                  <a:cubicBezTo>
                    <a:pt x="718390" y="156645"/>
                    <a:pt x="1030885" y="49753"/>
                    <a:pt x="1339291" y="58479"/>
                  </a:cubicBezTo>
                  <a:cubicBezTo>
                    <a:pt x="1647696" y="67205"/>
                    <a:pt x="1949625" y="189026"/>
                    <a:pt x="2186315" y="386995"/>
                  </a:cubicBezTo>
                  <a:cubicBezTo>
                    <a:pt x="2287754" y="471868"/>
                    <a:pt x="2378285" y="571125"/>
                    <a:pt x="2444411" y="685652"/>
                  </a:cubicBezTo>
                  <a:cubicBezTo>
                    <a:pt x="2512445" y="803520"/>
                    <a:pt x="2553552" y="935567"/>
                    <a:pt x="2577003" y="1069591"/>
                  </a:cubicBezTo>
                  <a:cubicBezTo>
                    <a:pt x="2611020" y="1265242"/>
                    <a:pt x="2607884" y="1467300"/>
                    <a:pt x="2568618" y="1661997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2A49FBD-9BDB-462B-82EF-1DBCF226A01B}"/>
                </a:ext>
              </a:extLst>
            </p:cNvPr>
            <p:cNvSpPr/>
            <p:nvPr/>
          </p:nvSpPr>
          <p:spPr>
            <a:xfrm>
              <a:off x="5222518" y="5048808"/>
              <a:ext cx="1256472" cy="1138618"/>
            </a:xfrm>
            <a:custGeom>
              <a:avLst/>
              <a:gdLst>
                <a:gd name="connsiteX0" fmla="*/ 1240036 w 1256472"/>
                <a:gd name="connsiteY0" fmla="*/ 634333 h 1138618"/>
                <a:gd name="connsiteX1" fmla="*/ 1109012 w 1256472"/>
                <a:gd name="connsiteY1" fmla="*/ 550142 h 1138618"/>
                <a:gd name="connsiteX2" fmla="*/ 1097900 w 1256472"/>
                <a:gd name="connsiteY2" fmla="*/ 545643 h 1138618"/>
                <a:gd name="connsiteX3" fmla="*/ 1145892 w 1256472"/>
                <a:gd name="connsiteY3" fmla="*/ 517488 h 1138618"/>
                <a:gd name="connsiteX4" fmla="*/ 1220608 w 1256472"/>
                <a:gd name="connsiteY4" fmla="*/ 449999 h 1138618"/>
                <a:gd name="connsiteX5" fmla="*/ 1215563 w 1256472"/>
                <a:gd name="connsiteY5" fmla="*/ 356400 h 1138618"/>
                <a:gd name="connsiteX6" fmla="*/ 1167230 w 1256472"/>
                <a:gd name="connsiteY6" fmla="*/ 316179 h 1138618"/>
                <a:gd name="connsiteX7" fmla="*/ 1106558 w 1256472"/>
                <a:gd name="connsiteY7" fmla="*/ 279571 h 1138618"/>
                <a:gd name="connsiteX8" fmla="*/ 1106694 w 1256472"/>
                <a:gd name="connsiteY8" fmla="*/ 258302 h 1138618"/>
                <a:gd name="connsiteX9" fmla="*/ 1141734 w 1256472"/>
                <a:gd name="connsiteY9" fmla="*/ 238600 h 1138618"/>
                <a:gd name="connsiteX10" fmla="*/ 1206701 w 1256472"/>
                <a:gd name="connsiteY10" fmla="*/ 76353 h 1138618"/>
                <a:gd name="connsiteX11" fmla="*/ 1166139 w 1256472"/>
                <a:gd name="connsiteY11" fmla="*/ 38519 h 1138618"/>
                <a:gd name="connsiteX12" fmla="*/ 1066201 w 1256472"/>
                <a:gd name="connsiteY12" fmla="*/ 20930 h 1138618"/>
                <a:gd name="connsiteX13" fmla="*/ 1043909 w 1256472"/>
                <a:gd name="connsiteY13" fmla="*/ 11182 h 1138618"/>
                <a:gd name="connsiteX14" fmla="*/ 1012618 w 1256472"/>
                <a:gd name="connsiteY14" fmla="*/ 2 h 1138618"/>
                <a:gd name="connsiteX15" fmla="*/ 890524 w 1256472"/>
                <a:gd name="connsiteY15" fmla="*/ 3070 h 1138618"/>
                <a:gd name="connsiteX16" fmla="*/ 423621 w 1256472"/>
                <a:gd name="connsiteY16" fmla="*/ 19908 h 1138618"/>
                <a:gd name="connsiteX17" fmla="*/ 138598 w 1256472"/>
                <a:gd name="connsiteY17" fmla="*/ 54743 h 1138618"/>
                <a:gd name="connsiteX18" fmla="*/ 63201 w 1256472"/>
                <a:gd name="connsiteY18" fmla="*/ 101645 h 1138618"/>
                <a:gd name="connsiteX19" fmla="*/ 25843 w 1256472"/>
                <a:gd name="connsiteY19" fmla="*/ 152500 h 1138618"/>
                <a:gd name="connsiteX20" fmla="*/ 20185 w 1256472"/>
                <a:gd name="connsiteY20" fmla="*/ 197016 h 1138618"/>
                <a:gd name="connsiteX21" fmla="*/ 51544 w 1256472"/>
                <a:gd name="connsiteY21" fmla="*/ 249576 h 1138618"/>
                <a:gd name="connsiteX22" fmla="*/ 121010 w 1256472"/>
                <a:gd name="connsiteY22" fmla="*/ 303636 h 1138618"/>
                <a:gd name="connsiteX23" fmla="*/ 171252 w 1256472"/>
                <a:gd name="connsiteY23" fmla="*/ 322860 h 1138618"/>
                <a:gd name="connsiteX24" fmla="*/ 124078 w 1256472"/>
                <a:gd name="connsiteY24" fmla="*/ 344470 h 1138618"/>
                <a:gd name="connsiteX25" fmla="*/ 8119 w 1256472"/>
                <a:gd name="connsiteY25" fmla="*/ 448158 h 1138618"/>
                <a:gd name="connsiteX26" fmla="*/ 13982 w 1256472"/>
                <a:gd name="connsiteY26" fmla="*/ 505831 h 1138618"/>
                <a:gd name="connsiteX27" fmla="*/ 82493 w 1256472"/>
                <a:gd name="connsiteY27" fmla="*/ 571479 h 1138618"/>
                <a:gd name="connsiteX28" fmla="*/ 59247 w 1256472"/>
                <a:gd name="connsiteY28" fmla="*/ 577751 h 1138618"/>
                <a:gd name="connsiteX29" fmla="*/ 20322 w 1256472"/>
                <a:gd name="connsiteY29" fmla="*/ 628334 h 1138618"/>
                <a:gd name="connsiteX30" fmla="*/ 129668 w 1256472"/>
                <a:gd name="connsiteY30" fmla="*/ 810214 h 1138618"/>
                <a:gd name="connsiteX31" fmla="*/ 195180 w 1256472"/>
                <a:gd name="connsiteY31" fmla="*/ 828552 h 1138618"/>
                <a:gd name="connsiteX32" fmla="*/ 258306 w 1256472"/>
                <a:gd name="connsiteY32" fmla="*/ 826439 h 1138618"/>
                <a:gd name="connsiteX33" fmla="*/ 269827 w 1256472"/>
                <a:gd name="connsiteY33" fmla="*/ 844027 h 1138618"/>
                <a:gd name="connsiteX34" fmla="*/ 253262 w 1256472"/>
                <a:gd name="connsiteY34" fmla="*/ 882748 h 1138618"/>
                <a:gd name="connsiteX35" fmla="*/ 259806 w 1256472"/>
                <a:gd name="connsiteY35" fmla="*/ 934421 h 1138618"/>
                <a:gd name="connsiteX36" fmla="*/ 324160 w 1256472"/>
                <a:gd name="connsiteY36" fmla="*/ 1007842 h 1138618"/>
                <a:gd name="connsiteX37" fmla="*/ 488452 w 1256472"/>
                <a:gd name="connsiteY37" fmla="*/ 1113234 h 1138618"/>
                <a:gd name="connsiteX38" fmla="*/ 501200 w 1256472"/>
                <a:gd name="connsiteY38" fmla="*/ 1117256 h 1138618"/>
                <a:gd name="connsiteX39" fmla="*/ 695078 w 1256472"/>
                <a:gd name="connsiteY39" fmla="*/ 1127277 h 1138618"/>
                <a:gd name="connsiteX40" fmla="*/ 948742 w 1256472"/>
                <a:gd name="connsiteY40" fmla="*/ 925968 h 1138618"/>
                <a:gd name="connsiteX41" fmla="*/ 956377 w 1256472"/>
                <a:gd name="connsiteY41" fmla="*/ 867137 h 1138618"/>
                <a:gd name="connsiteX42" fmla="*/ 977578 w 1256472"/>
                <a:gd name="connsiteY42" fmla="*/ 833324 h 1138618"/>
                <a:gd name="connsiteX43" fmla="*/ 1003892 w 1256472"/>
                <a:gd name="connsiteY43" fmla="*/ 828279 h 1138618"/>
                <a:gd name="connsiteX44" fmla="*/ 1148278 w 1256472"/>
                <a:gd name="connsiteY44" fmla="*/ 765767 h 1138618"/>
                <a:gd name="connsiteX45" fmla="*/ 1234106 w 1256472"/>
                <a:gd name="connsiteY45" fmla="*/ 701481 h 1138618"/>
                <a:gd name="connsiteX46" fmla="*/ 1240036 w 1256472"/>
                <a:gd name="connsiteY46" fmla="*/ 634333 h 1138618"/>
                <a:gd name="connsiteX47" fmla="*/ 888274 w 1256472"/>
                <a:gd name="connsiteY47" fmla="*/ 881180 h 1138618"/>
                <a:gd name="connsiteX48" fmla="*/ 380673 w 1256472"/>
                <a:gd name="connsiteY48" fmla="*/ 884589 h 1138618"/>
                <a:gd name="connsiteX49" fmla="*/ 356064 w 1256472"/>
                <a:gd name="connsiteY49" fmla="*/ 887043 h 1138618"/>
                <a:gd name="connsiteX50" fmla="*/ 337794 w 1256472"/>
                <a:gd name="connsiteY50" fmla="*/ 910766 h 1138618"/>
                <a:gd name="connsiteX51" fmla="*/ 358450 w 1256472"/>
                <a:gd name="connsiteY51" fmla="*/ 934830 h 1138618"/>
                <a:gd name="connsiteX52" fmla="*/ 387081 w 1256472"/>
                <a:gd name="connsiteY52" fmla="*/ 936330 h 1138618"/>
                <a:gd name="connsiteX53" fmla="*/ 846826 w 1256472"/>
                <a:gd name="connsiteY53" fmla="*/ 932922 h 1138618"/>
                <a:gd name="connsiteX54" fmla="*/ 867891 w 1256472"/>
                <a:gd name="connsiteY54" fmla="*/ 932990 h 1138618"/>
                <a:gd name="connsiteX55" fmla="*/ 873754 w 1256472"/>
                <a:gd name="connsiteY55" fmla="*/ 945329 h 1138618"/>
                <a:gd name="connsiteX56" fmla="*/ 861824 w 1256472"/>
                <a:gd name="connsiteY56" fmla="*/ 960326 h 1138618"/>
                <a:gd name="connsiteX57" fmla="*/ 721392 w 1256472"/>
                <a:gd name="connsiteY57" fmla="*/ 1062242 h 1138618"/>
                <a:gd name="connsiteX58" fmla="*/ 529286 w 1256472"/>
                <a:gd name="connsiteY58" fmla="*/ 1070695 h 1138618"/>
                <a:gd name="connsiteX59" fmla="*/ 449117 w 1256472"/>
                <a:gd name="connsiteY59" fmla="*/ 1044790 h 1138618"/>
                <a:gd name="connsiteX60" fmla="*/ 400511 w 1256472"/>
                <a:gd name="connsiteY60" fmla="*/ 1011659 h 1138618"/>
                <a:gd name="connsiteX61" fmla="*/ 312025 w 1256472"/>
                <a:gd name="connsiteY61" fmla="*/ 916152 h 1138618"/>
                <a:gd name="connsiteX62" fmla="*/ 307594 w 1256472"/>
                <a:gd name="connsiteY62" fmla="*/ 888747 h 1138618"/>
                <a:gd name="connsiteX63" fmla="*/ 329886 w 1256472"/>
                <a:gd name="connsiteY63" fmla="*/ 837892 h 1138618"/>
                <a:gd name="connsiteX64" fmla="*/ 360222 w 1256472"/>
                <a:gd name="connsiteY64" fmla="*/ 817713 h 1138618"/>
                <a:gd name="connsiteX65" fmla="*/ 668423 w 1256472"/>
                <a:gd name="connsiteY65" fmla="*/ 806260 h 1138618"/>
                <a:gd name="connsiteX66" fmla="*/ 877026 w 1256472"/>
                <a:gd name="connsiteY66" fmla="*/ 797602 h 1138618"/>
                <a:gd name="connsiteX67" fmla="*/ 898977 w 1256472"/>
                <a:gd name="connsiteY67" fmla="*/ 799580 h 1138618"/>
                <a:gd name="connsiteX68" fmla="*/ 901840 w 1256472"/>
                <a:gd name="connsiteY68" fmla="*/ 863796 h 1138618"/>
                <a:gd name="connsiteX69" fmla="*/ 888274 w 1256472"/>
                <a:gd name="connsiteY69" fmla="*/ 881180 h 1138618"/>
                <a:gd name="connsiteX70" fmla="*/ 1187545 w 1256472"/>
                <a:gd name="connsiteY70" fmla="*/ 670464 h 1138618"/>
                <a:gd name="connsiteX71" fmla="*/ 980646 w 1256472"/>
                <a:gd name="connsiteY71" fmla="*/ 779742 h 1138618"/>
                <a:gd name="connsiteX72" fmla="*/ 962376 w 1256472"/>
                <a:gd name="connsiteY72" fmla="*/ 767471 h 1138618"/>
                <a:gd name="connsiteX73" fmla="*/ 928427 w 1256472"/>
                <a:gd name="connsiteY73" fmla="*/ 744293 h 1138618"/>
                <a:gd name="connsiteX74" fmla="*/ 761885 w 1256472"/>
                <a:gd name="connsiteY74" fmla="*/ 748928 h 1138618"/>
                <a:gd name="connsiteX75" fmla="*/ 365812 w 1256472"/>
                <a:gd name="connsiteY75" fmla="*/ 765698 h 1138618"/>
                <a:gd name="connsiteX76" fmla="*/ 209223 w 1256472"/>
                <a:gd name="connsiteY76" fmla="*/ 776129 h 1138618"/>
                <a:gd name="connsiteX77" fmla="*/ 85902 w 1256472"/>
                <a:gd name="connsiteY77" fmla="*/ 685052 h 1138618"/>
                <a:gd name="connsiteX78" fmla="*/ 76154 w 1256472"/>
                <a:gd name="connsiteY78" fmla="*/ 633447 h 1138618"/>
                <a:gd name="connsiteX79" fmla="*/ 121965 w 1256472"/>
                <a:gd name="connsiteY79" fmla="*/ 615790 h 1138618"/>
                <a:gd name="connsiteX80" fmla="*/ 201861 w 1256472"/>
                <a:gd name="connsiteY80" fmla="*/ 612654 h 1138618"/>
                <a:gd name="connsiteX81" fmla="*/ 372288 w 1256472"/>
                <a:gd name="connsiteY81" fmla="*/ 635969 h 1138618"/>
                <a:gd name="connsiteX82" fmla="*/ 539443 w 1256472"/>
                <a:gd name="connsiteY82" fmla="*/ 624653 h 1138618"/>
                <a:gd name="connsiteX83" fmla="*/ 638087 w 1256472"/>
                <a:gd name="connsiteY83" fmla="*/ 600656 h 1138618"/>
                <a:gd name="connsiteX84" fmla="*/ 666514 w 1256472"/>
                <a:gd name="connsiteY84" fmla="*/ 566844 h 1138618"/>
                <a:gd name="connsiteX85" fmla="*/ 625543 w 1256472"/>
                <a:gd name="connsiteY85" fmla="*/ 550073 h 1138618"/>
                <a:gd name="connsiteX86" fmla="*/ 586481 w 1256472"/>
                <a:gd name="connsiteY86" fmla="*/ 559618 h 1138618"/>
                <a:gd name="connsiteX87" fmla="*/ 304254 w 1256472"/>
                <a:gd name="connsiteY87" fmla="*/ 578092 h 1138618"/>
                <a:gd name="connsiteX88" fmla="*/ 114193 w 1256472"/>
                <a:gd name="connsiteY88" fmla="*/ 527850 h 1138618"/>
                <a:gd name="connsiteX89" fmla="*/ 58906 w 1256472"/>
                <a:gd name="connsiteY89" fmla="*/ 476721 h 1138618"/>
                <a:gd name="connsiteX90" fmla="*/ 61838 w 1256472"/>
                <a:gd name="connsiteY90" fmla="*/ 459338 h 1138618"/>
                <a:gd name="connsiteX91" fmla="*/ 123123 w 1256472"/>
                <a:gd name="connsiteY91" fmla="*/ 403097 h 1138618"/>
                <a:gd name="connsiteX92" fmla="*/ 223062 w 1256472"/>
                <a:gd name="connsiteY92" fmla="*/ 354696 h 1138618"/>
                <a:gd name="connsiteX93" fmla="*/ 249990 w 1256472"/>
                <a:gd name="connsiteY93" fmla="*/ 334176 h 1138618"/>
                <a:gd name="connsiteX94" fmla="*/ 276031 w 1256472"/>
                <a:gd name="connsiteY94" fmla="*/ 325927 h 1138618"/>
                <a:gd name="connsiteX95" fmla="*/ 511562 w 1256472"/>
                <a:gd name="connsiteY95" fmla="*/ 322383 h 1138618"/>
                <a:gd name="connsiteX96" fmla="*/ 750910 w 1256472"/>
                <a:gd name="connsiteY96" fmla="*/ 318224 h 1138618"/>
                <a:gd name="connsiteX97" fmla="*/ 785609 w 1256472"/>
                <a:gd name="connsiteY97" fmla="*/ 291228 h 1138618"/>
                <a:gd name="connsiteX98" fmla="*/ 751046 w 1256472"/>
                <a:gd name="connsiteY98" fmla="*/ 266278 h 1138618"/>
                <a:gd name="connsiteX99" fmla="*/ 461865 w 1256472"/>
                <a:gd name="connsiteY99" fmla="*/ 270641 h 1138618"/>
                <a:gd name="connsiteX100" fmla="*/ 375697 w 1256472"/>
                <a:gd name="connsiteY100" fmla="*/ 272890 h 1138618"/>
                <a:gd name="connsiteX101" fmla="*/ 220676 w 1256472"/>
                <a:gd name="connsiteY101" fmla="*/ 276708 h 1138618"/>
                <a:gd name="connsiteX102" fmla="*/ 76017 w 1256472"/>
                <a:gd name="connsiteY102" fmla="*/ 191017 h 1138618"/>
                <a:gd name="connsiteX103" fmla="*/ 77994 w 1256472"/>
                <a:gd name="connsiteY103" fmla="*/ 169816 h 1138618"/>
                <a:gd name="connsiteX104" fmla="*/ 114875 w 1256472"/>
                <a:gd name="connsiteY104" fmla="*/ 120937 h 1138618"/>
                <a:gd name="connsiteX105" fmla="*/ 149233 w 1256472"/>
                <a:gd name="connsiteY105" fmla="*/ 106144 h 1138618"/>
                <a:gd name="connsiteX106" fmla="*/ 472568 w 1256472"/>
                <a:gd name="connsiteY106" fmla="*/ 69127 h 1138618"/>
                <a:gd name="connsiteX107" fmla="*/ 677285 w 1256472"/>
                <a:gd name="connsiteY107" fmla="*/ 59788 h 1138618"/>
                <a:gd name="connsiteX108" fmla="*/ 951196 w 1256472"/>
                <a:gd name="connsiteY108" fmla="*/ 55970 h 1138618"/>
                <a:gd name="connsiteX109" fmla="*/ 1038114 w 1256472"/>
                <a:gd name="connsiteY109" fmla="*/ 69059 h 1138618"/>
                <a:gd name="connsiteX110" fmla="*/ 1139962 w 1256472"/>
                <a:gd name="connsiteY110" fmla="*/ 86852 h 1138618"/>
                <a:gd name="connsiteX111" fmla="*/ 1160004 w 1256472"/>
                <a:gd name="connsiteY111" fmla="*/ 105667 h 1138618"/>
                <a:gd name="connsiteX112" fmla="*/ 1128236 w 1256472"/>
                <a:gd name="connsiteY112" fmla="*/ 185359 h 1138618"/>
                <a:gd name="connsiteX113" fmla="*/ 1049567 w 1256472"/>
                <a:gd name="connsiteY113" fmla="*/ 228920 h 1138618"/>
                <a:gd name="connsiteX114" fmla="*/ 1017390 w 1256472"/>
                <a:gd name="connsiteY114" fmla="*/ 260824 h 1138618"/>
                <a:gd name="connsiteX115" fmla="*/ 1043704 w 1256472"/>
                <a:gd name="connsiteY115" fmla="*/ 299750 h 1138618"/>
                <a:gd name="connsiteX116" fmla="*/ 1143984 w 1256472"/>
                <a:gd name="connsiteY116" fmla="*/ 363285 h 1138618"/>
                <a:gd name="connsiteX117" fmla="*/ 1147801 w 1256472"/>
                <a:gd name="connsiteY117" fmla="*/ 452726 h 1138618"/>
                <a:gd name="connsiteX118" fmla="*/ 1041455 w 1256472"/>
                <a:gd name="connsiteY118" fmla="*/ 517283 h 1138618"/>
                <a:gd name="connsiteX119" fmla="*/ 1010164 w 1256472"/>
                <a:gd name="connsiteY119" fmla="*/ 558049 h 1138618"/>
                <a:gd name="connsiteX120" fmla="*/ 1050521 w 1256472"/>
                <a:gd name="connsiteY120" fmla="*/ 587568 h 1138618"/>
                <a:gd name="connsiteX121" fmla="*/ 1116715 w 1256472"/>
                <a:gd name="connsiteY121" fmla="*/ 606860 h 1138618"/>
                <a:gd name="connsiteX122" fmla="*/ 1187954 w 1256472"/>
                <a:gd name="connsiteY122" fmla="*/ 656216 h 1138618"/>
                <a:gd name="connsiteX123" fmla="*/ 1187545 w 1256472"/>
                <a:gd name="connsiteY123" fmla="*/ 670464 h 11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56472" h="1138618">
                  <a:moveTo>
                    <a:pt x="1240036" y="634333"/>
                  </a:moveTo>
                  <a:cubicBezTo>
                    <a:pt x="1203838" y="594453"/>
                    <a:pt x="1164503" y="559890"/>
                    <a:pt x="1109012" y="550142"/>
                  </a:cubicBezTo>
                  <a:cubicBezTo>
                    <a:pt x="1106149" y="549664"/>
                    <a:pt x="1103490" y="547960"/>
                    <a:pt x="1097900" y="545643"/>
                  </a:cubicBezTo>
                  <a:cubicBezTo>
                    <a:pt x="1115488" y="535349"/>
                    <a:pt x="1130895" y="526691"/>
                    <a:pt x="1145892" y="517488"/>
                  </a:cubicBezTo>
                  <a:cubicBezTo>
                    <a:pt x="1175002" y="499695"/>
                    <a:pt x="1201724" y="479039"/>
                    <a:pt x="1220608" y="449999"/>
                  </a:cubicBezTo>
                  <a:cubicBezTo>
                    <a:pt x="1242150" y="416868"/>
                    <a:pt x="1240309" y="387418"/>
                    <a:pt x="1215563" y="356400"/>
                  </a:cubicBezTo>
                  <a:cubicBezTo>
                    <a:pt x="1202202" y="339698"/>
                    <a:pt x="1185227" y="327223"/>
                    <a:pt x="1167230" y="316179"/>
                  </a:cubicBezTo>
                  <a:cubicBezTo>
                    <a:pt x="1147120" y="303772"/>
                    <a:pt x="1126600" y="292047"/>
                    <a:pt x="1106558" y="279571"/>
                  </a:cubicBezTo>
                  <a:cubicBezTo>
                    <a:pt x="1088697" y="268391"/>
                    <a:pt x="1088902" y="268050"/>
                    <a:pt x="1106694" y="258302"/>
                  </a:cubicBezTo>
                  <a:cubicBezTo>
                    <a:pt x="1118420" y="251894"/>
                    <a:pt x="1130213" y="245486"/>
                    <a:pt x="1141734" y="238600"/>
                  </a:cubicBezTo>
                  <a:cubicBezTo>
                    <a:pt x="1211814" y="196811"/>
                    <a:pt x="1228652" y="154136"/>
                    <a:pt x="1206701" y="76353"/>
                  </a:cubicBezTo>
                  <a:cubicBezTo>
                    <a:pt x="1200702" y="55084"/>
                    <a:pt x="1188431" y="42200"/>
                    <a:pt x="1166139" y="38519"/>
                  </a:cubicBezTo>
                  <a:cubicBezTo>
                    <a:pt x="1132735" y="33065"/>
                    <a:pt x="1099536" y="26793"/>
                    <a:pt x="1066201" y="20930"/>
                  </a:cubicBezTo>
                  <a:cubicBezTo>
                    <a:pt x="1057952" y="19499"/>
                    <a:pt x="1049840" y="17999"/>
                    <a:pt x="1043909" y="11182"/>
                  </a:cubicBezTo>
                  <a:cubicBezTo>
                    <a:pt x="1035592" y="1706"/>
                    <a:pt x="1024548" y="-66"/>
                    <a:pt x="1012618" y="2"/>
                  </a:cubicBezTo>
                  <a:cubicBezTo>
                    <a:pt x="971920" y="138"/>
                    <a:pt x="931290" y="1229"/>
                    <a:pt x="890524" y="3070"/>
                  </a:cubicBezTo>
                  <a:cubicBezTo>
                    <a:pt x="734958" y="9955"/>
                    <a:pt x="578983" y="7024"/>
                    <a:pt x="423621" y="19908"/>
                  </a:cubicBezTo>
                  <a:cubicBezTo>
                    <a:pt x="328182" y="27816"/>
                    <a:pt x="233356" y="41041"/>
                    <a:pt x="138598" y="54743"/>
                  </a:cubicBezTo>
                  <a:cubicBezTo>
                    <a:pt x="106490" y="59379"/>
                    <a:pt x="81130" y="73763"/>
                    <a:pt x="63201" y="101645"/>
                  </a:cubicBezTo>
                  <a:cubicBezTo>
                    <a:pt x="51885" y="119301"/>
                    <a:pt x="39069" y="136140"/>
                    <a:pt x="25843" y="152500"/>
                  </a:cubicBezTo>
                  <a:cubicBezTo>
                    <a:pt x="14459" y="166612"/>
                    <a:pt x="12073" y="181541"/>
                    <a:pt x="20185" y="197016"/>
                  </a:cubicBezTo>
                  <a:cubicBezTo>
                    <a:pt x="29661" y="215013"/>
                    <a:pt x="40841" y="232192"/>
                    <a:pt x="51544" y="249576"/>
                  </a:cubicBezTo>
                  <a:cubicBezTo>
                    <a:pt x="67905" y="276299"/>
                    <a:pt x="91151" y="294023"/>
                    <a:pt x="121010" y="303636"/>
                  </a:cubicBezTo>
                  <a:cubicBezTo>
                    <a:pt x="136553" y="308680"/>
                    <a:pt x="151619" y="315293"/>
                    <a:pt x="171252" y="322860"/>
                  </a:cubicBezTo>
                  <a:cubicBezTo>
                    <a:pt x="152641" y="331449"/>
                    <a:pt x="138530" y="338403"/>
                    <a:pt x="124078" y="344470"/>
                  </a:cubicBezTo>
                  <a:cubicBezTo>
                    <a:pt x="73427" y="365671"/>
                    <a:pt x="33547" y="398666"/>
                    <a:pt x="8119" y="448158"/>
                  </a:cubicBezTo>
                  <a:cubicBezTo>
                    <a:pt x="-4288" y="472291"/>
                    <a:pt x="-2584" y="484902"/>
                    <a:pt x="13982" y="505831"/>
                  </a:cubicBezTo>
                  <a:cubicBezTo>
                    <a:pt x="32865" y="529622"/>
                    <a:pt x="50862" y="554096"/>
                    <a:pt x="82493" y="571479"/>
                  </a:cubicBezTo>
                  <a:cubicBezTo>
                    <a:pt x="71041" y="574547"/>
                    <a:pt x="65178" y="576387"/>
                    <a:pt x="59247" y="577751"/>
                  </a:cubicBezTo>
                  <a:cubicBezTo>
                    <a:pt x="27139" y="584977"/>
                    <a:pt x="17458" y="596362"/>
                    <a:pt x="20322" y="628334"/>
                  </a:cubicBezTo>
                  <a:cubicBezTo>
                    <a:pt x="27411" y="706389"/>
                    <a:pt x="57066" y="771152"/>
                    <a:pt x="129668" y="810214"/>
                  </a:cubicBezTo>
                  <a:cubicBezTo>
                    <a:pt x="150324" y="821326"/>
                    <a:pt x="171388" y="829302"/>
                    <a:pt x="195180" y="828552"/>
                  </a:cubicBezTo>
                  <a:cubicBezTo>
                    <a:pt x="216245" y="827870"/>
                    <a:pt x="237378" y="828347"/>
                    <a:pt x="258306" y="826439"/>
                  </a:cubicBezTo>
                  <a:cubicBezTo>
                    <a:pt x="275554" y="824871"/>
                    <a:pt x="276713" y="830393"/>
                    <a:pt x="269827" y="844027"/>
                  </a:cubicBezTo>
                  <a:cubicBezTo>
                    <a:pt x="263556" y="856570"/>
                    <a:pt x="258988" y="869932"/>
                    <a:pt x="253262" y="882748"/>
                  </a:cubicBezTo>
                  <a:cubicBezTo>
                    <a:pt x="245013" y="901359"/>
                    <a:pt x="245831" y="918674"/>
                    <a:pt x="259806" y="934421"/>
                  </a:cubicBezTo>
                  <a:cubicBezTo>
                    <a:pt x="281348" y="958827"/>
                    <a:pt x="303640" y="982550"/>
                    <a:pt x="324160" y="1007842"/>
                  </a:cubicBezTo>
                  <a:cubicBezTo>
                    <a:pt x="367448" y="1061152"/>
                    <a:pt x="420622" y="1098373"/>
                    <a:pt x="488452" y="1113234"/>
                  </a:cubicBezTo>
                  <a:cubicBezTo>
                    <a:pt x="492815" y="1114188"/>
                    <a:pt x="496905" y="1116166"/>
                    <a:pt x="501200" y="1117256"/>
                  </a:cubicBezTo>
                  <a:cubicBezTo>
                    <a:pt x="565144" y="1133004"/>
                    <a:pt x="629225" y="1150728"/>
                    <a:pt x="695078" y="1127277"/>
                  </a:cubicBezTo>
                  <a:cubicBezTo>
                    <a:pt x="802379" y="1089101"/>
                    <a:pt x="890660" y="1026657"/>
                    <a:pt x="948742" y="925968"/>
                  </a:cubicBezTo>
                  <a:cubicBezTo>
                    <a:pt x="959649" y="907017"/>
                    <a:pt x="962035" y="888134"/>
                    <a:pt x="956377" y="867137"/>
                  </a:cubicBezTo>
                  <a:cubicBezTo>
                    <a:pt x="948810" y="839050"/>
                    <a:pt x="949356" y="838914"/>
                    <a:pt x="977578" y="833324"/>
                  </a:cubicBezTo>
                  <a:cubicBezTo>
                    <a:pt x="986372" y="831620"/>
                    <a:pt x="995098" y="829711"/>
                    <a:pt x="1003892" y="828279"/>
                  </a:cubicBezTo>
                  <a:cubicBezTo>
                    <a:pt x="1057202" y="819349"/>
                    <a:pt x="1105263" y="798625"/>
                    <a:pt x="1148278" y="765767"/>
                  </a:cubicBezTo>
                  <a:cubicBezTo>
                    <a:pt x="1176706" y="744088"/>
                    <a:pt x="1205406" y="722819"/>
                    <a:pt x="1234106" y="701481"/>
                  </a:cubicBezTo>
                  <a:cubicBezTo>
                    <a:pt x="1262056" y="680689"/>
                    <a:pt x="1263556" y="660306"/>
                    <a:pt x="1240036" y="634333"/>
                  </a:cubicBezTo>
                  <a:close/>
                  <a:moveTo>
                    <a:pt x="888274" y="881180"/>
                  </a:moveTo>
                  <a:cubicBezTo>
                    <a:pt x="719074" y="877976"/>
                    <a:pt x="549874" y="886088"/>
                    <a:pt x="380673" y="884589"/>
                  </a:cubicBezTo>
                  <a:cubicBezTo>
                    <a:pt x="372493" y="884520"/>
                    <a:pt x="363971" y="884929"/>
                    <a:pt x="356064" y="887043"/>
                  </a:cubicBezTo>
                  <a:cubicBezTo>
                    <a:pt x="344543" y="890110"/>
                    <a:pt x="337248" y="898018"/>
                    <a:pt x="337794" y="910766"/>
                  </a:cubicBezTo>
                  <a:cubicBezTo>
                    <a:pt x="338339" y="923992"/>
                    <a:pt x="345974" y="932376"/>
                    <a:pt x="358450" y="934830"/>
                  </a:cubicBezTo>
                  <a:cubicBezTo>
                    <a:pt x="367721" y="936671"/>
                    <a:pt x="377537" y="936398"/>
                    <a:pt x="387081" y="936330"/>
                  </a:cubicBezTo>
                  <a:cubicBezTo>
                    <a:pt x="540330" y="935240"/>
                    <a:pt x="693578" y="934081"/>
                    <a:pt x="846826" y="932922"/>
                  </a:cubicBezTo>
                  <a:cubicBezTo>
                    <a:pt x="853848" y="932854"/>
                    <a:pt x="860870" y="933058"/>
                    <a:pt x="867891" y="932990"/>
                  </a:cubicBezTo>
                  <a:cubicBezTo>
                    <a:pt x="879003" y="932785"/>
                    <a:pt x="880230" y="937148"/>
                    <a:pt x="873754" y="945329"/>
                  </a:cubicBezTo>
                  <a:cubicBezTo>
                    <a:pt x="869800" y="950305"/>
                    <a:pt x="866255" y="955759"/>
                    <a:pt x="861824" y="960326"/>
                  </a:cubicBezTo>
                  <a:cubicBezTo>
                    <a:pt x="820990" y="1002456"/>
                    <a:pt x="772929" y="1034974"/>
                    <a:pt x="721392" y="1062242"/>
                  </a:cubicBezTo>
                  <a:cubicBezTo>
                    <a:pt x="659015" y="1095237"/>
                    <a:pt x="594117" y="1088761"/>
                    <a:pt x="529286" y="1070695"/>
                  </a:cubicBezTo>
                  <a:cubicBezTo>
                    <a:pt x="502222" y="1063197"/>
                    <a:pt x="475772" y="1053652"/>
                    <a:pt x="449117" y="1044790"/>
                  </a:cubicBezTo>
                  <a:cubicBezTo>
                    <a:pt x="429825" y="1038382"/>
                    <a:pt x="414145" y="1026180"/>
                    <a:pt x="400511" y="1011659"/>
                  </a:cubicBezTo>
                  <a:cubicBezTo>
                    <a:pt x="370720" y="980096"/>
                    <a:pt x="341679" y="947851"/>
                    <a:pt x="312025" y="916152"/>
                  </a:cubicBezTo>
                  <a:cubicBezTo>
                    <a:pt x="304117" y="907699"/>
                    <a:pt x="302004" y="899791"/>
                    <a:pt x="307594" y="888747"/>
                  </a:cubicBezTo>
                  <a:cubicBezTo>
                    <a:pt x="315979" y="872318"/>
                    <a:pt x="323546" y="855275"/>
                    <a:pt x="329886" y="837892"/>
                  </a:cubicBezTo>
                  <a:cubicBezTo>
                    <a:pt x="335340" y="822894"/>
                    <a:pt x="344883" y="818190"/>
                    <a:pt x="360222" y="817713"/>
                  </a:cubicBezTo>
                  <a:cubicBezTo>
                    <a:pt x="462956" y="814372"/>
                    <a:pt x="565689" y="810282"/>
                    <a:pt x="668423" y="806260"/>
                  </a:cubicBezTo>
                  <a:cubicBezTo>
                    <a:pt x="737957" y="803533"/>
                    <a:pt x="807492" y="800398"/>
                    <a:pt x="877026" y="797602"/>
                  </a:cubicBezTo>
                  <a:cubicBezTo>
                    <a:pt x="883911" y="797330"/>
                    <a:pt x="891001" y="795353"/>
                    <a:pt x="898977" y="799580"/>
                  </a:cubicBezTo>
                  <a:cubicBezTo>
                    <a:pt x="885820" y="821462"/>
                    <a:pt x="896387" y="842663"/>
                    <a:pt x="901840" y="863796"/>
                  </a:cubicBezTo>
                  <a:cubicBezTo>
                    <a:pt x="905317" y="877226"/>
                    <a:pt x="902999" y="881453"/>
                    <a:pt x="888274" y="881180"/>
                  </a:cubicBezTo>
                  <a:close/>
                  <a:moveTo>
                    <a:pt x="1187545" y="670464"/>
                  </a:moveTo>
                  <a:cubicBezTo>
                    <a:pt x="1124896" y="718865"/>
                    <a:pt x="1064564" y="771425"/>
                    <a:pt x="980646" y="779742"/>
                  </a:cubicBezTo>
                  <a:cubicBezTo>
                    <a:pt x="969670" y="780832"/>
                    <a:pt x="963535" y="782400"/>
                    <a:pt x="962376" y="767471"/>
                  </a:cubicBezTo>
                  <a:cubicBezTo>
                    <a:pt x="960876" y="748247"/>
                    <a:pt x="944788" y="743952"/>
                    <a:pt x="928427" y="744293"/>
                  </a:cubicBezTo>
                  <a:cubicBezTo>
                    <a:pt x="872868" y="745520"/>
                    <a:pt x="817376" y="746679"/>
                    <a:pt x="761885" y="748928"/>
                  </a:cubicBezTo>
                  <a:cubicBezTo>
                    <a:pt x="629838" y="754177"/>
                    <a:pt x="497791" y="759767"/>
                    <a:pt x="365812" y="765698"/>
                  </a:cubicBezTo>
                  <a:cubicBezTo>
                    <a:pt x="313525" y="768016"/>
                    <a:pt x="261715" y="776129"/>
                    <a:pt x="209223" y="776129"/>
                  </a:cubicBezTo>
                  <a:cubicBezTo>
                    <a:pt x="155300" y="776129"/>
                    <a:pt x="101240" y="737066"/>
                    <a:pt x="85902" y="685052"/>
                  </a:cubicBezTo>
                  <a:cubicBezTo>
                    <a:pt x="80857" y="667941"/>
                    <a:pt x="70018" y="648512"/>
                    <a:pt x="76154" y="633447"/>
                  </a:cubicBezTo>
                  <a:cubicBezTo>
                    <a:pt x="82357" y="618108"/>
                    <a:pt x="106490" y="622471"/>
                    <a:pt x="121965" y="615790"/>
                  </a:cubicBezTo>
                  <a:cubicBezTo>
                    <a:pt x="148074" y="604542"/>
                    <a:pt x="173706" y="604065"/>
                    <a:pt x="201861" y="612654"/>
                  </a:cubicBezTo>
                  <a:cubicBezTo>
                    <a:pt x="257147" y="629493"/>
                    <a:pt x="315366" y="628879"/>
                    <a:pt x="372288" y="635969"/>
                  </a:cubicBezTo>
                  <a:cubicBezTo>
                    <a:pt x="429143" y="643059"/>
                    <a:pt x="484361" y="637264"/>
                    <a:pt x="539443" y="624653"/>
                  </a:cubicBezTo>
                  <a:cubicBezTo>
                    <a:pt x="572438" y="617086"/>
                    <a:pt x="605228" y="608837"/>
                    <a:pt x="638087" y="600656"/>
                  </a:cubicBezTo>
                  <a:cubicBezTo>
                    <a:pt x="660174" y="595134"/>
                    <a:pt x="670195" y="582864"/>
                    <a:pt x="666514" y="566844"/>
                  </a:cubicBezTo>
                  <a:cubicBezTo>
                    <a:pt x="662969" y="551505"/>
                    <a:pt x="648176" y="545234"/>
                    <a:pt x="625543" y="550073"/>
                  </a:cubicBezTo>
                  <a:cubicBezTo>
                    <a:pt x="612455" y="552869"/>
                    <a:pt x="599161" y="555459"/>
                    <a:pt x="586481" y="559618"/>
                  </a:cubicBezTo>
                  <a:cubicBezTo>
                    <a:pt x="493905" y="589749"/>
                    <a:pt x="399829" y="588931"/>
                    <a:pt x="304254" y="578092"/>
                  </a:cubicBezTo>
                  <a:cubicBezTo>
                    <a:pt x="237991" y="570593"/>
                    <a:pt x="175956" y="550755"/>
                    <a:pt x="114193" y="527850"/>
                  </a:cubicBezTo>
                  <a:cubicBezTo>
                    <a:pt x="88629" y="518374"/>
                    <a:pt x="73631" y="497786"/>
                    <a:pt x="58906" y="476721"/>
                  </a:cubicBezTo>
                  <a:cubicBezTo>
                    <a:pt x="53998" y="469700"/>
                    <a:pt x="58565" y="464451"/>
                    <a:pt x="61838" y="459338"/>
                  </a:cubicBezTo>
                  <a:cubicBezTo>
                    <a:pt x="77381" y="435274"/>
                    <a:pt x="97287" y="415981"/>
                    <a:pt x="123123" y="403097"/>
                  </a:cubicBezTo>
                  <a:cubicBezTo>
                    <a:pt x="156255" y="386531"/>
                    <a:pt x="190954" y="373374"/>
                    <a:pt x="223062" y="354696"/>
                  </a:cubicBezTo>
                  <a:cubicBezTo>
                    <a:pt x="233015" y="348901"/>
                    <a:pt x="243513" y="344674"/>
                    <a:pt x="249990" y="334176"/>
                  </a:cubicBezTo>
                  <a:cubicBezTo>
                    <a:pt x="256057" y="324359"/>
                    <a:pt x="266691" y="325859"/>
                    <a:pt x="276031" y="325927"/>
                  </a:cubicBezTo>
                  <a:cubicBezTo>
                    <a:pt x="354564" y="326541"/>
                    <a:pt x="433097" y="322860"/>
                    <a:pt x="511562" y="322383"/>
                  </a:cubicBezTo>
                  <a:cubicBezTo>
                    <a:pt x="591390" y="321905"/>
                    <a:pt x="671150" y="320405"/>
                    <a:pt x="750910" y="318224"/>
                  </a:cubicBezTo>
                  <a:cubicBezTo>
                    <a:pt x="773202" y="317611"/>
                    <a:pt x="785813" y="307726"/>
                    <a:pt x="785609" y="291228"/>
                  </a:cubicBezTo>
                  <a:cubicBezTo>
                    <a:pt x="785404" y="275958"/>
                    <a:pt x="772997" y="266005"/>
                    <a:pt x="751046" y="266278"/>
                  </a:cubicBezTo>
                  <a:cubicBezTo>
                    <a:pt x="654652" y="267369"/>
                    <a:pt x="558259" y="269005"/>
                    <a:pt x="461865" y="270641"/>
                  </a:cubicBezTo>
                  <a:cubicBezTo>
                    <a:pt x="433165" y="271118"/>
                    <a:pt x="404397" y="272822"/>
                    <a:pt x="375697" y="272890"/>
                  </a:cubicBezTo>
                  <a:cubicBezTo>
                    <a:pt x="323955" y="273027"/>
                    <a:pt x="272350" y="273299"/>
                    <a:pt x="220676" y="276708"/>
                  </a:cubicBezTo>
                  <a:cubicBezTo>
                    <a:pt x="165389" y="280321"/>
                    <a:pt x="99604" y="240305"/>
                    <a:pt x="76017" y="191017"/>
                  </a:cubicBezTo>
                  <a:cubicBezTo>
                    <a:pt x="72132" y="182836"/>
                    <a:pt x="72950" y="176565"/>
                    <a:pt x="77994" y="169816"/>
                  </a:cubicBezTo>
                  <a:cubicBezTo>
                    <a:pt x="90265" y="153523"/>
                    <a:pt x="102059" y="136821"/>
                    <a:pt x="114875" y="120937"/>
                  </a:cubicBezTo>
                  <a:cubicBezTo>
                    <a:pt x="123464" y="110302"/>
                    <a:pt x="136485" y="107917"/>
                    <a:pt x="149233" y="106144"/>
                  </a:cubicBezTo>
                  <a:cubicBezTo>
                    <a:pt x="256738" y="91078"/>
                    <a:pt x="364039" y="74854"/>
                    <a:pt x="472568" y="69127"/>
                  </a:cubicBezTo>
                  <a:cubicBezTo>
                    <a:pt x="542034" y="65446"/>
                    <a:pt x="611568" y="62719"/>
                    <a:pt x="677285" y="59788"/>
                  </a:cubicBezTo>
                  <a:cubicBezTo>
                    <a:pt x="771225" y="61560"/>
                    <a:pt x="861142" y="54334"/>
                    <a:pt x="951196" y="55970"/>
                  </a:cubicBezTo>
                  <a:cubicBezTo>
                    <a:pt x="980237" y="56516"/>
                    <a:pt x="1009210" y="64151"/>
                    <a:pt x="1038114" y="69059"/>
                  </a:cubicBezTo>
                  <a:cubicBezTo>
                    <a:pt x="1072063" y="74786"/>
                    <a:pt x="1105944" y="81535"/>
                    <a:pt x="1139962" y="86852"/>
                  </a:cubicBezTo>
                  <a:cubicBezTo>
                    <a:pt x="1151823" y="88692"/>
                    <a:pt x="1157345" y="93737"/>
                    <a:pt x="1160004" y="105667"/>
                  </a:cubicBezTo>
                  <a:cubicBezTo>
                    <a:pt x="1168661" y="144184"/>
                    <a:pt x="1162049" y="163271"/>
                    <a:pt x="1128236" y="185359"/>
                  </a:cubicBezTo>
                  <a:cubicBezTo>
                    <a:pt x="1103081" y="201788"/>
                    <a:pt x="1077040" y="216649"/>
                    <a:pt x="1049567" y="228920"/>
                  </a:cubicBezTo>
                  <a:cubicBezTo>
                    <a:pt x="1034842" y="235533"/>
                    <a:pt x="1019367" y="241941"/>
                    <a:pt x="1017390" y="260824"/>
                  </a:cubicBezTo>
                  <a:cubicBezTo>
                    <a:pt x="1015345" y="280662"/>
                    <a:pt x="1030343" y="289592"/>
                    <a:pt x="1043704" y="299750"/>
                  </a:cubicBezTo>
                  <a:cubicBezTo>
                    <a:pt x="1075335" y="323882"/>
                    <a:pt x="1110784" y="341743"/>
                    <a:pt x="1143984" y="363285"/>
                  </a:cubicBezTo>
                  <a:cubicBezTo>
                    <a:pt x="1192862" y="395053"/>
                    <a:pt x="1193817" y="416459"/>
                    <a:pt x="1147801" y="452726"/>
                  </a:cubicBezTo>
                  <a:cubicBezTo>
                    <a:pt x="1115011" y="478562"/>
                    <a:pt x="1076903" y="495673"/>
                    <a:pt x="1041455" y="517283"/>
                  </a:cubicBezTo>
                  <a:cubicBezTo>
                    <a:pt x="1025775" y="526827"/>
                    <a:pt x="1006415" y="534462"/>
                    <a:pt x="1010164" y="558049"/>
                  </a:cubicBezTo>
                  <a:cubicBezTo>
                    <a:pt x="1013709" y="580205"/>
                    <a:pt x="1033479" y="582591"/>
                    <a:pt x="1050521" y="587568"/>
                  </a:cubicBezTo>
                  <a:cubicBezTo>
                    <a:pt x="1072541" y="594112"/>
                    <a:pt x="1094355" y="601543"/>
                    <a:pt x="1116715" y="606860"/>
                  </a:cubicBezTo>
                  <a:cubicBezTo>
                    <a:pt x="1147188" y="614086"/>
                    <a:pt x="1167843" y="634469"/>
                    <a:pt x="1187954" y="656216"/>
                  </a:cubicBezTo>
                  <a:cubicBezTo>
                    <a:pt x="1192521" y="661397"/>
                    <a:pt x="1193817" y="665555"/>
                    <a:pt x="1187545" y="670464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935A5AF2-82C6-4401-A2F5-CFC176D2D120}"/>
                </a:ext>
              </a:extLst>
            </p:cNvPr>
            <p:cNvSpPr/>
            <p:nvPr/>
          </p:nvSpPr>
          <p:spPr>
            <a:xfrm>
              <a:off x="6505659" y="162676"/>
              <a:ext cx="414506" cy="779017"/>
            </a:xfrm>
            <a:custGeom>
              <a:avLst/>
              <a:gdLst>
                <a:gd name="connsiteX0" fmla="*/ 3456 w 414506"/>
                <a:gd name="connsiteY0" fmla="*/ 730023 h 779017"/>
                <a:gd name="connsiteX1" fmla="*/ 349833 w 414506"/>
                <a:gd name="connsiteY1" fmla="*/ 19136 h 779017"/>
                <a:gd name="connsiteX2" fmla="*/ 395371 w 414506"/>
                <a:gd name="connsiteY2" fmla="*/ 3456 h 779017"/>
                <a:gd name="connsiteX3" fmla="*/ 395371 w 414506"/>
                <a:gd name="connsiteY3" fmla="*/ 3456 h 779017"/>
                <a:gd name="connsiteX4" fmla="*/ 411051 w 414506"/>
                <a:gd name="connsiteY4" fmla="*/ 48995 h 779017"/>
                <a:gd name="connsiteX5" fmla="*/ 64674 w 414506"/>
                <a:gd name="connsiteY5" fmla="*/ 759881 h 779017"/>
                <a:gd name="connsiteX6" fmla="*/ 19136 w 414506"/>
                <a:gd name="connsiteY6" fmla="*/ 775561 h 779017"/>
                <a:gd name="connsiteX7" fmla="*/ 19136 w 414506"/>
                <a:gd name="connsiteY7" fmla="*/ 775561 h 779017"/>
                <a:gd name="connsiteX8" fmla="*/ 3456 w 414506"/>
                <a:gd name="connsiteY8" fmla="*/ 730023 h 7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06" h="779017">
                  <a:moveTo>
                    <a:pt x="3456" y="730023"/>
                  </a:moveTo>
                  <a:lnTo>
                    <a:pt x="349833" y="19136"/>
                  </a:lnTo>
                  <a:cubicBezTo>
                    <a:pt x="358082" y="2229"/>
                    <a:pt x="378465" y="-4792"/>
                    <a:pt x="395371" y="3456"/>
                  </a:cubicBezTo>
                  <a:lnTo>
                    <a:pt x="395371" y="3456"/>
                  </a:lnTo>
                  <a:cubicBezTo>
                    <a:pt x="412278" y="11705"/>
                    <a:pt x="419299" y="32088"/>
                    <a:pt x="411051" y="48995"/>
                  </a:cubicBezTo>
                  <a:lnTo>
                    <a:pt x="64674" y="759881"/>
                  </a:lnTo>
                  <a:cubicBezTo>
                    <a:pt x="56425" y="776788"/>
                    <a:pt x="36042" y="783809"/>
                    <a:pt x="19136" y="775561"/>
                  </a:cubicBezTo>
                  <a:lnTo>
                    <a:pt x="19136" y="775561"/>
                  </a:lnTo>
                  <a:cubicBezTo>
                    <a:pt x="2229" y="767380"/>
                    <a:pt x="-4792" y="746929"/>
                    <a:pt x="3456" y="730023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F3BCE817-907B-4ABE-BB7A-0DD0498A1BFD}"/>
                </a:ext>
              </a:extLst>
            </p:cNvPr>
            <p:cNvSpPr/>
            <p:nvPr/>
          </p:nvSpPr>
          <p:spPr>
            <a:xfrm>
              <a:off x="7326485" y="2358715"/>
              <a:ext cx="858954" cy="68170"/>
            </a:xfrm>
            <a:custGeom>
              <a:avLst/>
              <a:gdLst>
                <a:gd name="connsiteX0" fmla="*/ 34085 w 858954"/>
                <a:gd name="connsiteY0" fmla="*/ 0 h 68170"/>
                <a:gd name="connsiteX1" fmla="*/ 824869 w 858954"/>
                <a:gd name="connsiteY1" fmla="*/ 0 h 68170"/>
                <a:gd name="connsiteX2" fmla="*/ 858954 w 858954"/>
                <a:gd name="connsiteY2" fmla="*/ 34085 h 68170"/>
                <a:gd name="connsiteX3" fmla="*/ 858954 w 858954"/>
                <a:gd name="connsiteY3" fmla="*/ 34085 h 68170"/>
                <a:gd name="connsiteX4" fmla="*/ 824869 w 858954"/>
                <a:gd name="connsiteY4" fmla="*/ 68171 h 68170"/>
                <a:gd name="connsiteX5" fmla="*/ 34085 w 858954"/>
                <a:gd name="connsiteY5" fmla="*/ 68171 h 68170"/>
                <a:gd name="connsiteX6" fmla="*/ 0 w 858954"/>
                <a:gd name="connsiteY6" fmla="*/ 34085 h 68170"/>
                <a:gd name="connsiteX7" fmla="*/ 0 w 858954"/>
                <a:gd name="connsiteY7" fmla="*/ 34085 h 68170"/>
                <a:gd name="connsiteX8" fmla="*/ 34085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34085" y="0"/>
                  </a:moveTo>
                  <a:lnTo>
                    <a:pt x="824869" y="0"/>
                  </a:lnTo>
                  <a:cubicBezTo>
                    <a:pt x="843684" y="0"/>
                    <a:pt x="858954" y="15270"/>
                    <a:pt x="858954" y="34085"/>
                  </a:cubicBezTo>
                  <a:lnTo>
                    <a:pt x="858954" y="34085"/>
                  </a:lnTo>
                  <a:cubicBezTo>
                    <a:pt x="858954" y="52901"/>
                    <a:pt x="843684" y="68171"/>
                    <a:pt x="824869" y="68171"/>
                  </a:cubicBezTo>
                  <a:lnTo>
                    <a:pt x="34085" y="68171"/>
                  </a:lnTo>
                  <a:cubicBezTo>
                    <a:pt x="15270" y="68171"/>
                    <a:pt x="0" y="52901"/>
                    <a:pt x="0" y="34085"/>
                  </a:cubicBez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827F0FFB-0DC5-4172-BEDB-88F9A825D0C0}"/>
                </a:ext>
              </a:extLst>
            </p:cNvPr>
            <p:cNvSpPr/>
            <p:nvPr/>
          </p:nvSpPr>
          <p:spPr>
            <a:xfrm>
              <a:off x="7243746" y="3201261"/>
              <a:ext cx="779017" cy="414506"/>
            </a:xfrm>
            <a:custGeom>
              <a:avLst/>
              <a:gdLst>
                <a:gd name="connsiteX0" fmla="*/ 48995 w 779017"/>
                <a:gd name="connsiteY0" fmla="*/ 3456 h 414506"/>
                <a:gd name="connsiteX1" fmla="*/ 759882 w 779017"/>
                <a:gd name="connsiteY1" fmla="*/ 349833 h 414506"/>
                <a:gd name="connsiteX2" fmla="*/ 775561 w 779017"/>
                <a:gd name="connsiteY2" fmla="*/ 395371 h 414506"/>
                <a:gd name="connsiteX3" fmla="*/ 775561 w 779017"/>
                <a:gd name="connsiteY3" fmla="*/ 395371 h 414506"/>
                <a:gd name="connsiteX4" fmla="*/ 730023 w 779017"/>
                <a:gd name="connsiteY4" fmla="*/ 411051 h 414506"/>
                <a:gd name="connsiteX5" fmla="*/ 19136 w 779017"/>
                <a:gd name="connsiteY5" fmla="*/ 64674 h 414506"/>
                <a:gd name="connsiteX6" fmla="*/ 3456 w 779017"/>
                <a:gd name="connsiteY6" fmla="*/ 19136 h 414506"/>
                <a:gd name="connsiteX7" fmla="*/ 3456 w 779017"/>
                <a:gd name="connsiteY7" fmla="*/ 19136 h 414506"/>
                <a:gd name="connsiteX8" fmla="*/ 48995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48995" y="3456"/>
                  </a:moveTo>
                  <a:lnTo>
                    <a:pt x="759882" y="349833"/>
                  </a:lnTo>
                  <a:cubicBezTo>
                    <a:pt x="776788" y="358082"/>
                    <a:pt x="783810" y="378465"/>
                    <a:pt x="775561" y="395371"/>
                  </a:cubicBezTo>
                  <a:lnTo>
                    <a:pt x="775561" y="395371"/>
                  </a:lnTo>
                  <a:cubicBezTo>
                    <a:pt x="767312" y="412278"/>
                    <a:pt x="746929" y="419299"/>
                    <a:pt x="730023" y="411051"/>
                  </a:cubicBez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637" y="2229"/>
                    <a:pt x="32088" y="-4792"/>
                    <a:pt x="48995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0D3C8324-8A0A-4517-8E49-0A347D221BDC}"/>
                </a:ext>
              </a:extLst>
            </p:cNvPr>
            <p:cNvSpPr/>
            <p:nvPr/>
          </p:nvSpPr>
          <p:spPr>
            <a:xfrm>
              <a:off x="6711647" y="3795482"/>
              <a:ext cx="585529" cy="666243"/>
            </a:xfrm>
            <a:custGeom>
              <a:avLst/>
              <a:gdLst>
                <a:gd name="connsiteX0" fmla="*/ 59858 w 585529"/>
                <a:gd name="connsiteY0" fmla="*/ 11798 h 666243"/>
                <a:gd name="connsiteX1" fmla="*/ 577208 w 585529"/>
                <a:gd name="connsiteY1" fmla="*/ 609862 h 666243"/>
                <a:gd name="connsiteX2" fmla="*/ 573731 w 585529"/>
                <a:gd name="connsiteY2" fmla="*/ 657923 h 666243"/>
                <a:gd name="connsiteX3" fmla="*/ 573731 w 585529"/>
                <a:gd name="connsiteY3" fmla="*/ 657923 h 666243"/>
                <a:gd name="connsiteX4" fmla="*/ 525671 w 585529"/>
                <a:gd name="connsiteY4" fmla="*/ 654446 h 666243"/>
                <a:gd name="connsiteX5" fmla="*/ 8321 w 585529"/>
                <a:gd name="connsiteY5" fmla="*/ 56382 h 666243"/>
                <a:gd name="connsiteX6" fmla="*/ 11798 w 585529"/>
                <a:gd name="connsiteY6" fmla="*/ 8321 h 666243"/>
                <a:gd name="connsiteX7" fmla="*/ 11798 w 585529"/>
                <a:gd name="connsiteY7" fmla="*/ 8321 h 666243"/>
                <a:gd name="connsiteX8" fmla="*/ 59858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9858" y="11798"/>
                  </a:move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484" y="670262"/>
                    <a:pt x="537941" y="668693"/>
                    <a:pt x="525671" y="654446"/>
                  </a:cubicBez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5977" y="-4018"/>
                    <a:pt x="47520" y="-2450"/>
                    <a:pt x="59858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CB0BF74A-56C2-46BE-A9C4-AEE307C47B52}"/>
                </a:ext>
              </a:extLst>
            </p:cNvPr>
            <p:cNvSpPr/>
            <p:nvPr/>
          </p:nvSpPr>
          <p:spPr>
            <a:xfrm>
              <a:off x="7099880" y="888263"/>
              <a:ext cx="666243" cy="585529"/>
            </a:xfrm>
            <a:custGeom>
              <a:avLst/>
              <a:gdLst>
                <a:gd name="connsiteX0" fmla="*/ 11798 w 666243"/>
                <a:gd name="connsiteY0" fmla="*/ 525671 h 585529"/>
                <a:gd name="connsiteX1" fmla="*/ 609862 w 666243"/>
                <a:gd name="connsiteY1" fmla="*/ 8321 h 585529"/>
                <a:gd name="connsiteX2" fmla="*/ 657923 w 666243"/>
                <a:gd name="connsiteY2" fmla="*/ 11798 h 585529"/>
                <a:gd name="connsiteX3" fmla="*/ 657923 w 666243"/>
                <a:gd name="connsiteY3" fmla="*/ 11798 h 585529"/>
                <a:gd name="connsiteX4" fmla="*/ 654446 w 666243"/>
                <a:gd name="connsiteY4" fmla="*/ 59858 h 585529"/>
                <a:gd name="connsiteX5" fmla="*/ 56382 w 666243"/>
                <a:gd name="connsiteY5" fmla="*/ 577208 h 585529"/>
                <a:gd name="connsiteX6" fmla="*/ 8321 w 666243"/>
                <a:gd name="connsiteY6" fmla="*/ 573731 h 585529"/>
                <a:gd name="connsiteX7" fmla="*/ 8321 w 666243"/>
                <a:gd name="connsiteY7" fmla="*/ 573731 h 585529"/>
                <a:gd name="connsiteX8" fmla="*/ 11798 w 666243"/>
                <a:gd name="connsiteY8" fmla="*/ 525671 h 58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243" h="585529">
                  <a:moveTo>
                    <a:pt x="11798" y="525671"/>
                  </a:moveTo>
                  <a:lnTo>
                    <a:pt x="609862" y="8321"/>
                  </a:lnTo>
                  <a:cubicBezTo>
                    <a:pt x="624110" y="-4018"/>
                    <a:pt x="645651" y="-2450"/>
                    <a:pt x="657923" y="11798"/>
                  </a:cubicBezTo>
                  <a:lnTo>
                    <a:pt x="657923" y="11798"/>
                  </a:lnTo>
                  <a:cubicBezTo>
                    <a:pt x="670262" y="26046"/>
                    <a:pt x="668693" y="47588"/>
                    <a:pt x="654446" y="59858"/>
                  </a:cubicBezTo>
                  <a:lnTo>
                    <a:pt x="56382" y="577208"/>
                  </a:lnTo>
                  <a:cubicBezTo>
                    <a:pt x="42134" y="589547"/>
                    <a:pt x="20592" y="587979"/>
                    <a:pt x="8321" y="573731"/>
                  </a:cubicBezTo>
                  <a:lnTo>
                    <a:pt x="8321" y="573731"/>
                  </a:lnTo>
                  <a:cubicBezTo>
                    <a:pt x="-4018" y="559552"/>
                    <a:pt x="-2450" y="538010"/>
                    <a:pt x="11798" y="52567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F3A6CAD4-D015-4AEA-9481-7BF2AA40A8FA}"/>
              </a:ext>
            </a:extLst>
          </p:cNvPr>
          <p:cNvSpPr/>
          <p:nvPr/>
        </p:nvSpPr>
        <p:spPr>
          <a:xfrm>
            <a:off x="5198358" y="5361614"/>
            <a:ext cx="1547354" cy="1095768"/>
          </a:xfrm>
          <a:custGeom>
            <a:avLst/>
            <a:gdLst>
              <a:gd name="connsiteX0" fmla="*/ 1893300 w 3532575"/>
              <a:gd name="connsiteY0" fmla="*/ 252008 h 2501615"/>
              <a:gd name="connsiteX1" fmla="*/ 2104853 w 3532575"/>
              <a:gd name="connsiteY1" fmla="*/ 283336 h 2501615"/>
              <a:gd name="connsiteX2" fmla="*/ 2261112 w 3532575"/>
              <a:gd name="connsiteY2" fmla="*/ 326876 h 2501615"/>
              <a:gd name="connsiteX3" fmla="*/ 2373045 w 3532575"/>
              <a:gd name="connsiteY3" fmla="*/ 353888 h 2501615"/>
              <a:gd name="connsiteX4" fmla="*/ 2539587 w 3532575"/>
              <a:gd name="connsiteY4" fmla="*/ 368384 h 2501615"/>
              <a:gd name="connsiteX5" fmla="*/ 2559237 w 3532575"/>
              <a:gd name="connsiteY5" fmla="*/ 380671 h 2501615"/>
              <a:gd name="connsiteX6" fmla="*/ 2644513 w 3532575"/>
              <a:gd name="connsiteY6" fmla="*/ 557190 h 2501615"/>
              <a:gd name="connsiteX7" fmla="*/ 2717375 w 3532575"/>
              <a:gd name="connsiteY7" fmla="*/ 709844 h 2501615"/>
              <a:gd name="connsiteX8" fmla="*/ 2834335 w 3532575"/>
              <a:gd name="connsiteY8" fmla="*/ 955341 h 2501615"/>
              <a:gd name="connsiteX9" fmla="*/ 2947639 w 3532575"/>
              <a:gd name="connsiteY9" fmla="*/ 1191494 h 2501615"/>
              <a:gd name="connsiteX10" fmla="*/ 3018342 w 3532575"/>
              <a:gd name="connsiteY10" fmla="*/ 1341686 h 2501615"/>
              <a:gd name="connsiteX11" fmla="*/ 3018114 w 3532575"/>
              <a:gd name="connsiteY11" fmla="*/ 1364154 h 2501615"/>
              <a:gd name="connsiteX12" fmla="*/ 2953655 w 3532575"/>
              <a:gd name="connsiteY12" fmla="*/ 1507542 h 2501615"/>
              <a:gd name="connsiteX13" fmla="*/ 2957032 w 3532575"/>
              <a:gd name="connsiteY13" fmla="*/ 1533716 h 2501615"/>
              <a:gd name="connsiteX14" fmla="*/ 3021871 w 3532575"/>
              <a:gd name="connsiteY14" fmla="*/ 1768296 h 2501615"/>
              <a:gd name="connsiteX15" fmla="*/ 2896051 w 3532575"/>
              <a:gd name="connsiteY15" fmla="*/ 1932426 h 2501615"/>
              <a:gd name="connsiteX16" fmla="*/ 2813415 w 3532575"/>
              <a:gd name="connsiteY16" fmla="*/ 1954259 h 2501615"/>
              <a:gd name="connsiteX17" fmla="*/ 2772212 w 3532575"/>
              <a:gd name="connsiteY17" fmla="*/ 1960250 h 2501615"/>
              <a:gd name="connsiteX18" fmla="*/ 2764900 w 3532575"/>
              <a:gd name="connsiteY18" fmla="*/ 1969694 h 2501615"/>
              <a:gd name="connsiteX19" fmla="*/ 2751953 w 3532575"/>
              <a:gd name="connsiteY19" fmla="*/ 2058347 h 2501615"/>
              <a:gd name="connsiteX20" fmla="*/ 2712475 w 3532575"/>
              <a:gd name="connsiteY20" fmla="*/ 2133849 h 2501615"/>
              <a:gd name="connsiteX21" fmla="*/ 2532656 w 3532575"/>
              <a:gd name="connsiteY21" fmla="*/ 2209605 h 2501615"/>
              <a:gd name="connsiteX22" fmla="*/ 2500947 w 3532575"/>
              <a:gd name="connsiteY22" fmla="*/ 2209478 h 2501615"/>
              <a:gd name="connsiteX23" fmla="*/ 2483024 w 3532575"/>
              <a:gd name="connsiteY23" fmla="*/ 2223213 h 2501615"/>
              <a:gd name="connsiteX24" fmla="*/ 2398027 w 3532575"/>
              <a:gd name="connsiteY24" fmla="*/ 2368937 h 2501615"/>
              <a:gd name="connsiteX25" fmla="*/ 2270683 w 3532575"/>
              <a:gd name="connsiteY25" fmla="*/ 2415040 h 2501615"/>
              <a:gd name="connsiteX26" fmla="*/ 2113662 w 3532575"/>
              <a:gd name="connsiteY26" fmla="*/ 2365078 h 2501615"/>
              <a:gd name="connsiteX27" fmla="*/ 2101019 w 3532575"/>
              <a:gd name="connsiteY27" fmla="*/ 2357639 h 2501615"/>
              <a:gd name="connsiteX28" fmla="*/ 2035114 w 3532575"/>
              <a:gd name="connsiteY28" fmla="*/ 2439387 h 2501615"/>
              <a:gd name="connsiteX29" fmla="*/ 1937677 w 3532575"/>
              <a:gd name="connsiteY29" fmla="*/ 2495214 h 2501615"/>
              <a:gd name="connsiteX30" fmla="*/ 1786647 w 3532575"/>
              <a:gd name="connsiteY30" fmla="*/ 2477366 h 2501615"/>
              <a:gd name="connsiteX31" fmla="*/ 1698197 w 3532575"/>
              <a:gd name="connsiteY31" fmla="*/ 2426058 h 2501615"/>
              <a:gd name="connsiteX32" fmla="*/ 1675120 w 3532575"/>
              <a:gd name="connsiteY32" fmla="*/ 2430070 h 2501615"/>
              <a:gd name="connsiteX33" fmla="*/ 1633637 w 3532575"/>
              <a:gd name="connsiteY33" fmla="*/ 2477722 h 2501615"/>
              <a:gd name="connsiteX34" fmla="*/ 1580375 w 3532575"/>
              <a:gd name="connsiteY34" fmla="*/ 2500875 h 2501615"/>
              <a:gd name="connsiteX35" fmla="*/ 1460368 w 3532575"/>
              <a:gd name="connsiteY35" fmla="*/ 2456853 h 2501615"/>
              <a:gd name="connsiteX36" fmla="*/ 1406395 w 3532575"/>
              <a:gd name="connsiteY36" fmla="*/ 2370739 h 2501615"/>
              <a:gd name="connsiteX37" fmla="*/ 1407562 w 3532575"/>
              <a:gd name="connsiteY37" fmla="*/ 2313338 h 2501615"/>
              <a:gd name="connsiteX38" fmla="*/ 1406166 w 3532575"/>
              <a:gd name="connsiteY38" fmla="*/ 2302498 h 2501615"/>
              <a:gd name="connsiteX39" fmla="*/ 1388928 w 3532575"/>
              <a:gd name="connsiteY39" fmla="*/ 2323239 h 2501615"/>
              <a:gd name="connsiteX40" fmla="*/ 1277147 w 3532575"/>
              <a:gd name="connsiteY40" fmla="*/ 2375867 h 2501615"/>
              <a:gd name="connsiteX41" fmla="*/ 1098547 w 3532575"/>
              <a:gd name="connsiteY41" fmla="*/ 2243777 h 2501615"/>
              <a:gd name="connsiteX42" fmla="*/ 1095780 w 3532575"/>
              <a:gd name="connsiteY42" fmla="*/ 2150757 h 2501615"/>
              <a:gd name="connsiteX43" fmla="*/ 1099283 w 3532575"/>
              <a:gd name="connsiteY43" fmla="*/ 2132808 h 2501615"/>
              <a:gd name="connsiteX44" fmla="*/ 1087199 w 3532575"/>
              <a:gd name="connsiteY44" fmla="*/ 2141212 h 2501615"/>
              <a:gd name="connsiteX45" fmla="*/ 948406 w 3532575"/>
              <a:gd name="connsiteY45" fmla="*/ 2165203 h 2501615"/>
              <a:gd name="connsiteX46" fmla="*/ 807633 w 3532575"/>
              <a:gd name="connsiteY46" fmla="*/ 2037123 h 2501615"/>
              <a:gd name="connsiteX47" fmla="*/ 809892 w 3532575"/>
              <a:gd name="connsiteY47" fmla="*/ 1925393 h 2501615"/>
              <a:gd name="connsiteX48" fmla="*/ 812964 w 3532575"/>
              <a:gd name="connsiteY48" fmla="*/ 1913487 h 2501615"/>
              <a:gd name="connsiteX49" fmla="*/ 779580 w 3532575"/>
              <a:gd name="connsiteY49" fmla="*/ 1936767 h 2501615"/>
              <a:gd name="connsiteX50" fmla="*/ 676507 w 3532575"/>
              <a:gd name="connsiteY50" fmla="*/ 1957940 h 2501615"/>
              <a:gd name="connsiteX51" fmla="*/ 559547 w 3532575"/>
              <a:gd name="connsiteY51" fmla="*/ 1900590 h 2501615"/>
              <a:gd name="connsiteX52" fmla="*/ 505192 w 3532575"/>
              <a:gd name="connsiteY52" fmla="*/ 1756973 h 2501615"/>
              <a:gd name="connsiteX53" fmla="*/ 555180 w 3532575"/>
              <a:gd name="connsiteY53" fmla="*/ 1649991 h 2501615"/>
              <a:gd name="connsiteX54" fmla="*/ 641472 w 3532575"/>
              <a:gd name="connsiteY54" fmla="*/ 1547070 h 2501615"/>
              <a:gd name="connsiteX55" fmla="*/ 639162 w 3532575"/>
              <a:gd name="connsiteY55" fmla="*/ 1526253 h 2501615"/>
              <a:gd name="connsiteX56" fmla="*/ 520349 w 3532575"/>
              <a:gd name="connsiteY56" fmla="*/ 1382712 h 2501615"/>
              <a:gd name="connsiteX57" fmla="*/ 517378 w 3532575"/>
              <a:gd name="connsiteY57" fmla="*/ 1357020 h 2501615"/>
              <a:gd name="connsiteX58" fmla="*/ 575592 w 3532575"/>
              <a:gd name="connsiteY58" fmla="*/ 1242320 h 2501615"/>
              <a:gd name="connsiteX59" fmla="*/ 739112 w 3532575"/>
              <a:gd name="connsiteY59" fmla="*/ 1434604 h 2501615"/>
              <a:gd name="connsiteX60" fmla="*/ 974402 w 3532575"/>
              <a:gd name="connsiteY60" fmla="*/ 1461489 h 2501615"/>
              <a:gd name="connsiteX61" fmla="*/ 996134 w 3532575"/>
              <a:gd name="connsiteY61" fmla="*/ 1696094 h 2501615"/>
              <a:gd name="connsiteX62" fmla="*/ 1210810 w 3532575"/>
              <a:gd name="connsiteY62" fmla="*/ 1719933 h 2501615"/>
              <a:gd name="connsiteX63" fmla="*/ 1267906 w 3532575"/>
              <a:gd name="connsiteY63" fmla="*/ 1928110 h 2501615"/>
              <a:gd name="connsiteX64" fmla="*/ 1283469 w 3532575"/>
              <a:gd name="connsiteY64" fmla="*/ 1918742 h 2501615"/>
              <a:gd name="connsiteX65" fmla="*/ 1394640 w 3532575"/>
              <a:gd name="connsiteY65" fmla="*/ 1900488 h 2501615"/>
              <a:gd name="connsiteX66" fmla="*/ 1522440 w 3532575"/>
              <a:gd name="connsiteY66" fmla="*/ 1988278 h 2501615"/>
              <a:gd name="connsiteX67" fmla="*/ 1543842 w 3532575"/>
              <a:gd name="connsiteY67" fmla="*/ 2128467 h 2501615"/>
              <a:gd name="connsiteX68" fmla="*/ 1542496 w 3532575"/>
              <a:gd name="connsiteY68" fmla="*/ 2140171 h 2501615"/>
              <a:gd name="connsiteX69" fmla="*/ 1548513 w 3532575"/>
              <a:gd name="connsiteY69" fmla="*/ 2139409 h 2501615"/>
              <a:gd name="connsiteX70" fmla="*/ 1662325 w 3532575"/>
              <a:gd name="connsiteY70" fmla="*/ 2132275 h 2501615"/>
              <a:gd name="connsiteX71" fmla="*/ 1769206 w 3532575"/>
              <a:gd name="connsiteY71" fmla="*/ 2248169 h 2501615"/>
              <a:gd name="connsiteX72" fmla="*/ 1762808 w 3532575"/>
              <a:gd name="connsiteY72" fmla="*/ 2321894 h 2501615"/>
              <a:gd name="connsiteX73" fmla="*/ 1766312 w 3532575"/>
              <a:gd name="connsiteY73" fmla="*/ 2336466 h 2501615"/>
              <a:gd name="connsiteX74" fmla="*/ 1839301 w 3532575"/>
              <a:gd name="connsiteY74" fmla="*/ 2373024 h 2501615"/>
              <a:gd name="connsiteX75" fmla="*/ 1978906 w 3532575"/>
              <a:gd name="connsiteY75" fmla="*/ 2311764 h 2501615"/>
              <a:gd name="connsiteX76" fmla="*/ 1970020 w 3532575"/>
              <a:gd name="connsiteY76" fmla="*/ 2274775 h 2501615"/>
              <a:gd name="connsiteX77" fmla="*/ 1753923 w 3532575"/>
              <a:gd name="connsiteY77" fmla="*/ 2113158 h 2501615"/>
              <a:gd name="connsiteX78" fmla="*/ 1666387 w 3532575"/>
              <a:gd name="connsiteY78" fmla="*/ 2046390 h 2501615"/>
              <a:gd name="connsiteX79" fmla="*/ 1664711 w 3532575"/>
              <a:gd name="connsiteY79" fmla="*/ 1967105 h 2501615"/>
              <a:gd name="connsiteX80" fmla="*/ 1739985 w 3532575"/>
              <a:gd name="connsiteY80" fmla="*/ 1958016 h 2501615"/>
              <a:gd name="connsiteX81" fmla="*/ 1909751 w 3532575"/>
              <a:gd name="connsiteY81" fmla="*/ 2077946 h 2501615"/>
              <a:gd name="connsiteX82" fmla="*/ 2034758 w 3532575"/>
              <a:gd name="connsiteY82" fmla="*/ 2164238 h 2501615"/>
              <a:gd name="connsiteX83" fmla="*/ 2120339 w 3532575"/>
              <a:gd name="connsiteY83" fmla="*/ 2225295 h 2501615"/>
              <a:gd name="connsiteX84" fmla="*/ 2201528 w 3532575"/>
              <a:gd name="connsiteY84" fmla="*/ 2281502 h 2501615"/>
              <a:gd name="connsiteX85" fmla="*/ 2332299 w 3532575"/>
              <a:gd name="connsiteY85" fmla="*/ 2257816 h 2501615"/>
              <a:gd name="connsiteX86" fmla="*/ 2358727 w 3532575"/>
              <a:gd name="connsiteY86" fmla="*/ 2181933 h 2501615"/>
              <a:gd name="connsiteX87" fmla="*/ 2326612 w 3532575"/>
              <a:gd name="connsiteY87" fmla="*/ 2118414 h 2501615"/>
              <a:gd name="connsiteX88" fmla="*/ 2134962 w 3532575"/>
              <a:gd name="connsiteY88" fmla="*/ 1979291 h 2501615"/>
              <a:gd name="connsiteX89" fmla="*/ 1825795 w 3532575"/>
              <a:gd name="connsiteY89" fmla="*/ 1754866 h 2501615"/>
              <a:gd name="connsiteX90" fmla="*/ 1804850 w 3532575"/>
              <a:gd name="connsiteY90" fmla="*/ 1688199 h 2501615"/>
              <a:gd name="connsiteX91" fmla="*/ 1856488 w 3532575"/>
              <a:gd name="connsiteY91" fmla="*/ 1649204 h 2501615"/>
              <a:gd name="connsiteX92" fmla="*/ 1913000 w 3532575"/>
              <a:gd name="connsiteY92" fmla="*/ 1666137 h 2501615"/>
              <a:gd name="connsiteX93" fmla="*/ 2109372 w 3532575"/>
              <a:gd name="connsiteY93" fmla="*/ 1806758 h 2501615"/>
              <a:gd name="connsiteX94" fmla="*/ 2319757 w 3532575"/>
              <a:gd name="connsiteY94" fmla="*/ 1955884 h 2501615"/>
              <a:gd name="connsiteX95" fmla="*/ 2483430 w 3532575"/>
              <a:gd name="connsiteY95" fmla="*/ 2070888 h 2501615"/>
              <a:gd name="connsiteX96" fmla="*/ 2629788 w 3532575"/>
              <a:gd name="connsiteY96" fmla="*/ 2030066 h 2501615"/>
              <a:gd name="connsiteX97" fmla="*/ 2598079 w 3532575"/>
              <a:gd name="connsiteY97" fmla="*/ 1902138 h 2501615"/>
              <a:gd name="connsiteX98" fmla="*/ 2449512 w 3532575"/>
              <a:gd name="connsiteY98" fmla="*/ 1796730 h 2501615"/>
              <a:gd name="connsiteX99" fmla="*/ 2254461 w 3532575"/>
              <a:gd name="connsiteY99" fmla="*/ 1655855 h 2501615"/>
              <a:gd name="connsiteX100" fmla="*/ 2124554 w 3532575"/>
              <a:gd name="connsiteY100" fmla="*/ 1563394 h 2501615"/>
              <a:gd name="connsiteX101" fmla="*/ 1971112 w 3532575"/>
              <a:gd name="connsiteY101" fmla="*/ 1453442 h 2501615"/>
              <a:gd name="connsiteX102" fmla="*/ 1935443 w 3532575"/>
              <a:gd name="connsiteY102" fmla="*/ 1393350 h 2501615"/>
              <a:gd name="connsiteX103" fmla="*/ 1998378 w 3532575"/>
              <a:gd name="connsiteY103" fmla="*/ 1334552 h 2501615"/>
              <a:gd name="connsiteX104" fmla="*/ 2057937 w 3532575"/>
              <a:gd name="connsiteY104" fmla="*/ 1360041 h 2501615"/>
              <a:gd name="connsiteX105" fmla="*/ 2196908 w 3532575"/>
              <a:gd name="connsiteY105" fmla="*/ 1459585 h 2501615"/>
              <a:gd name="connsiteX106" fmla="*/ 2399855 w 3532575"/>
              <a:gd name="connsiteY106" fmla="*/ 1604979 h 2501615"/>
              <a:gd name="connsiteX107" fmla="*/ 2574241 w 3532575"/>
              <a:gd name="connsiteY107" fmla="*/ 1728844 h 2501615"/>
              <a:gd name="connsiteX108" fmla="*/ 2692978 w 3532575"/>
              <a:gd name="connsiteY108" fmla="*/ 1814831 h 2501615"/>
              <a:gd name="connsiteX109" fmla="*/ 2837990 w 3532575"/>
              <a:gd name="connsiteY109" fmla="*/ 1817878 h 2501615"/>
              <a:gd name="connsiteX110" fmla="*/ 2891152 w 3532575"/>
              <a:gd name="connsiteY110" fmla="*/ 1762635 h 2501615"/>
              <a:gd name="connsiteX111" fmla="*/ 2901916 w 3532575"/>
              <a:gd name="connsiteY111" fmla="*/ 1692870 h 2501615"/>
              <a:gd name="connsiteX112" fmla="*/ 2849592 w 3532575"/>
              <a:gd name="connsiteY112" fmla="*/ 1609879 h 2501615"/>
              <a:gd name="connsiteX113" fmla="*/ 2733750 w 3532575"/>
              <a:gd name="connsiteY113" fmla="*/ 1509472 h 2501615"/>
              <a:gd name="connsiteX114" fmla="*/ 2568224 w 3532575"/>
              <a:gd name="connsiteY114" fmla="*/ 1365500 h 2501615"/>
              <a:gd name="connsiteX115" fmla="*/ 2425547 w 3532575"/>
              <a:gd name="connsiteY115" fmla="*/ 1240010 h 2501615"/>
              <a:gd name="connsiteX116" fmla="*/ 2329481 w 3532575"/>
              <a:gd name="connsiteY116" fmla="*/ 1157551 h 2501615"/>
              <a:gd name="connsiteX117" fmla="*/ 2175938 w 3532575"/>
              <a:gd name="connsiteY117" fmla="*/ 1023506 h 2501615"/>
              <a:gd name="connsiteX118" fmla="*/ 2047300 w 3532575"/>
              <a:gd name="connsiteY118" fmla="*/ 910786 h 2501615"/>
              <a:gd name="connsiteX119" fmla="*/ 1965730 w 3532575"/>
              <a:gd name="connsiteY119" fmla="*/ 838660 h 2501615"/>
              <a:gd name="connsiteX120" fmla="*/ 1900992 w 3532575"/>
              <a:gd name="connsiteY120" fmla="*/ 772653 h 2501615"/>
              <a:gd name="connsiteX121" fmla="*/ 1856818 w 3532575"/>
              <a:gd name="connsiteY121" fmla="*/ 746580 h 2501615"/>
              <a:gd name="connsiteX122" fmla="*/ 1719675 w 3532575"/>
              <a:gd name="connsiteY122" fmla="*/ 732515 h 2501615"/>
              <a:gd name="connsiteX123" fmla="*/ 1614648 w 3532575"/>
              <a:gd name="connsiteY123" fmla="*/ 794080 h 2501615"/>
              <a:gd name="connsiteX124" fmla="*/ 1596495 w 3532575"/>
              <a:gd name="connsiteY124" fmla="*/ 816878 h 2501615"/>
              <a:gd name="connsiteX125" fmla="*/ 1576287 w 3532575"/>
              <a:gd name="connsiteY125" fmla="*/ 879813 h 2501615"/>
              <a:gd name="connsiteX126" fmla="*/ 1540161 w 3532575"/>
              <a:gd name="connsiteY126" fmla="*/ 988217 h 2501615"/>
              <a:gd name="connsiteX127" fmla="*/ 1451762 w 3532575"/>
              <a:gd name="connsiteY127" fmla="*/ 1106066 h 2501615"/>
              <a:gd name="connsiteX128" fmla="*/ 1329877 w 3532575"/>
              <a:gd name="connsiteY128" fmla="*/ 1182279 h 2501615"/>
              <a:gd name="connsiteX129" fmla="*/ 1179634 w 3532575"/>
              <a:gd name="connsiteY129" fmla="*/ 1196699 h 2501615"/>
              <a:gd name="connsiteX130" fmla="*/ 1062421 w 3532575"/>
              <a:gd name="connsiteY130" fmla="*/ 1122872 h 2501615"/>
              <a:gd name="connsiteX131" fmla="*/ 1059577 w 3532575"/>
              <a:gd name="connsiteY131" fmla="*/ 1047548 h 2501615"/>
              <a:gd name="connsiteX132" fmla="*/ 1105782 w 3532575"/>
              <a:gd name="connsiteY132" fmla="*/ 927237 h 2501615"/>
              <a:gd name="connsiteX133" fmla="*/ 1121370 w 3532575"/>
              <a:gd name="connsiteY133" fmla="*/ 813273 h 2501615"/>
              <a:gd name="connsiteX134" fmla="*/ 1134673 w 3532575"/>
              <a:gd name="connsiteY134" fmla="*/ 682299 h 2501615"/>
              <a:gd name="connsiteX135" fmla="*/ 1141858 w 3532575"/>
              <a:gd name="connsiteY135" fmla="*/ 659501 h 2501615"/>
              <a:gd name="connsiteX136" fmla="*/ 1211292 w 3532575"/>
              <a:gd name="connsiteY136" fmla="*/ 534367 h 2501615"/>
              <a:gd name="connsiteX137" fmla="*/ 1201848 w 3532575"/>
              <a:gd name="connsiteY137" fmla="*/ 516951 h 2501615"/>
              <a:gd name="connsiteX138" fmla="*/ 970848 w 3532575"/>
              <a:gd name="connsiteY138" fmla="*/ 517459 h 2501615"/>
              <a:gd name="connsiteX139" fmla="*/ 940688 w 3532575"/>
              <a:gd name="connsiteY139" fmla="*/ 517459 h 2501615"/>
              <a:gd name="connsiteX140" fmla="*/ 947517 w 3532575"/>
              <a:gd name="connsiteY140" fmla="*/ 502607 h 2501615"/>
              <a:gd name="connsiteX141" fmla="*/ 1012814 w 3532575"/>
              <a:gd name="connsiteY141" fmla="*/ 372090 h 2501615"/>
              <a:gd name="connsiteX142" fmla="*/ 1032362 w 3532575"/>
              <a:gd name="connsiteY142" fmla="*/ 360361 h 2501615"/>
              <a:gd name="connsiteX143" fmla="*/ 1463922 w 3532575"/>
              <a:gd name="connsiteY143" fmla="*/ 360615 h 2501615"/>
              <a:gd name="connsiteX144" fmla="*/ 1487761 w 3532575"/>
              <a:gd name="connsiteY144" fmla="*/ 353710 h 2501615"/>
              <a:gd name="connsiteX145" fmla="*/ 1703173 w 3532575"/>
              <a:gd name="connsiteY145" fmla="*/ 271023 h 2501615"/>
              <a:gd name="connsiteX146" fmla="*/ 1893300 w 3532575"/>
              <a:gd name="connsiteY146" fmla="*/ 252008 h 2501615"/>
              <a:gd name="connsiteX147" fmla="*/ 596485 w 3532575"/>
              <a:gd name="connsiteY147" fmla="*/ 1460 h 2501615"/>
              <a:gd name="connsiteX148" fmla="*/ 663711 w 3532575"/>
              <a:gd name="connsiteY148" fmla="*/ 23497 h 2501615"/>
              <a:gd name="connsiteX149" fmla="*/ 796056 w 3532575"/>
              <a:gd name="connsiteY149" fmla="*/ 86864 h 2501615"/>
              <a:gd name="connsiteX150" fmla="*/ 857519 w 3532575"/>
              <a:gd name="connsiteY150" fmla="*/ 116440 h 2501615"/>
              <a:gd name="connsiteX151" fmla="*/ 889456 w 3532575"/>
              <a:gd name="connsiteY151" fmla="*/ 223016 h 2501615"/>
              <a:gd name="connsiteX152" fmla="*/ 811720 w 3532575"/>
              <a:gd name="connsiteY152" fmla="*/ 384734 h 2501615"/>
              <a:gd name="connsiteX153" fmla="*/ 718091 w 3532575"/>
              <a:gd name="connsiteY153" fmla="*/ 582324 h 2501615"/>
              <a:gd name="connsiteX154" fmla="*/ 575515 w 3532575"/>
              <a:gd name="connsiteY154" fmla="*/ 879052 h 2501615"/>
              <a:gd name="connsiteX155" fmla="*/ 480567 w 3532575"/>
              <a:gd name="connsiteY155" fmla="*/ 1078166 h 2501615"/>
              <a:gd name="connsiteX156" fmla="*/ 377545 w 3532575"/>
              <a:gd name="connsiteY156" fmla="*/ 1296827 h 2501615"/>
              <a:gd name="connsiteX157" fmla="*/ 314736 w 3532575"/>
              <a:gd name="connsiteY157" fmla="*/ 1346485 h 2501615"/>
              <a:gd name="connsiteX158" fmla="*/ 268176 w 3532575"/>
              <a:gd name="connsiteY158" fmla="*/ 1338513 h 2501615"/>
              <a:gd name="connsiteX159" fmla="*/ 104757 w 3532575"/>
              <a:gd name="connsiteY159" fmla="*/ 1261285 h 2501615"/>
              <a:gd name="connsiteX160" fmla="*/ 32987 w 3532575"/>
              <a:gd name="connsiteY160" fmla="*/ 1224524 h 2501615"/>
              <a:gd name="connsiteX161" fmla="*/ 7523 w 3532575"/>
              <a:gd name="connsiteY161" fmla="*/ 1129677 h 2501615"/>
              <a:gd name="connsiteX162" fmla="*/ 75358 w 3532575"/>
              <a:gd name="connsiteY162" fmla="*/ 986923 h 2501615"/>
              <a:gd name="connsiteX163" fmla="*/ 149134 w 3532575"/>
              <a:gd name="connsiteY163" fmla="*/ 834345 h 2501615"/>
              <a:gd name="connsiteX164" fmla="*/ 231643 w 3532575"/>
              <a:gd name="connsiteY164" fmla="*/ 662523 h 2501615"/>
              <a:gd name="connsiteX165" fmla="*/ 280488 w 3532575"/>
              <a:gd name="connsiteY165" fmla="*/ 557165 h 2501615"/>
              <a:gd name="connsiteX166" fmla="*/ 356346 w 3532575"/>
              <a:gd name="connsiteY166" fmla="*/ 400296 h 2501615"/>
              <a:gd name="connsiteX167" fmla="*/ 467873 w 3532575"/>
              <a:gd name="connsiteY167" fmla="*/ 167240 h 2501615"/>
              <a:gd name="connsiteX168" fmla="*/ 525553 w 3532575"/>
              <a:gd name="connsiteY168" fmla="*/ 44492 h 2501615"/>
              <a:gd name="connsiteX169" fmla="*/ 596485 w 3532575"/>
              <a:gd name="connsiteY169" fmla="*/ 1460 h 2501615"/>
              <a:gd name="connsiteX170" fmla="*/ 2936925 w 3532575"/>
              <a:gd name="connsiteY170" fmla="*/ 38 h 2501615"/>
              <a:gd name="connsiteX171" fmla="*/ 3009508 w 3532575"/>
              <a:gd name="connsiteY171" fmla="*/ 50052 h 2501615"/>
              <a:gd name="connsiteX172" fmla="*/ 3117582 w 3532575"/>
              <a:gd name="connsiteY172" fmla="*/ 278005 h 2501615"/>
              <a:gd name="connsiteX173" fmla="*/ 3212760 w 3532575"/>
              <a:gd name="connsiteY173" fmla="*/ 478109 h 2501615"/>
              <a:gd name="connsiteX174" fmla="*/ 3310069 w 3532575"/>
              <a:gd name="connsiteY174" fmla="*/ 680827 h 2501615"/>
              <a:gd name="connsiteX175" fmla="*/ 3421546 w 3532575"/>
              <a:gd name="connsiteY175" fmla="*/ 914416 h 2501615"/>
              <a:gd name="connsiteX176" fmla="*/ 3526319 w 3532575"/>
              <a:gd name="connsiteY176" fmla="*/ 1134982 h 2501615"/>
              <a:gd name="connsiteX177" fmla="*/ 3511188 w 3532575"/>
              <a:gd name="connsiteY177" fmla="*/ 1212896 h 2501615"/>
              <a:gd name="connsiteX178" fmla="*/ 3452543 w 3532575"/>
              <a:gd name="connsiteY178" fmla="*/ 1249378 h 2501615"/>
              <a:gd name="connsiteX179" fmla="*/ 3314918 w 3532575"/>
              <a:gd name="connsiteY179" fmla="*/ 1315690 h 2501615"/>
              <a:gd name="connsiteX180" fmla="*/ 3242564 w 3532575"/>
              <a:gd name="connsiteY180" fmla="*/ 1344961 h 2501615"/>
              <a:gd name="connsiteX181" fmla="*/ 3161680 w 3532575"/>
              <a:gd name="connsiteY181" fmla="*/ 1310561 h 2501615"/>
              <a:gd name="connsiteX182" fmla="*/ 3102146 w 3532575"/>
              <a:gd name="connsiteY182" fmla="*/ 1186011 h 2501615"/>
              <a:gd name="connsiteX183" fmla="*/ 2979754 w 3532575"/>
              <a:gd name="connsiteY183" fmla="*/ 929852 h 2501615"/>
              <a:gd name="connsiteX184" fmla="*/ 2892548 w 3532575"/>
              <a:gd name="connsiteY184" fmla="*/ 745514 h 2501615"/>
              <a:gd name="connsiteX185" fmla="*/ 2814380 w 3532575"/>
              <a:gd name="connsiteY185" fmla="*/ 583974 h 2501615"/>
              <a:gd name="connsiteX186" fmla="*/ 2752587 w 3532575"/>
              <a:gd name="connsiteY186" fmla="*/ 451299 h 2501615"/>
              <a:gd name="connsiteX187" fmla="*/ 2655963 w 3532575"/>
              <a:gd name="connsiteY187" fmla="*/ 252389 h 2501615"/>
              <a:gd name="connsiteX188" fmla="*/ 2635120 w 3532575"/>
              <a:gd name="connsiteY188" fmla="*/ 204864 h 2501615"/>
              <a:gd name="connsiteX189" fmla="*/ 2676781 w 3532575"/>
              <a:gd name="connsiteY189" fmla="*/ 114663 h 2501615"/>
              <a:gd name="connsiteX190" fmla="*/ 2782951 w 3532575"/>
              <a:gd name="connsiteY190" fmla="*/ 64319 h 2501615"/>
              <a:gd name="connsiteX191" fmla="*/ 2907527 w 3532575"/>
              <a:gd name="connsiteY191" fmla="*/ 5878 h 2501615"/>
              <a:gd name="connsiteX192" fmla="*/ 2936925 w 3532575"/>
              <a:gd name="connsiteY192" fmla="*/ 38 h 25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532575" h="2501615">
                <a:moveTo>
                  <a:pt x="1893300" y="252008"/>
                </a:moveTo>
                <a:cubicBezTo>
                  <a:pt x="1964917" y="254369"/>
                  <a:pt x="2035545" y="265083"/>
                  <a:pt x="2104853" y="283336"/>
                </a:cubicBezTo>
                <a:cubicBezTo>
                  <a:pt x="2157126" y="297096"/>
                  <a:pt x="2208890" y="312836"/>
                  <a:pt x="2261112" y="326876"/>
                </a:cubicBezTo>
                <a:cubicBezTo>
                  <a:pt x="2298203" y="336853"/>
                  <a:pt x="2335218" y="348607"/>
                  <a:pt x="2373045" y="353888"/>
                </a:cubicBezTo>
                <a:cubicBezTo>
                  <a:pt x="2428187" y="361555"/>
                  <a:pt x="2483988" y="364525"/>
                  <a:pt x="2539587" y="368384"/>
                </a:cubicBezTo>
                <a:cubicBezTo>
                  <a:pt x="2549666" y="369095"/>
                  <a:pt x="2555276" y="372471"/>
                  <a:pt x="2559237" y="380671"/>
                </a:cubicBezTo>
                <a:cubicBezTo>
                  <a:pt x="2587671" y="439494"/>
                  <a:pt x="2616206" y="498291"/>
                  <a:pt x="2644513" y="557190"/>
                </a:cubicBezTo>
                <a:cubicBezTo>
                  <a:pt x="2668936" y="608016"/>
                  <a:pt x="2693130" y="658943"/>
                  <a:pt x="2717375" y="709844"/>
                </a:cubicBezTo>
                <a:cubicBezTo>
                  <a:pt x="2756370" y="791668"/>
                  <a:pt x="2795238" y="873568"/>
                  <a:pt x="2834335" y="955341"/>
                </a:cubicBezTo>
                <a:cubicBezTo>
                  <a:pt x="2871984" y="1034118"/>
                  <a:pt x="2909964" y="1112717"/>
                  <a:pt x="2947639" y="1191494"/>
                </a:cubicBezTo>
                <a:cubicBezTo>
                  <a:pt x="2971503" y="1241406"/>
                  <a:pt x="2995367" y="1291343"/>
                  <a:pt x="3018342" y="1341686"/>
                </a:cubicBezTo>
                <a:cubicBezTo>
                  <a:pt x="3021186" y="1347931"/>
                  <a:pt x="3020881" y="1357706"/>
                  <a:pt x="3018114" y="1364154"/>
                </a:cubicBezTo>
                <a:cubicBezTo>
                  <a:pt x="2997246" y="1412212"/>
                  <a:pt x="2975565" y="1459941"/>
                  <a:pt x="2953655" y="1507542"/>
                </a:cubicBezTo>
                <a:cubicBezTo>
                  <a:pt x="2949035" y="1517596"/>
                  <a:pt x="2949543" y="1524679"/>
                  <a:pt x="2957032" y="1533716"/>
                </a:cubicBezTo>
                <a:cubicBezTo>
                  <a:pt x="3013544" y="1602136"/>
                  <a:pt x="3041623" y="1680430"/>
                  <a:pt x="3021871" y="1768296"/>
                </a:cubicBezTo>
                <a:cubicBezTo>
                  <a:pt x="3005649" y="1840472"/>
                  <a:pt x="2965410" y="1899879"/>
                  <a:pt x="2896051" y="1932426"/>
                </a:cubicBezTo>
                <a:cubicBezTo>
                  <a:pt x="2870664" y="1944332"/>
                  <a:pt x="2841240" y="1947912"/>
                  <a:pt x="2813415" y="1954259"/>
                </a:cubicBezTo>
                <a:cubicBezTo>
                  <a:pt x="2799935" y="1957331"/>
                  <a:pt x="2785794" y="1957559"/>
                  <a:pt x="2772212" y="1960250"/>
                </a:cubicBezTo>
                <a:cubicBezTo>
                  <a:pt x="2769191" y="1960859"/>
                  <a:pt x="2765433" y="1966115"/>
                  <a:pt x="2764900" y="1969694"/>
                </a:cubicBezTo>
                <a:cubicBezTo>
                  <a:pt x="2760381" y="1999220"/>
                  <a:pt x="2758350" y="2029253"/>
                  <a:pt x="2751953" y="2058347"/>
                </a:cubicBezTo>
                <a:cubicBezTo>
                  <a:pt x="2745758" y="2086527"/>
                  <a:pt x="2731059" y="2111458"/>
                  <a:pt x="2712475" y="2133849"/>
                </a:cubicBezTo>
                <a:cubicBezTo>
                  <a:pt x="2665661" y="2190260"/>
                  <a:pt x="2601888" y="2206483"/>
                  <a:pt x="2532656" y="2209605"/>
                </a:cubicBezTo>
                <a:cubicBezTo>
                  <a:pt x="2522095" y="2210088"/>
                  <a:pt x="2511483" y="2210138"/>
                  <a:pt x="2500947" y="2209478"/>
                </a:cubicBezTo>
                <a:cubicBezTo>
                  <a:pt x="2490513" y="2208818"/>
                  <a:pt x="2485613" y="2213693"/>
                  <a:pt x="2483024" y="2223213"/>
                </a:cubicBezTo>
                <a:cubicBezTo>
                  <a:pt x="2467791" y="2279395"/>
                  <a:pt x="2441033" y="2329129"/>
                  <a:pt x="2398027" y="2368937"/>
                </a:cubicBezTo>
                <a:cubicBezTo>
                  <a:pt x="2362281" y="2402016"/>
                  <a:pt x="2319554" y="2415827"/>
                  <a:pt x="2270683" y="2415040"/>
                </a:cubicBezTo>
                <a:cubicBezTo>
                  <a:pt x="2212927" y="2414126"/>
                  <a:pt x="2162406" y="2393004"/>
                  <a:pt x="2113662" y="2365078"/>
                </a:cubicBezTo>
                <a:cubicBezTo>
                  <a:pt x="2108559" y="2362158"/>
                  <a:pt x="2103507" y="2359112"/>
                  <a:pt x="2101019" y="2357639"/>
                </a:cubicBezTo>
                <a:cubicBezTo>
                  <a:pt x="2078805" y="2385540"/>
                  <a:pt x="2058978" y="2414355"/>
                  <a:pt x="2035114" y="2439387"/>
                </a:cubicBezTo>
                <a:cubicBezTo>
                  <a:pt x="2008685" y="2467135"/>
                  <a:pt x="1975758" y="2485566"/>
                  <a:pt x="1937677" y="2495214"/>
                </a:cubicBezTo>
                <a:cubicBezTo>
                  <a:pt x="1884643" y="2508644"/>
                  <a:pt x="1834477" y="2500113"/>
                  <a:pt x="1786647" y="2477366"/>
                </a:cubicBezTo>
                <a:cubicBezTo>
                  <a:pt x="1755954" y="2462769"/>
                  <a:pt x="1726784" y="2444591"/>
                  <a:pt x="1698197" y="2426058"/>
                </a:cubicBezTo>
                <a:cubicBezTo>
                  <a:pt x="1686951" y="2418772"/>
                  <a:pt x="1681696" y="2422504"/>
                  <a:pt x="1675120" y="2430070"/>
                </a:cubicBezTo>
                <a:cubicBezTo>
                  <a:pt x="1661335" y="2445987"/>
                  <a:pt x="1648184" y="2462540"/>
                  <a:pt x="1633637" y="2477722"/>
                </a:cubicBezTo>
                <a:cubicBezTo>
                  <a:pt x="1619395" y="2492599"/>
                  <a:pt x="1600964" y="2499352"/>
                  <a:pt x="1580375" y="2500875"/>
                </a:cubicBezTo>
                <a:cubicBezTo>
                  <a:pt x="1533636" y="2504353"/>
                  <a:pt x="1495098" y="2486176"/>
                  <a:pt x="1460368" y="2456853"/>
                </a:cubicBezTo>
                <a:cubicBezTo>
                  <a:pt x="1433077" y="2433827"/>
                  <a:pt x="1412970" y="2405698"/>
                  <a:pt x="1406395" y="2370739"/>
                </a:cubicBezTo>
                <a:cubicBezTo>
                  <a:pt x="1402917" y="2352333"/>
                  <a:pt x="1406852" y="2332506"/>
                  <a:pt x="1407562" y="2313338"/>
                </a:cubicBezTo>
                <a:cubicBezTo>
                  <a:pt x="1407689" y="2310190"/>
                  <a:pt x="1408400" y="2307067"/>
                  <a:pt x="1406166" y="2302498"/>
                </a:cubicBezTo>
                <a:cubicBezTo>
                  <a:pt x="1400403" y="2309403"/>
                  <a:pt x="1394234" y="2316004"/>
                  <a:pt x="1388928" y="2323239"/>
                </a:cubicBezTo>
                <a:cubicBezTo>
                  <a:pt x="1361154" y="2361067"/>
                  <a:pt x="1323403" y="2376553"/>
                  <a:pt x="1277147" y="2375867"/>
                </a:cubicBezTo>
                <a:cubicBezTo>
                  <a:pt x="1197532" y="2374700"/>
                  <a:pt x="1120710" y="2311993"/>
                  <a:pt x="1098547" y="2243777"/>
                </a:cubicBezTo>
                <a:cubicBezTo>
                  <a:pt x="1088620" y="2213210"/>
                  <a:pt x="1082959" y="2182238"/>
                  <a:pt x="1095780" y="2150757"/>
                </a:cubicBezTo>
                <a:cubicBezTo>
                  <a:pt x="1097582" y="2146416"/>
                  <a:pt x="1097684" y="2141389"/>
                  <a:pt x="1099283" y="2132808"/>
                </a:cubicBezTo>
                <a:cubicBezTo>
                  <a:pt x="1092987" y="2137150"/>
                  <a:pt x="1089915" y="2138977"/>
                  <a:pt x="1087199" y="2141212"/>
                </a:cubicBezTo>
                <a:cubicBezTo>
                  <a:pt x="1045462" y="2175383"/>
                  <a:pt x="998317" y="2179267"/>
                  <a:pt x="948406" y="2165203"/>
                </a:cubicBezTo>
                <a:cubicBezTo>
                  <a:pt x="880291" y="2145984"/>
                  <a:pt x="833350" y="2102090"/>
                  <a:pt x="807633" y="2037123"/>
                </a:cubicBezTo>
                <a:cubicBezTo>
                  <a:pt x="793187" y="2000616"/>
                  <a:pt x="791892" y="1962307"/>
                  <a:pt x="809892" y="1925393"/>
                </a:cubicBezTo>
                <a:cubicBezTo>
                  <a:pt x="811187" y="1922753"/>
                  <a:pt x="811441" y="1919605"/>
                  <a:pt x="812964" y="1913487"/>
                </a:cubicBezTo>
                <a:cubicBezTo>
                  <a:pt x="799889" y="1922677"/>
                  <a:pt x="790191" y="1930496"/>
                  <a:pt x="779580" y="1936767"/>
                </a:cubicBezTo>
                <a:cubicBezTo>
                  <a:pt x="747744" y="1955553"/>
                  <a:pt x="713572" y="1962764"/>
                  <a:pt x="676507" y="1957940"/>
                </a:cubicBezTo>
                <a:cubicBezTo>
                  <a:pt x="630835" y="1951974"/>
                  <a:pt x="591738" y="1933213"/>
                  <a:pt x="559547" y="1900590"/>
                </a:cubicBezTo>
                <a:cubicBezTo>
                  <a:pt x="520374" y="1860858"/>
                  <a:pt x="501791" y="1812597"/>
                  <a:pt x="505192" y="1756973"/>
                </a:cubicBezTo>
                <a:cubicBezTo>
                  <a:pt x="507757" y="1715186"/>
                  <a:pt x="527483" y="1680963"/>
                  <a:pt x="555180" y="1649991"/>
                </a:cubicBezTo>
                <a:cubicBezTo>
                  <a:pt x="585010" y="1616657"/>
                  <a:pt x="612556" y="1581242"/>
                  <a:pt x="641472" y="1547070"/>
                </a:cubicBezTo>
                <a:cubicBezTo>
                  <a:pt x="648707" y="1538540"/>
                  <a:pt x="644747" y="1532980"/>
                  <a:pt x="639162" y="1526253"/>
                </a:cubicBezTo>
                <a:cubicBezTo>
                  <a:pt x="599481" y="1478448"/>
                  <a:pt x="560182" y="1430364"/>
                  <a:pt x="520349" y="1382712"/>
                </a:cubicBezTo>
                <a:cubicBezTo>
                  <a:pt x="513215" y="1374182"/>
                  <a:pt x="511819" y="1367505"/>
                  <a:pt x="517378" y="1357020"/>
                </a:cubicBezTo>
                <a:cubicBezTo>
                  <a:pt x="537181" y="1319726"/>
                  <a:pt x="555713" y="1281746"/>
                  <a:pt x="575592" y="1242320"/>
                </a:cubicBezTo>
                <a:cubicBezTo>
                  <a:pt x="630784" y="1307235"/>
                  <a:pt x="684961" y="1370907"/>
                  <a:pt x="739112" y="1434604"/>
                </a:cubicBezTo>
                <a:cubicBezTo>
                  <a:pt x="825962" y="1382204"/>
                  <a:pt x="906796" y="1394847"/>
                  <a:pt x="974402" y="1461489"/>
                </a:cubicBezTo>
                <a:cubicBezTo>
                  <a:pt x="1042745" y="1528867"/>
                  <a:pt x="1051758" y="1609574"/>
                  <a:pt x="996134" y="1696094"/>
                </a:cubicBezTo>
                <a:cubicBezTo>
                  <a:pt x="1076638" y="1649864"/>
                  <a:pt x="1147646" y="1666239"/>
                  <a:pt x="1210810" y="1719933"/>
                </a:cubicBezTo>
                <a:cubicBezTo>
                  <a:pt x="1274431" y="1774008"/>
                  <a:pt x="1299844" y="1842402"/>
                  <a:pt x="1267906" y="1928110"/>
                </a:cubicBezTo>
                <a:cubicBezTo>
                  <a:pt x="1275142" y="1923769"/>
                  <a:pt x="1279407" y="1921433"/>
                  <a:pt x="1283469" y="1918742"/>
                </a:cubicBezTo>
                <a:cubicBezTo>
                  <a:pt x="1317843" y="1896147"/>
                  <a:pt x="1354477" y="1891603"/>
                  <a:pt x="1394640" y="1900488"/>
                </a:cubicBezTo>
                <a:cubicBezTo>
                  <a:pt x="1449579" y="1912623"/>
                  <a:pt x="1492229" y="1942479"/>
                  <a:pt x="1522440" y="1988278"/>
                </a:cubicBezTo>
                <a:cubicBezTo>
                  <a:pt x="1550493" y="2030802"/>
                  <a:pt x="1563949" y="2077565"/>
                  <a:pt x="1543842" y="2128467"/>
                </a:cubicBezTo>
                <a:cubicBezTo>
                  <a:pt x="1542547" y="2131742"/>
                  <a:pt x="1542953" y="2135677"/>
                  <a:pt x="1542496" y="2140171"/>
                </a:cubicBezTo>
                <a:cubicBezTo>
                  <a:pt x="1545441" y="2139841"/>
                  <a:pt x="1547396" y="2140196"/>
                  <a:pt x="1548513" y="2139409"/>
                </a:cubicBezTo>
                <a:cubicBezTo>
                  <a:pt x="1584970" y="2113285"/>
                  <a:pt x="1624523" y="2117144"/>
                  <a:pt x="1662325" y="2132275"/>
                </a:cubicBezTo>
                <a:cubicBezTo>
                  <a:pt x="1715461" y="2153550"/>
                  <a:pt x="1753288" y="2191733"/>
                  <a:pt x="1769206" y="2248169"/>
                </a:cubicBezTo>
                <a:cubicBezTo>
                  <a:pt x="1776238" y="2273074"/>
                  <a:pt x="1776289" y="2298334"/>
                  <a:pt x="1762808" y="2321894"/>
                </a:cubicBezTo>
                <a:cubicBezTo>
                  <a:pt x="1759305" y="2328012"/>
                  <a:pt x="1759153" y="2332836"/>
                  <a:pt x="1766312" y="2336466"/>
                </a:cubicBezTo>
                <a:cubicBezTo>
                  <a:pt x="1790608" y="2348855"/>
                  <a:pt x="1813583" y="2365738"/>
                  <a:pt x="1839301" y="2373024"/>
                </a:cubicBezTo>
                <a:cubicBezTo>
                  <a:pt x="1894950" y="2388815"/>
                  <a:pt x="1952985" y="2369673"/>
                  <a:pt x="1978906" y="2311764"/>
                </a:cubicBezTo>
                <a:cubicBezTo>
                  <a:pt x="1986116" y="2295643"/>
                  <a:pt x="1984009" y="2285285"/>
                  <a:pt x="1970020" y="2274775"/>
                </a:cubicBezTo>
                <a:cubicBezTo>
                  <a:pt x="1898047" y="2220827"/>
                  <a:pt x="1825896" y="2167107"/>
                  <a:pt x="1753923" y="2113158"/>
                </a:cubicBezTo>
                <a:cubicBezTo>
                  <a:pt x="1724550" y="2091148"/>
                  <a:pt x="1695227" y="2069086"/>
                  <a:pt x="1666387" y="2046390"/>
                </a:cubicBezTo>
                <a:cubicBezTo>
                  <a:pt x="1642828" y="2027857"/>
                  <a:pt x="1642472" y="1991832"/>
                  <a:pt x="1664711" y="1967105"/>
                </a:cubicBezTo>
                <a:cubicBezTo>
                  <a:pt x="1687433" y="1941870"/>
                  <a:pt x="1712008" y="1938442"/>
                  <a:pt x="1739985" y="1958016"/>
                </a:cubicBezTo>
                <a:cubicBezTo>
                  <a:pt x="1796751" y="1997722"/>
                  <a:pt x="1853010" y="2038190"/>
                  <a:pt x="1909751" y="2077946"/>
                </a:cubicBezTo>
                <a:cubicBezTo>
                  <a:pt x="1951208" y="2107015"/>
                  <a:pt x="1993250" y="2135271"/>
                  <a:pt x="2034758" y="2164238"/>
                </a:cubicBezTo>
                <a:cubicBezTo>
                  <a:pt x="2063497" y="2184294"/>
                  <a:pt x="2091702" y="2205086"/>
                  <a:pt x="2120339" y="2225295"/>
                </a:cubicBezTo>
                <a:cubicBezTo>
                  <a:pt x="2147224" y="2244284"/>
                  <a:pt x="2173627" y="2264087"/>
                  <a:pt x="2201528" y="2281502"/>
                </a:cubicBezTo>
                <a:cubicBezTo>
                  <a:pt x="2248089" y="2310571"/>
                  <a:pt x="2297670" y="2300644"/>
                  <a:pt x="2332299" y="2257816"/>
                </a:cubicBezTo>
                <a:cubicBezTo>
                  <a:pt x="2350070" y="2235830"/>
                  <a:pt x="2360555" y="2210849"/>
                  <a:pt x="2358727" y="2181933"/>
                </a:cubicBezTo>
                <a:cubicBezTo>
                  <a:pt x="2357102" y="2156266"/>
                  <a:pt x="2347277" y="2133697"/>
                  <a:pt x="2326612" y="2118414"/>
                </a:cubicBezTo>
                <a:cubicBezTo>
                  <a:pt x="2263143" y="2071472"/>
                  <a:pt x="2198862" y="2025623"/>
                  <a:pt x="2134962" y="1979291"/>
                </a:cubicBezTo>
                <a:cubicBezTo>
                  <a:pt x="2031889" y="1904525"/>
                  <a:pt x="1928817" y="1829734"/>
                  <a:pt x="1825795" y="1754866"/>
                </a:cubicBezTo>
                <a:cubicBezTo>
                  <a:pt x="1804799" y="1739608"/>
                  <a:pt x="1796929" y="1713942"/>
                  <a:pt x="1804850" y="1688199"/>
                </a:cubicBezTo>
                <a:cubicBezTo>
                  <a:pt x="1812695" y="1662735"/>
                  <a:pt x="1828282" y="1651768"/>
                  <a:pt x="1856488" y="1649204"/>
                </a:cubicBezTo>
                <a:cubicBezTo>
                  <a:pt x="1877991" y="1647274"/>
                  <a:pt x="1895661" y="1653494"/>
                  <a:pt x="1913000" y="1666137"/>
                </a:cubicBezTo>
                <a:cubicBezTo>
                  <a:pt x="1978068" y="1713535"/>
                  <a:pt x="2043771" y="1760096"/>
                  <a:pt x="2109372" y="1806758"/>
                </a:cubicBezTo>
                <a:cubicBezTo>
                  <a:pt x="2179416" y="1856593"/>
                  <a:pt x="2249663" y="1906124"/>
                  <a:pt x="2319757" y="1955884"/>
                </a:cubicBezTo>
                <a:cubicBezTo>
                  <a:pt x="2374162" y="1994498"/>
                  <a:pt x="2426308" y="2036869"/>
                  <a:pt x="2483430" y="2070888"/>
                </a:cubicBezTo>
                <a:cubicBezTo>
                  <a:pt x="2536337" y="2102394"/>
                  <a:pt x="2600390" y="2092138"/>
                  <a:pt x="2629788" y="2030066"/>
                </a:cubicBezTo>
                <a:cubicBezTo>
                  <a:pt x="2650505" y="1986298"/>
                  <a:pt x="2646341" y="1935802"/>
                  <a:pt x="2598079" y="1902138"/>
                </a:cubicBezTo>
                <a:cubicBezTo>
                  <a:pt x="2548269" y="1867408"/>
                  <a:pt x="2498840" y="1832145"/>
                  <a:pt x="2449512" y="1796730"/>
                </a:cubicBezTo>
                <a:cubicBezTo>
                  <a:pt x="2384368" y="1749941"/>
                  <a:pt x="2319580" y="1702670"/>
                  <a:pt x="2254461" y="1655855"/>
                </a:cubicBezTo>
                <a:cubicBezTo>
                  <a:pt x="2211302" y="1624832"/>
                  <a:pt x="2167814" y="1594265"/>
                  <a:pt x="2124554" y="1563394"/>
                </a:cubicBezTo>
                <a:cubicBezTo>
                  <a:pt x="2073322" y="1526836"/>
                  <a:pt x="2021988" y="1490456"/>
                  <a:pt x="1971112" y="1453442"/>
                </a:cubicBezTo>
                <a:cubicBezTo>
                  <a:pt x="1950904" y="1438742"/>
                  <a:pt x="1937931" y="1418940"/>
                  <a:pt x="1935443" y="1393350"/>
                </a:cubicBezTo>
                <a:cubicBezTo>
                  <a:pt x="1931888" y="1356715"/>
                  <a:pt x="1961719" y="1329805"/>
                  <a:pt x="1998378" y="1334552"/>
                </a:cubicBezTo>
                <a:cubicBezTo>
                  <a:pt x="2021074" y="1337472"/>
                  <a:pt x="2039836" y="1346789"/>
                  <a:pt x="2057937" y="1360041"/>
                </a:cubicBezTo>
                <a:cubicBezTo>
                  <a:pt x="2103939" y="1393679"/>
                  <a:pt x="2150576" y="1426404"/>
                  <a:pt x="2196908" y="1459585"/>
                </a:cubicBezTo>
                <a:cubicBezTo>
                  <a:pt x="2264565" y="1508024"/>
                  <a:pt x="2332121" y="1556616"/>
                  <a:pt x="2399855" y="1604979"/>
                </a:cubicBezTo>
                <a:cubicBezTo>
                  <a:pt x="2457890" y="1646411"/>
                  <a:pt x="2516180" y="1687463"/>
                  <a:pt x="2574241" y="1728844"/>
                </a:cubicBezTo>
                <a:cubicBezTo>
                  <a:pt x="2614048" y="1757227"/>
                  <a:pt x="2654897" y="1784316"/>
                  <a:pt x="2692978" y="1814831"/>
                </a:cubicBezTo>
                <a:cubicBezTo>
                  <a:pt x="2730272" y="1844687"/>
                  <a:pt x="2801509" y="1844001"/>
                  <a:pt x="2837990" y="1817878"/>
                </a:cubicBezTo>
                <a:cubicBezTo>
                  <a:pt x="2859366" y="1802594"/>
                  <a:pt x="2877011" y="1784189"/>
                  <a:pt x="2891152" y="1762635"/>
                </a:cubicBezTo>
                <a:cubicBezTo>
                  <a:pt x="2905039" y="1741411"/>
                  <a:pt x="2904658" y="1717394"/>
                  <a:pt x="2901916" y="1692870"/>
                </a:cubicBezTo>
                <a:cubicBezTo>
                  <a:pt x="2897828" y="1656363"/>
                  <a:pt x="2876732" y="1632093"/>
                  <a:pt x="2849592" y="1609879"/>
                </a:cubicBezTo>
                <a:cubicBezTo>
                  <a:pt x="2810064" y="1577535"/>
                  <a:pt x="2772313" y="1543008"/>
                  <a:pt x="2733750" y="1509472"/>
                </a:cubicBezTo>
                <a:cubicBezTo>
                  <a:pt x="2678583" y="1461464"/>
                  <a:pt x="2623264" y="1413634"/>
                  <a:pt x="2568224" y="1365500"/>
                </a:cubicBezTo>
                <a:cubicBezTo>
                  <a:pt x="2520546" y="1323813"/>
                  <a:pt x="2473249" y="1281645"/>
                  <a:pt x="2425547" y="1240010"/>
                </a:cubicBezTo>
                <a:cubicBezTo>
                  <a:pt x="2393761" y="1212261"/>
                  <a:pt x="2361342" y="1185224"/>
                  <a:pt x="2329481" y="1157551"/>
                </a:cubicBezTo>
                <a:cubicBezTo>
                  <a:pt x="2278173" y="1112996"/>
                  <a:pt x="2227068" y="1068238"/>
                  <a:pt x="2175938" y="1023506"/>
                </a:cubicBezTo>
                <a:cubicBezTo>
                  <a:pt x="2133008" y="985958"/>
                  <a:pt x="2090154" y="948385"/>
                  <a:pt x="2047300" y="910786"/>
                </a:cubicBezTo>
                <a:cubicBezTo>
                  <a:pt x="2020008" y="886845"/>
                  <a:pt x="1992184" y="863489"/>
                  <a:pt x="1965730" y="838660"/>
                </a:cubicBezTo>
                <a:cubicBezTo>
                  <a:pt x="1943262" y="817589"/>
                  <a:pt x="1921911" y="795273"/>
                  <a:pt x="1900992" y="772653"/>
                </a:cubicBezTo>
                <a:cubicBezTo>
                  <a:pt x="1888628" y="759299"/>
                  <a:pt x="1873015" y="752648"/>
                  <a:pt x="1856818" y="746580"/>
                </a:cubicBezTo>
                <a:cubicBezTo>
                  <a:pt x="1812365" y="729926"/>
                  <a:pt x="1765703" y="725483"/>
                  <a:pt x="1719675" y="732515"/>
                </a:cubicBezTo>
                <a:cubicBezTo>
                  <a:pt x="1678040" y="738888"/>
                  <a:pt x="1642802" y="761863"/>
                  <a:pt x="1614648" y="794080"/>
                </a:cubicBezTo>
                <a:cubicBezTo>
                  <a:pt x="1608250" y="801391"/>
                  <a:pt x="1602842" y="809541"/>
                  <a:pt x="1596495" y="816878"/>
                </a:cubicBezTo>
                <a:cubicBezTo>
                  <a:pt x="1580781" y="835004"/>
                  <a:pt x="1579917" y="858158"/>
                  <a:pt x="1576287" y="879813"/>
                </a:cubicBezTo>
                <a:cubicBezTo>
                  <a:pt x="1569890" y="918021"/>
                  <a:pt x="1557500" y="953894"/>
                  <a:pt x="1540161" y="988217"/>
                </a:cubicBezTo>
                <a:cubicBezTo>
                  <a:pt x="1517718" y="1032721"/>
                  <a:pt x="1487837" y="1071793"/>
                  <a:pt x="1451762" y="1106066"/>
                </a:cubicBezTo>
                <a:cubicBezTo>
                  <a:pt x="1416346" y="1139704"/>
                  <a:pt x="1376336" y="1167325"/>
                  <a:pt x="1329877" y="1182279"/>
                </a:cubicBezTo>
                <a:cubicBezTo>
                  <a:pt x="1281336" y="1197892"/>
                  <a:pt x="1230434" y="1201928"/>
                  <a:pt x="1179634" y="1196699"/>
                </a:cubicBezTo>
                <a:cubicBezTo>
                  <a:pt x="1129037" y="1191494"/>
                  <a:pt x="1088570" y="1167478"/>
                  <a:pt x="1062421" y="1122872"/>
                </a:cubicBezTo>
                <a:cubicBezTo>
                  <a:pt x="1048305" y="1098779"/>
                  <a:pt x="1048432" y="1073748"/>
                  <a:pt x="1059577" y="1047548"/>
                </a:cubicBezTo>
                <a:cubicBezTo>
                  <a:pt x="1076384" y="1007994"/>
                  <a:pt x="1094688" y="968517"/>
                  <a:pt x="1105782" y="927237"/>
                </a:cubicBezTo>
                <a:cubicBezTo>
                  <a:pt x="1115658" y="890501"/>
                  <a:pt x="1117105" y="851430"/>
                  <a:pt x="1121370" y="813273"/>
                </a:cubicBezTo>
                <a:cubicBezTo>
                  <a:pt x="1126245" y="769657"/>
                  <a:pt x="1129900" y="725915"/>
                  <a:pt x="1134673" y="682299"/>
                </a:cubicBezTo>
                <a:cubicBezTo>
                  <a:pt x="1135536" y="674505"/>
                  <a:pt x="1138100" y="666407"/>
                  <a:pt x="1141858" y="659501"/>
                </a:cubicBezTo>
                <a:cubicBezTo>
                  <a:pt x="1164656" y="617587"/>
                  <a:pt x="1187809" y="575901"/>
                  <a:pt x="1211292" y="534367"/>
                </a:cubicBezTo>
                <a:cubicBezTo>
                  <a:pt x="1219518" y="519845"/>
                  <a:pt x="1218731" y="516976"/>
                  <a:pt x="1201848" y="516951"/>
                </a:cubicBezTo>
                <a:cubicBezTo>
                  <a:pt x="1124848" y="516900"/>
                  <a:pt x="1047848" y="517256"/>
                  <a:pt x="970848" y="517459"/>
                </a:cubicBezTo>
                <a:cubicBezTo>
                  <a:pt x="961582" y="517484"/>
                  <a:pt x="952315" y="517459"/>
                  <a:pt x="940688" y="517459"/>
                </a:cubicBezTo>
                <a:cubicBezTo>
                  <a:pt x="943481" y="511391"/>
                  <a:pt x="945359" y="506923"/>
                  <a:pt x="947517" y="502607"/>
                </a:cubicBezTo>
                <a:cubicBezTo>
                  <a:pt x="969325" y="459119"/>
                  <a:pt x="991437" y="415782"/>
                  <a:pt x="1012814" y="372090"/>
                </a:cubicBezTo>
                <a:cubicBezTo>
                  <a:pt x="1017206" y="363103"/>
                  <a:pt x="1022562" y="360336"/>
                  <a:pt x="1032362" y="360361"/>
                </a:cubicBezTo>
                <a:cubicBezTo>
                  <a:pt x="1176207" y="360793"/>
                  <a:pt x="1320077" y="360920"/>
                  <a:pt x="1463922" y="360615"/>
                </a:cubicBezTo>
                <a:cubicBezTo>
                  <a:pt x="1471919" y="360590"/>
                  <a:pt x="1480830" y="357823"/>
                  <a:pt x="1487761" y="353710"/>
                </a:cubicBezTo>
                <a:cubicBezTo>
                  <a:pt x="1554911" y="313852"/>
                  <a:pt x="1626707" y="286763"/>
                  <a:pt x="1703173" y="271023"/>
                </a:cubicBezTo>
                <a:cubicBezTo>
                  <a:pt x="1765982" y="258076"/>
                  <a:pt x="1829222" y="249901"/>
                  <a:pt x="1893300" y="252008"/>
                </a:cubicBezTo>
                <a:close/>
                <a:moveTo>
                  <a:pt x="596485" y="1460"/>
                </a:moveTo>
                <a:cubicBezTo>
                  <a:pt x="620934" y="-1383"/>
                  <a:pt x="641751" y="13367"/>
                  <a:pt x="663711" y="23497"/>
                </a:cubicBezTo>
                <a:cubicBezTo>
                  <a:pt x="708114" y="43984"/>
                  <a:pt x="751958" y="65691"/>
                  <a:pt x="796056" y="86864"/>
                </a:cubicBezTo>
                <a:cubicBezTo>
                  <a:pt x="816544" y="96714"/>
                  <a:pt x="837285" y="106082"/>
                  <a:pt x="857519" y="116440"/>
                </a:cubicBezTo>
                <a:cubicBezTo>
                  <a:pt x="896285" y="136267"/>
                  <a:pt x="909461" y="182066"/>
                  <a:pt x="889456" y="223016"/>
                </a:cubicBezTo>
                <a:cubicBezTo>
                  <a:pt x="863206" y="276761"/>
                  <a:pt x="837437" y="330735"/>
                  <a:pt x="811720" y="384734"/>
                </a:cubicBezTo>
                <a:cubicBezTo>
                  <a:pt x="780392" y="450538"/>
                  <a:pt x="749546" y="516571"/>
                  <a:pt x="718091" y="582324"/>
                </a:cubicBezTo>
                <a:cubicBezTo>
                  <a:pt x="670744" y="681310"/>
                  <a:pt x="622965" y="780117"/>
                  <a:pt x="575515" y="879052"/>
                </a:cubicBezTo>
                <a:cubicBezTo>
                  <a:pt x="543730" y="945364"/>
                  <a:pt x="512072" y="1011727"/>
                  <a:pt x="480567" y="1078166"/>
                </a:cubicBezTo>
                <a:cubicBezTo>
                  <a:pt x="446014" y="1150977"/>
                  <a:pt x="411208" y="1223635"/>
                  <a:pt x="377545" y="1296827"/>
                </a:cubicBezTo>
                <a:cubicBezTo>
                  <a:pt x="364698" y="1324753"/>
                  <a:pt x="345988" y="1344555"/>
                  <a:pt x="314736" y="1346485"/>
                </a:cubicBezTo>
                <a:cubicBezTo>
                  <a:pt x="299351" y="1347424"/>
                  <a:pt x="282189" y="1344784"/>
                  <a:pt x="268176" y="1338513"/>
                </a:cubicBezTo>
                <a:cubicBezTo>
                  <a:pt x="213186" y="1313938"/>
                  <a:pt x="159035" y="1287459"/>
                  <a:pt x="104757" y="1261285"/>
                </a:cubicBezTo>
                <a:cubicBezTo>
                  <a:pt x="80537" y="1249607"/>
                  <a:pt x="56013" y="1238284"/>
                  <a:pt x="32987" y="1224524"/>
                </a:cubicBezTo>
                <a:cubicBezTo>
                  <a:pt x="1557" y="1205737"/>
                  <a:pt x="-8496" y="1162350"/>
                  <a:pt x="7523" y="1129677"/>
                </a:cubicBezTo>
                <a:cubicBezTo>
                  <a:pt x="30727" y="1082380"/>
                  <a:pt x="52586" y="1034423"/>
                  <a:pt x="75358" y="986923"/>
                </a:cubicBezTo>
                <a:cubicBezTo>
                  <a:pt x="99755" y="935971"/>
                  <a:pt x="124584" y="885221"/>
                  <a:pt x="149134" y="834345"/>
                </a:cubicBezTo>
                <a:cubicBezTo>
                  <a:pt x="176730" y="777122"/>
                  <a:pt x="204377" y="719898"/>
                  <a:pt x="231643" y="662523"/>
                </a:cubicBezTo>
                <a:cubicBezTo>
                  <a:pt x="248246" y="627564"/>
                  <a:pt x="263809" y="592098"/>
                  <a:pt x="280488" y="557165"/>
                </a:cubicBezTo>
                <a:cubicBezTo>
                  <a:pt x="305495" y="504740"/>
                  <a:pt x="331187" y="452645"/>
                  <a:pt x="356346" y="400296"/>
                </a:cubicBezTo>
                <a:cubicBezTo>
                  <a:pt x="393640" y="322662"/>
                  <a:pt x="430807" y="245002"/>
                  <a:pt x="467873" y="167240"/>
                </a:cubicBezTo>
                <a:cubicBezTo>
                  <a:pt x="487320" y="126417"/>
                  <a:pt x="506589" y="85518"/>
                  <a:pt x="525553" y="44492"/>
                </a:cubicBezTo>
                <a:cubicBezTo>
                  <a:pt x="539211" y="14814"/>
                  <a:pt x="561959" y="293"/>
                  <a:pt x="596485" y="1460"/>
                </a:cubicBezTo>
                <a:close/>
                <a:moveTo>
                  <a:pt x="2936925" y="38"/>
                </a:moveTo>
                <a:cubicBezTo>
                  <a:pt x="2973813" y="-1002"/>
                  <a:pt x="2994986" y="19206"/>
                  <a:pt x="3009508" y="50052"/>
                </a:cubicBezTo>
                <a:cubicBezTo>
                  <a:pt x="3045329" y="126138"/>
                  <a:pt x="3081506" y="202046"/>
                  <a:pt x="3117582" y="278005"/>
                </a:cubicBezTo>
                <a:cubicBezTo>
                  <a:pt x="3149266" y="344723"/>
                  <a:pt x="3180898" y="411467"/>
                  <a:pt x="3212760" y="478109"/>
                </a:cubicBezTo>
                <a:cubicBezTo>
                  <a:pt x="3245078" y="545741"/>
                  <a:pt x="3277700" y="613220"/>
                  <a:pt x="3310069" y="680827"/>
                </a:cubicBezTo>
                <a:cubicBezTo>
                  <a:pt x="3347313" y="758639"/>
                  <a:pt x="3384429" y="836528"/>
                  <a:pt x="3421546" y="914416"/>
                </a:cubicBezTo>
                <a:cubicBezTo>
                  <a:pt x="3456555" y="987913"/>
                  <a:pt x="3491742" y="1061308"/>
                  <a:pt x="3526319" y="1134982"/>
                </a:cubicBezTo>
                <a:cubicBezTo>
                  <a:pt x="3537160" y="1158085"/>
                  <a:pt x="3535002" y="1192916"/>
                  <a:pt x="3511188" y="1212896"/>
                </a:cubicBezTo>
                <a:cubicBezTo>
                  <a:pt x="3493697" y="1227570"/>
                  <a:pt x="3473057" y="1238994"/>
                  <a:pt x="3452543" y="1249378"/>
                </a:cubicBezTo>
                <a:cubicBezTo>
                  <a:pt x="3407125" y="1272379"/>
                  <a:pt x="3361123" y="1294288"/>
                  <a:pt x="3314918" y="1315690"/>
                </a:cubicBezTo>
                <a:cubicBezTo>
                  <a:pt x="3291333" y="1326606"/>
                  <a:pt x="3267063" y="1336203"/>
                  <a:pt x="3242564" y="1344961"/>
                </a:cubicBezTo>
                <a:cubicBezTo>
                  <a:pt x="3214968" y="1354812"/>
                  <a:pt x="3174932" y="1338386"/>
                  <a:pt x="3161680" y="1310561"/>
                </a:cubicBezTo>
                <a:cubicBezTo>
                  <a:pt x="3141878" y="1269028"/>
                  <a:pt x="3122000" y="1227519"/>
                  <a:pt x="3102146" y="1186011"/>
                </a:cubicBezTo>
                <a:cubicBezTo>
                  <a:pt x="3061349" y="1100633"/>
                  <a:pt x="3020424" y="1015306"/>
                  <a:pt x="2979754" y="929852"/>
                </a:cubicBezTo>
                <a:cubicBezTo>
                  <a:pt x="2950533" y="868465"/>
                  <a:pt x="2921870" y="806850"/>
                  <a:pt x="2892548" y="745514"/>
                </a:cubicBezTo>
                <a:cubicBezTo>
                  <a:pt x="2866754" y="691540"/>
                  <a:pt x="2840098" y="637973"/>
                  <a:pt x="2814380" y="583974"/>
                </a:cubicBezTo>
                <a:cubicBezTo>
                  <a:pt x="2793410" y="539927"/>
                  <a:pt x="2773684" y="495296"/>
                  <a:pt x="2752587" y="451299"/>
                </a:cubicBezTo>
                <a:cubicBezTo>
                  <a:pt x="2720726" y="384835"/>
                  <a:pt x="2688052" y="318752"/>
                  <a:pt x="2655963" y="252389"/>
                </a:cubicBezTo>
                <a:cubicBezTo>
                  <a:pt x="2648448" y="236827"/>
                  <a:pt x="2640680" y="221188"/>
                  <a:pt x="2635120" y="204864"/>
                </a:cubicBezTo>
                <a:cubicBezTo>
                  <a:pt x="2623975" y="172165"/>
                  <a:pt x="2644919" y="129184"/>
                  <a:pt x="2676781" y="114663"/>
                </a:cubicBezTo>
                <a:cubicBezTo>
                  <a:pt x="2712399" y="98389"/>
                  <a:pt x="2747561" y="81075"/>
                  <a:pt x="2782951" y="64319"/>
                </a:cubicBezTo>
                <a:cubicBezTo>
                  <a:pt x="2824408" y="44669"/>
                  <a:pt x="2865713" y="24740"/>
                  <a:pt x="2907527" y="5878"/>
                </a:cubicBezTo>
                <a:cubicBezTo>
                  <a:pt x="2916412" y="1866"/>
                  <a:pt x="2927075" y="1866"/>
                  <a:pt x="2936925" y="38"/>
                </a:cubicBezTo>
                <a:close/>
              </a:path>
            </a:pathLst>
          </a:custGeom>
          <a:solidFill>
            <a:schemeClr val="accent2"/>
          </a:solidFill>
          <a:ln w="253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4B4ACF9-AFF6-46A4-8BA0-93B6EC2F921C}"/>
              </a:ext>
            </a:extLst>
          </p:cNvPr>
          <p:cNvGrpSpPr/>
          <p:nvPr/>
        </p:nvGrpSpPr>
        <p:grpSpPr>
          <a:xfrm>
            <a:off x="6024564" y="1212671"/>
            <a:ext cx="1495241" cy="1191263"/>
            <a:chOff x="4763469" y="2983313"/>
            <a:chExt cx="2257172" cy="1798295"/>
          </a:xfrm>
        </p:grpSpPr>
        <p:sp>
          <p:nvSpPr>
            <p:cNvPr id="99" name="Freeform: Shape 298">
              <a:extLst>
                <a:ext uri="{FF2B5EF4-FFF2-40B4-BE49-F238E27FC236}">
                  <a16:creationId xmlns:a16="http://schemas.microsoft.com/office/drawing/2014/main" id="{79D6B6C9-B739-41CD-884C-814A3E706831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99">
              <a:extLst>
                <a:ext uri="{FF2B5EF4-FFF2-40B4-BE49-F238E27FC236}">
                  <a16:creationId xmlns:a16="http://schemas.microsoft.com/office/drawing/2014/main" id="{BB25352F-F7F2-4B2A-92C1-3CE2D035C2A0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00">
              <a:extLst>
                <a:ext uri="{FF2B5EF4-FFF2-40B4-BE49-F238E27FC236}">
                  <a16:creationId xmlns:a16="http://schemas.microsoft.com/office/drawing/2014/main" id="{881B8B84-A0ED-46DC-88CF-9FCE26C205E1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137988B1-A3DE-4C71-90F1-E5701F5B2313}"/>
              </a:ext>
            </a:extLst>
          </p:cNvPr>
          <p:cNvGrpSpPr/>
          <p:nvPr/>
        </p:nvGrpSpPr>
        <p:grpSpPr>
          <a:xfrm>
            <a:off x="6535758" y="2711165"/>
            <a:ext cx="694237" cy="879069"/>
            <a:chOff x="6380365" y="3600328"/>
            <a:chExt cx="1048000" cy="1327017"/>
          </a:xfrm>
        </p:grpSpPr>
        <p:sp>
          <p:nvSpPr>
            <p:cNvPr id="103" name="Freeform: Shape 301">
              <a:extLst>
                <a:ext uri="{FF2B5EF4-FFF2-40B4-BE49-F238E27FC236}">
                  <a16:creationId xmlns:a16="http://schemas.microsoft.com/office/drawing/2014/main" id="{72D117B7-06BD-4794-BAB2-BEACFD0C666E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02">
              <a:extLst>
                <a:ext uri="{FF2B5EF4-FFF2-40B4-BE49-F238E27FC236}">
                  <a16:creationId xmlns:a16="http://schemas.microsoft.com/office/drawing/2014/main" id="{7A1F2455-14FE-45A1-99A1-DB8A31D3DFC8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A645C4D5-80F3-486A-AFEC-E5A3BE75C5B6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id="{7723C943-F779-468D-91AE-199BF0C5109C}"/>
              </a:ext>
            </a:extLst>
          </p:cNvPr>
          <p:cNvSpPr/>
          <p:nvPr/>
        </p:nvSpPr>
        <p:spPr>
          <a:xfrm>
            <a:off x="5331097" y="3144564"/>
            <a:ext cx="1044088" cy="1780105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0" name="그래픽 63">
            <a:extLst>
              <a:ext uri="{FF2B5EF4-FFF2-40B4-BE49-F238E27FC236}">
                <a16:creationId xmlns:a16="http://schemas.microsoft.com/office/drawing/2014/main" id="{51567431-0582-4DE8-9E03-5655FBC1DA60}"/>
              </a:ext>
            </a:extLst>
          </p:cNvPr>
          <p:cNvSpPr/>
          <p:nvPr/>
        </p:nvSpPr>
        <p:spPr>
          <a:xfrm>
            <a:off x="7011047" y="4014641"/>
            <a:ext cx="1735952" cy="2650863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D33492F6-1B59-4170-BD45-C026AF0C7429}"/>
              </a:ext>
            </a:extLst>
          </p:cNvPr>
          <p:cNvGrpSpPr/>
          <p:nvPr/>
        </p:nvGrpSpPr>
        <p:grpSpPr>
          <a:xfrm>
            <a:off x="6135480" y="2406324"/>
            <a:ext cx="1576880" cy="3147176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977D276C-2365-442E-B59F-6AC82D56A1E3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8AEA305-C74D-4683-A7F2-EE46E26026D5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2AF1847A-2939-4F05-8C97-2762DEFB075F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4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4D04ABA4-C066-4DE3-8EA5-01023170E7B4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52CF2B8-47F8-471F-A3AE-EB000E3F7595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3BF9690-87A5-4EF4-80E1-793EF95A07D3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A7FB3CC-33A0-4AAB-A29C-7A482CBDAD9C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4E1F7409-C1DA-4C41-8368-AD581A634D7F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BBBC2034-95CA-4381-89C5-363D713608A4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58AA17E-447B-4DD0-8588-CA6670FD2B8F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6B3DE467-A91D-495E-B5BE-BF79BD313927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ED55DF0-82C9-4C4C-AB37-0963C299BD3E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239B8C32-CD96-4B19-B751-1FF4A6F301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3EC56B60-E745-4A78-8C7C-0745EDCB5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9EFBAE09-9714-4D6E-A823-0759043940E1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925CFDEE-13A3-4CA6-BC7F-EAF249D8F6C2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0BB7DA9A-CE35-4E4F-9893-4D69623F6D70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0B64F1E3-E064-495A-A862-3E126DA5A0D2}"/>
              </a:ext>
            </a:extLst>
          </p:cNvPr>
          <p:cNvGrpSpPr/>
          <p:nvPr/>
        </p:nvGrpSpPr>
        <p:grpSpPr>
          <a:xfrm>
            <a:off x="8457783" y="1662205"/>
            <a:ext cx="2866500" cy="4505198"/>
            <a:chOff x="9508727" y="2147107"/>
            <a:chExt cx="2683273" cy="4217224"/>
          </a:xfrm>
        </p:grpSpPr>
        <p:sp>
          <p:nvSpPr>
            <p:cNvPr id="22" name="Freeform: Shape 249">
              <a:extLst>
                <a:ext uri="{FF2B5EF4-FFF2-40B4-BE49-F238E27FC236}">
                  <a16:creationId xmlns:a16="http://schemas.microsoft.com/office/drawing/2014/main" id="{5E0586FA-C3C1-4D0C-B1D1-5C14C96FA74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54">
              <a:extLst>
                <a:ext uri="{FF2B5EF4-FFF2-40B4-BE49-F238E27FC236}">
                  <a16:creationId xmlns:a16="http://schemas.microsoft.com/office/drawing/2014/main" id="{1F380C50-5986-4B11-89A5-239923C27015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55">
              <a:extLst>
                <a:ext uri="{FF2B5EF4-FFF2-40B4-BE49-F238E27FC236}">
                  <a16:creationId xmlns:a16="http://schemas.microsoft.com/office/drawing/2014/main" id="{30CBAE7F-835C-4F02-9EA2-AEF97ABB1802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56">
              <a:extLst>
                <a:ext uri="{FF2B5EF4-FFF2-40B4-BE49-F238E27FC236}">
                  <a16:creationId xmlns:a16="http://schemas.microsoft.com/office/drawing/2014/main" id="{2FED50EC-D940-483B-AB09-1E349E4525EB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62">
              <a:extLst>
                <a:ext uri="{FF2B5EF4-FFF2-40B4-BE49-F238E27FC236}">
                  <a16:creationId xmlns:a16="http://schemas.microsoft.com/office/drawing/2014/main" id="{92836933-B367-4296-84EE-8DE68182B05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3">
              <a:extLst>
                <a:ext uri="{FF2B5EF4-FFF2-40B4-BE49-F238E27FC236}">
                  <a16:creationId xmlns:a16="http://schemas.microsoft.com/office/drawing/2014/main" id="{6F9B441F-9327-4C32-91D0-55ABA37BF777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64">
              <a:extLst>
                <a:ext uri="{FF2B5EF4-FFF2-40B4-BE49-F238E27FC236}">
                  <a16:creationId xmlns:a16="http://schemas.microsoft.com/office/drawing/2014/main" id="{BACB7CCA-19F8-4C1C-9DFD-66FBA6870DE0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9936365-C69C-4E48-A9FA-8ACE66B7B02B}"/>
              </a:ext>
            </a:extLst>
          </p:cNvPr>
          <p:cNvGrpSpPr/>
          <p:nvPr/>
        </p:nvGrpSpPr>
        <p:grpSpPr>
          <a:xfrm>
            <a:off x="1921581" y="1410728"/>
            <a:ext cx="1751344" cy="5369799"/>
            <a:chOff x="10233304" y="1498370"/>
            <a:chExt cx="1751344" cy="5369799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0F06D3D-41BD-472A-A771-319819C644CE}"/>
                </a:ext>
              </a:extLst>
            </p:cNvPr>
            <p:cNvGrpSpPr/>
            <p:nvPr/>
          </p:nvGrpSpPr>
          <p:grpSpPr>
            <a:xfrm>
              <a:off x="10233304" y="1498370"/>
              <a:ext cx="1628972" cy="5369799"/>
              <a:chOff x="6868736" y="821255"/>
              <a:chExt cx="1831874" cy="6038653"/>
            </a:xfrm>
          </p:grpSpPr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CAF3069-9B2C-4F72-BEBD-476D03BB586A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3F06C55-0C3B-4228-8652-E10B64460786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31BC82A-B9B7-4927-9D39-1A98B3D50952}"/>
                </a:ext>
              </a:extLst>
            </p:cNvPr>
            <p:cNvSpPr/>
            <p:nvPr/>
          </p:nvSpPr>
          <p:spPr>
            <a:xfrm>
              <a:off x="11017531" y="1498370"/>
              <a:ext cx="929673" cy="5369799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A5265147-AA0C-4049-A125-0C7EDAD4C0CD}"/>
                </a:ext>
              </a:extLst>
            </p:cNvPr>
            <p:cNvGrpSpPr/>
            <p:nvPr/>
          </p:nvGrpSpPr>
          <p:grpSpPr>
            <a:xfrm>
              <a:off x="10355367" y="1554580"/>
              <a:ext cx="1629281" cy="3086393"/>
              <a:chOff x="7006002" y="884466"/>
              <a:chExt cx="1832222" cy="3470829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69970A1D-2720-44AA-BAA0-52CCA08A75FD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97191B1D-3ADC-4AF0-BC69-3F84F6F6F652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A0253BF-6640-4A25-81D6-AE5D2AD84156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BB8835A1-1808-4CB3-818A-A4256DC2EA4F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194F9288-ED26-4B91-B402-82B6D81EE835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82FE7B5A-BA5A-4780-8B7F-93A862A55F24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9A4A1BCC-8329-4BC2-A13F-5EFFB97B5D97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2EAC065-664D-4A4E-8119-24D0CAF9E31B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F5DD4874-9DC2-4121-B1B6-586991E0AC36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C77FC3-D251-44C3-AFD4-F3AC24A6ECE1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9807D7F-65AC-4B9E-A609-2E6873966384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31">
              <a:extLst>
                <a:ext uri="{FF2B5EF4-FFF2-40B4-BE49-F238E27FC236}">
                  <a16:creationId xmlns:a16="http://schemas.microsoft.com/office/drawing/2014/main" id="{1F0F99D4-A29A-45D7-938E-818E1FB2B47B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32">
              <a:extLst>
                <a:ext uri="{FF2B5EF4-FFF2-40B4-BE49-F238E27FC236}">
                  <a16:creationId xmlns:a16="http://schemas.microsoft.com/office/drawing/2014/main" id="{914A86D6-01ED-48E7-A220-7F965EAE01E6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33">
              <a:extLst>
                <a:ext uri="{FF2B5EF4-FFF2-40B4-BE49-F238E27FC236}">
                  <a16:creationId xmlns:a16="http://schemas.microsoft.com/office/drawing/2014/main" id="{F55B0017-4F86-48F5-877A-2B3E25922860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34">
              <a:extLst>
                <a:ext uri="{FF2B5EF4-FFF2-40B4-BE49-F238E27FC236}">
                  <a16:creationId xmlns:a16="http://schemas.microsoft.com/office/drawing/2014/main" id="{91D5AC5D-C4F6-4863-9AD1-D34A08842A64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35">
              <a:extLst>
                <a:ext uri="{FF2B5EF4-FFF2-40B4-BE49-F238E27FC236}">
                  <a16:creationId xmlns:a16="http://schemas.microsoft.com/office/drawing/2014/main" id="{6AFE3315-2442-4A64-8C65-9D9A84F702FF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6">
              <a:extLst>
                <a:ext uri="{FF2B5EF4-FFF2-40B4-BE49-F238E27FC236}">
                  <a16:creationId xmlns:a16="http://schemas.microsoft.com/office/drawing/2014/main" id="{67F87C9D-8959-4DB4-8A3F-5BB353777283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37">
              <a:extLst>
                <a:ext uri="{FF2B5EF4-FFF2-40B4-BE49-F238E27FC236}">
                  <a16:creationId xmlns:a16="http://schemas.microsoft.com/office/drawing/2014/main" id="{903D8F9B-DA09-4F47-A90A-D8F99A3F01CD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38">
              <a:extLst>
                <a:ext uri="{FF2B5EF4-FFF2-40B4-BE49-F238E27FC236}">
                  <a16:creationId xmlns:a16="http://schemas.microsoft.com/office/drawing/2014/main" id="{3DD4E323-687A-457C-B7DA-A58C8FB0D043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39">
              <a:extLst>
                <a:ext uri="{FF2B5EF4-FFF2-40B4-BE49-F238E27FC236}">
                  <a16:creationId xmlns:a16="http://schemas.microsoft.com/office/drawing/2014/main" id="{42324E83-B2FB-4622-8309-64565ABDF4A6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40">
              <a:extLst>
                <a:ext uri="{FF2B5EF4-FFF2-40B4-BE49-F238E27FC236}">
                  <a16:creationId xmlns:a16="http://schemas.microsoft.com/office/drawing/2014/main" id="{C32F852B-0623-40A7-A5FA-CC18516AC367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06B33AFE-FC51-4B10-BF62-35AB63D129C7}"/>
              </a:ext>
            </a:extLst>
          </p:cNvPr>
          <p:cNvGrpSpPr/>
          <p:nvPr/>
        </p:nvGrpSpPr>
        <p:grpSpPr>
          <a:xfrm>
            <a:off x="3876526" y="1742562"/>
            <a:ext cx="1861761" cy="4706132"/>
            <a:chOff x="10070321" y="1591096"/>
            <a:chExt cx="1861761" cy="4706132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408008EB-7678-4242-9A31-D8A2CA6A5244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9AFDF974-6AFE-4552-9AA6-34CA6AEE4AFF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99E56DFC-45E3-474B-BA3F-79688CA6B574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35E48D52-C5C3-4A93-9ACA-3A330D00970A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B2F2F724-2CDA-4712-8ABB-6FF54FE7041B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6C5E4FDC-04E9-46A5-9918-07C31C582EE8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B071574E-8A55-414E-B370-606EF4D241C7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0D0B82E-8EA7-4B63-8ED3-7E4460488E4F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06974C6C-CC00-4552-87BA-52D1A872CD9E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4D8B1059-5A1D-4910-BF0A-C7D75DCB6C08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B43A25-C066-46DB-BD3B-E42F7816507F}"/>
              </a:ext>
            </a:extLst>
          </p:cNvPr>
          <p:cNvSpPr txBox="1">
            <a:spLocks/>
          </p:cNvSpPr>
          <p:nvPr/>
        </p:nvSpPr>
        <p:spPr>
          <a:xfrm>
            <a:off x="4862135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3A2C19C-9AD9-486E-B900-E0EDE17F7B33}"/>
              </a:ext>
            </a:extLst>
          </p:cNvPr>
          <p:cNvSpPr txBox="1">
            <a:spLocks/>
          </p:cNvSpPr>
          <p:nvPr/>
        </p:nvSpPr>
        <p:spPr>
          <a:xfrm>
            <a:off x="714576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Designer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2A5399A1-BB7F-4BA2-98E7-7EF5C87F5C30}"/>
              </a:ext>
            </a:extLst>
          </p:cNvPr>
          <p:cNvSpPr txBox="1">
            <a:spLocks/>
          </p:cNvSpPr>
          <p:nvPr/>
        </p:nvSpPr>
        <p:spPr>
          <a:xfrm>
            <a:off x="942939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A74ED58-8A4A-41B5-B5C7-66CE51880205}"/>
              </a:ext>
            </a:extLst>
          </p:cNvPr>
          <p:cNvSpPr/>
          <p:nvPr/>
        </p:nvSpPr>
        <p:spPr>
          <a:xfrm>
            <a:off x="4844205" y="3608858"/>
            <a:ext cx="1998448" cy="450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689AF24C-16EC-48E6-9CE8-EB6F64FF5CFA}"/>
              </a:ext>
            </a:extLst>
          </p:cNvPr>
          <p:cNvSpPr/>
          <p:nvPr/>
        </p:nvSpPr>
        <p:spPr>
          <a:xfrm>
            <a:off x="7124432" y="3608858"/>
            <a:ext cx="1998448" cy="450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F8909514-98AD-4A2C-8609-642AADD014AF}"/>
              </a:ext>
            </a:extLst>
          </p:cNvPr>
          <p:cNvSpPr/>
          <p:nvPr/>
        </p:nvSpPr>
        <p:spPr>
          <a:xfrm>
            <a:off x="9404658" y="3608858"/>
            <a:ext cx="1998448" cy="450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983A264-A8C0-407E-BA29-A9951C3D9337}"/>
              </a:ext>
            </a:extLst>
          </p:cNvPr>
          <p:cNvSpPr txBox="1">
            <a:spLocks/>
          </p:cNvSpPr>
          <p:nvPr/>
        </p:nvSpPr>
        <p:spPr>
          <a:xfrm>
            <a:off x="4862135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8CBD517-FE25-4326-AB63-F1777D63885F}"/>
              </a:ext>
            </a:extLst>
          </p:cNvPr>
          <p:cNvSpPr txBox="1">
            <a:spLocks/>
          </p:cNvSpPr>
          <p:nvPr/>
        </p:nvSpPr>
        <p:spPr>
          <a:xfrm>
            <a:off x="7145766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276DE7F-C2F8-466F-BC4A-C717F8261D7B}"/>
              </a:ext>
            </a:extLst>
          </p:cNvPr>
          <p:cNvSpPr txBox="1">
            <a:spLocks/>
          </p:cNvSpPr>
          <p:nvPr/>
        </p:nvSpPr>
        <p:spPr>
          <a:xfrm>
            <a:off x="9429396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9D53198A-63D1-446A-8BA9-214EBF51D72D}"/>
              </a:ext>
            </a:extLst>
          </p:cNvPr>
          <p:cNvGrpSpPr/>
          <p:nvPr/>
        </p:nvGrpSpPr>
        <p:grpSpPr>
          <a:xfrm>
            <a:off x="5239774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D62D072D-19DA-433E-926D-0E9A849D5A5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9">
              <a:extLst>
                <a:ext uri="{FF2B5EF4-FFF2-40B4-BE49-F238E27FC236}">
                  <a16:creationId xmlns:a16="http://schemas.microsoft.com/office/drawing/2014/main" id="{B26692E9-A31F-4955-B9AE-A58708379A4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ABF935B0-91E6-437B-AD25-F1782558E41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직사각형 38">
            <a:extLst>
              <a:ext uri="{FF2B5EF4-FFF2-40B4-BE49-F238E27FC236}">
                <a16:creationId xmlns:a16="http://schemas.microsoft.com/office/drawing/2014/main" id="{6DFFD07D-02D1-473C-86A7-CCB9AA9ACAB7}"/>
              </a:ext>
            </a:extLst>
          </p:cNvPr>
          <p:cNvSpPr/>
          <p:nvPr/>
        </p:nvSpPr>
        <p:spPr>
          <a:xfrm>
            <a:off x="4862135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" name="Group 35">
            <a:extLst>
              <a:ext uri="{FF2B5EF4-FFF2-40B4-BE49-F238E27FC236}">
                <a16:creationId xmlns:a16="http://schemas.microsoft.com/office/drawing/2014/main" id="{2EA6AF82-D8FA-4893-B471-9E256FE08530}"/>
              </a:ext>
            </a:extLst>
          </p:cNvPr>
          <p:cNvGrpSpPr/>
          <p:nvPr/>
        </p:nvGrpSpPr>
        <p:grpSpPr>
          <a:xfrm>
            <a:off x="752340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9B463305-2538-43FD-BB41-C961845E8B9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48469632-D252-4636-9A1D-7AAD5DB65C5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EDA7FBF9-D172-4EB5-99EE-5A58E19229B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직사각형 39">
            <a:extLst>
              <a:ext uri="{FF2B5EF4-FFF2-40B4-BE49-F238E27FC236}">
                <a16:creationId xmlns:a16="http://schemas.microsoft.com/office/drawing/2014/main" id="{E13B79D8-5652-4F0E-8B99-1EBA510013D6}"/>
              </a:ext>
            </a:extLst>
          </p:cNvPr>
          <p:cNvSpPr/>
          <p:nvPr/>
        </p:nvSpPr>
        <p:spPr>
          <a:xfrm>
            <a:off x="714576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FD2D67F1-85DA-4B67-AF03-4D5A4AEFD935}"/>
              </a:ext>
            </a:extLst>
          </p:cNvPr>
          <p:cNvGrpSpPr/>
          <p:nvPr/>
        </p:nvGrpSpPr>
        <p:grpSpPr>
          <a:xfrm>
            <a:off x="980703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D1934650-F70D-431B-A98D-3EED5E3B6F6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39">
              <a:extLst>
                <a:ext uri="{FF2B5EF4-FFF2-40B4-BE49-F238E27FC236}">
                  <a16:creationId xmlns:a16="http://schemas.microsoft.com/office/drawing/2014/main" id="{98F45B36-6305-425E-815F-488756F8696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7AAE3111-FB7D-4FF2-A4BE-254FF6B9AA5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직사각형 40">
            <a:extLst>
              <a:ext uri="{FF2B5EF4-FFF2-40B4-BE49-F238E27FC236}">
                <a16:creationId xmlns:a16="http://schemas.microsoft.com/office/drawing/2014/main" id="{22A128FC-D239-410A-9E94-A056D44775B7}"/>
              </a:ext>
            </a:extLst>
          </p:cNvPr>
          <p:cNvSpPr/>
          <p:nvPr/>
        </p:nvSpPr>
        <p:spPr>
          <a:xfrm>
            <a:off x="942939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직사각형 1">
            <a:extLst>
              <a:ext uri="{FF2B5EF4-FFF2-40B4-BE49-F238E27FC236}">
                <a16:creationId xmlns:a16="http://schemas.microsoft.com/office/drawing/2014/main" id="{0BBB149A-DBC6-4173-8ED0-CBBC1992CC06}"/>
              </a:ext>
            </a:extLst>
          </p:cNvPr>
          <p:cNvSpPr/>
          <p:nvPr/>
        </p:nvSpPr>
        <p:spPr>
          <a:xfrm>
            <a:off x="671686" y="4694020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 ~ 2018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~ 2023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9C714F5-97E5-46E3-AB58-4F50705845F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1DDA121-C445-4934-A64C-D1A378B74DB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0A69B0A-A419-4B81-9DB1-B59010CE47D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57CACDA-B4D4-4451-BE96-BFCEFA730B2D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39" name="그래픽 338">
            <a:extLst>
              <a:ext uri="{FF2B5EF4-FFF2-40B4-BE49-F238E27FC236}">
                <a16:creationId xmlns:a16="http://schemas.microsoft.com/office/drawing/2014/main" id="{C4CEFBFF-3EF8-4B25-B4AC-60B2C6A4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026" y="775188"/>
            <a:ext cx="2942750" cy="5900105"/>
          </a:xfrm>
          <a:prstGeom prst="rect">
            <a:avLst/>
          </a:prstGeom>
        </p:spPr>
      </p:pic>
      <p:sp>
        <p:nvSpPr>
          <p:cNvPr id="340" name="자유형: 도형 339">
            <a:extLst>
              <a:ext uri="{FF2B5EF4-FFF2-40B4-BE49-F238E27FC236}">
                <a16:creationId xmlns:a16="http://schemas.microsoft.com/office/drawing/2014/main" id="{A2078915-1864-4DBA-A56A-1CFFC9F551AC}"/>
              </a:ext>
            </a:extLst>
          </p:cNvPr>
          <p:cNvSpPr/>
          <p:nvPr/>
        </p:nvSpPr>
        <p:spPr>
          <a:xfrm rot="1483219">
            <a:off x="866983" y="801784"/>
            <a:ext cx="2051513" cy="2108333"/>
          </a:xfrm>
          <a:custGeom>
            <a:avLst/>
            <a:gdLst>
              <a:gd name="connsiteX0" fmla="*/ 1508531 w 2051513"/>
              <a:gd name="connsiteY0" fmla="*/ 1805825 h 2108333"/>
              <a:gd name="connsiteX1" fmla="*/ 1512432 w 2051513"/>
              <a:gd name="connsiteY1" fmla="*/ 1821594 h 2108333"/>
              <a:gd name="connsiteX2" fmla="*/ 1507036 w 2051513"/>
              <a:gd name="connsiteY2" fmla="*/ 1829508 h 2108333"/>
              <a:gd name="connsiteX3" fmla="*/ 1645093 w 2051513"/>
              <a:gd name="connsiteY3" fmla="*/ 2042515 h 2108333"/>
              <a:gd name="connsiteX4" fmla="*/ 1677260 w 2051513"/>
              <a:gd name="connsiteY4" fmla="*/ 1749621 h 2108333"/>
              <a:gd name="connsiteX5" fmla="*/ 1667960 w 2051513"/>
              <a:gd name="connsiteY5" fmla="*/ 1742428 h 2108333"/>
              <a:gd name="connsiteX6" fmla="*/ 1509897 w 2051513"/>
              <a:gd name="connsiteY6" fmla="*/ 1600944 h 2108333"/>
              <a:gd name="connsiteX7" fmla="*/ 1373748 w 2051513"/>
              <a:gd name="connsiteY7" fmla="*/ 1683661 h 2108333"/>
              <a:gd name="connsiteX8" fmla="*/ 1376904 w 2051513"/>
              <a:gd name="connsiteY8" fmla="*/ 1695932 h 2108333"/>
              <a:gd name="connsiteX9" fmla="*/ 1473144 w 2051513"/>
              <a:gd name="connsiteY9" fmla="*/ 1786296 h 2108333"/>
              <a:gd name="connsiteX10" fmla="*/ 1511673 w 2051513"/>
              <a:gd name="connsiteY10" fmla="*/ 1603104 h 2108333"/>
              <a:gd name="connsiteX11" fmla="*/ 1510114 w 2051513"/>
              <a:gd name="connsiteY11" fmla="*/ 1601898 h 2108333"/>
              <a:gd name="connsiteX12" fmla="*/ 1082318 w 2051513"/>
              <a:gd name="connsiteY12" fmla="*/ 1742464 h 2108333"/>
              <a:gd name="connsiteX13" fmla="*/ 1082504 w 2051513"/>
              <a:gd name="connsiteY13" fmla="*/ 1743183 h 2108333"/>
              <a:gd name="connsiteX14" fmla="*/ 1069393 w 2051513"/>
              <a:gd name="connsiteY14" fmla="*/ 1762703 h 2108333"/>
              <a:gd name="connsiteX15" fmla="*/ 1069142 w 2051513"/>
              <a:gd name="connsiteY15" fmla="*/ 1762745 h 2108333"/>
              <a:gd name="connsiteX16" fmla="*/ 1083244 w 2051513"/>
              <a:gd name="connsiteY16" fmla="*/ 1898223 h 2108333"/>
              <a:gd name="connsiteX17" fmla="*/ 1085865 w 2051513"/>
              <a:gd name="connsiteY17" fmla="*/ 1897800 h 2108333"/>
              <a:gd name="connsiteX18" fmla="*/ 1086987 w 2051513"/>
              <a:gd name="connsiteY18" fmla="*/ 1898643 h 2108333"/>
              <a:gd name="connsiteX19" fmla="*/ 1307072 w 2051513"/>
              <a:gd name="connsiteY19" fmla="*/ 1706297 h 2108333"/>
              <a:gd name="connsiteX20" fmla="*/ 1593851 w 2051513"/>
              <a:gd name="connsiteY20" fmla="*/ 1505677 h 2108333"/>
              <a:gd name="connsiteX21" fmla="*/ 1551105 w 2051513"/>
              <a:gd name="connsiteY21" fmla="*/ 1566298 h 2108333"/>
              <a:gd name="connsiteX22" fmla="*/ 1557559 w 2051513"/>
              <a:gd name="connsiteY22" fmla="*/ 1571148 h 2108333"/>
              <a:gd name="connsiteX23" fmla="*/ 1549664 w 2051513"/>
              <a:gd name="connsiteY23" fmla="*/ 1610942 h 2108333"/>
              <a:gd name="connsiteX24" fmla="*/ 1531069 w 2051513"/>
              <a:gd name="connsiteY24" fmla="*/ 1614048 h 2108333"/>
              <a:gd name="connsiteX25" fmla="*/ 1492051 w 2051513"/>
              <a:gd name="connsiteY25" fmla="*/ 1789421 h 2108333"/>
              <a:gd name="connsiteX26" fmla="*/ 1494436 w 2051513"/>
              <a:gd name="connsiteY26" fmla="*/ 1791213 h 2108333"/>
              <a:gd name="connsiteX27" fmla="*/ 1663150 w 2051513"/>
              <a:gd name="connsiteY27" fmla="*/ 1724038 h 2108333"/>
              <a:gd name="connsiteX28" fmla="*/ 1662510 w 2051513"/>
              <a:gd name="connsiteY28" fmla="*/ 1721226 h 2108333"/>
              <a:gd name="connsiteX29" fmla="*/ 1672918 w 2051513"/>
              <a:gd name="connsiteY29" fmla="*/ 1705365 h 2108333"/>
              <a:gd name="connsiteX30" fmla="*/ 1038061 w 2051513"/>
              <a:gd name="connsiteY30" fmla="*/ 1760014 h 2108333"/>
              <a:gd name="connsiteX31" fmla="*/ 792565 w 2051513"/>
              <a:gd name="connsiteY31" fmla="*/ 1962575 h 2108333"/>
              <a:gd name="connsiteX32" fmla="*/ 1054626 w 2051513"/>
              <a:gd name="connsiteY32" fmla="*/ 1914548 h 2108333"/>
              <a:gd name="connsiteX33" fmla="*/ 1063216 w 2051513"/>
              <a:gd name="connsiteY33" fmla="*/ 1901456 h 2108333"/>
              <a:gd name="connsiteX34" fmla="*/ 1065446 w 2051513"/>
              <a:gd name="connsiteY34" fmla="*/ 1901096 h 2108333"/>
              <a:gd name="connsiteX35" fmla="*/ 1051354 w 2051513"/>
              <a:gd name="connsiteY35" fmla="*/ 1765716 h 2108333"/>
              <a:gd name="connsiteX36" fmla="*/ 1046484 w 2051513"/>
              <a:gd name="connsiteY36" fmla="*/ 1766529 h 2108333"/>
              <a:gd name="connsiteX37" fmla="*/ 808152 w 2051513"/>
              <a:gd name="connsiteY37" fmla="*/ 1690879 h 2108333"/>
              <a:gd name="connsiteX38" fmla="*/ 604298 w 2051513"/>
              <a:gd name="connsiteY38" fmla="*/ 1855396 h 2108333"/>
              <a:gd name="connsiteX39" fmla="*/ 606737 w 2051513"/>
              <a:gd name="connsiteY39" fmla="*/ 1866115 h 2108333"/>
              <a:gd name="connsiteX40" fmla="*/ 740322 w 2051513"/>
              <a:gd name="connsiteY40" fmla="*/ 1960967 h 2108333"/>
              <a:gd name="connsiteX41" fmla="*/ 746167 w 2051513"/>
              <a:gd name="connsiteY41" fmla="*/ 1960024 h 2108333"/>
              <a:gd name="connsiteX42" fmla="*/ 1413040 w 2051513"/>
              <a:gd name="connsiteY42" fmla="*/ 1411948 h 2108333"/>
              <a:gd name="connsiteX43" fmla="*/ 1525943 w 2051513"/>
              <a:gd name="connsiteY43" fmla="*/ 1560822 h 2108333"/>
              <a:gd name="connsiteX44" fmla="*/ 1528330 w 2051513"/>
              <a:gd name="connsiteY44" fmla="*/ 1560436 h 2108333"/>
              <a:gd name="connsiteX45" fmla="*/ 1576228 w 2051513"/>
              <a:gd name="connsiteY45" fmla="*/ 1496116 h 2108333"/>
              <a:gd name="connsiteX46" fmla="*/ 1572406 w 2051513"/>
              <a:gd name="connsiteY46" fmla="*/ 1493160 h 2108333"/>
              <a:gd name="connsiteX47" fmla="*/ 1570207 w 2051513"/>
              <a:gd name="connsiteY47" fmla="*/ 1483498 h 2108333"/>
              <a:gd name="connsiteX48" fmla="*/ 832233 w 2051513"/>
              <a:gd name="connsiteY48" fmla="*/ 1678485 h 2108333"/>
              <a:gd name="connsiteX49" fmla="*/ 830844 w 2051513"/>
              <a:gd name="connsiteY49" fmla="*/ 1680514 h 2108333"/>
              <a:gd name="connsiteX50" fmla="*/ 830802 w 2051513"/>
              <a:gd name="connsiteY50" fmla="*/ 1680521 h 2108333"/>
              <a:gd name="connsiteX51" fmla="*/ 767078 w 2051513"/>
              <a:gd name="connsiteY51" fmla="*/ 1956664 h 2108333"/>
              <a:gd name="connsiteX52" fmla="*/ 1027255 w 2051513"/>
              <a:gd name="connsiteY52" fmla="*/ 1742280 h 2108333"/>
              <a:gd name="connsiteX53" fmla="*/ 1025982 w 2051513"/>
              <a:gd name="connsiteY53" fmla="*/ 1736691 h 2108333"/>
              <a:gd name="connsiteX54" fmla="*/ 1383426 w 2051513"/>
              <a:gd name="connsiteY54" fmla="*/ 1413143 h 2108333"/>
              <a:gd name="connsiteX55" fmla="*/ 1364930 w 2051513"/>
              <a:gd name="connsiteY55" fmla="*/ 1664971 h 2108333"/>
              <a:gd name="connsiteX56" fmla="*/ 1505537 w 2051513"/>
              <a:gd name="connsiteY56" fmla="*/ 1581108 h 2108333"/>
              <a:gd name="connsiteX57" fmla="*/ 1510675 w 2051513"/>
              <a:gd name="connsiteY57" fmla="*/ 1573278 h 2108333"/>
              <a:gd name="connsiteX58" fmla="*/ 1388491 w 2051513"/>
              <a:gd name="connsiteY58" fmla="*/ 1412297 h 2108333"/>
              <a:gd name="connsiteX59" fmla="*/ 1361540 w 2051513"/>
              <a:gd name="connsiteY59" fmla="*/ 1416237 h 2108333"/>
              <a:gd name="connsiteX60" fmla="*/ 1078108 w 2051513"/>
              <a:gd name="connsiteY60" fmla="*/ 1721264 h 2108333"/>
              <a:gd name="connsiteX61" fmla="*/ 1324731 w 2051513"/>
              <a:gd name="connsiteY61" fmla="*/ 1681577 h 2108333"/>
              <a:gd name="connsiteX62" fmla="*/ 1332819 w 2051513"/>
              <a:gd name="connsiteY62" fmla="*/ 1669252 h 2108333"/>
              <a:gd name="connsiteX63" fmla="*/ 1343090 w 2051513"/>
              <a:gd name="connsiteY63" fmla="*/ 1667438 h 2108333"/>
              <a:gd name="connsiteX64" fmla="*/ 498283 w 2051513"/>
              <a:gd name="connsiteY64" fmla="*/ 1610188 h 2108333"/>
              <a:gd name="connsiteX65" fmla="*/ 435503 w 2051513"/>
              <a:gd name="connsiteY65" fmla="*/ 1864342 h 2108333"/>
              <a:gd name="connsiteX66" fmla="*/ 445489 w 2051513"/>
              <a:gd name="connsiteY66" fmla="*/ 1871846 h 2108333"/>
              <a:gd name="connsiteX67" fmla="*/ 553735 w 2051513"/>
              <a:gd name="connsiteY67" fmla="*/ 1853468 h 2108333"/>
              <a:gd name="connsiteX68" fmla="*/ 562938 w 2051513"/>
              <a:gd name="connsiteY68" fmla="*/ 1839445 h 2108333"/>
              <a:gd name="connsiteX69" fmla="*/ 540881 w 2051513"/>
              <a:gd name="connsiteY69" fmla="*/ 1759341 h 2108333"/>
              <a:gd name="connsiteX70" fmla="*/ 478690 w 2051513"/>
              <a:gd name="connsiteY70" fmla="*/ 1600021 h 2108333"/>
              <a:gd name="connsiteX71" fmla="*/ 273681 w 2051513"/>
              <a:gd name="connsiteY71" fmla="*/ 1789995 h 2108333"/>
              <a:gd name="connsiteX72" fmla="*/ 405981 w 2051513"/>
              <a:gd name="connsiteY72" fmla="*/ 1867522 h 2108333"/>
              <a:gd name="connsiteX73" fmla="*/ 408042 w 2051513"/>
              <a:gd name="connsiteY73" fmla="*/ 1864382 h 2108333"/>
              <a:gd name="connsiteX74" fmla="*/ 414984 w 2051513"/>
              <a:gd name="connsiteY74" fmla="*/ 1863261 h 2108333"/>
              <a:gd name="connsiteX75" fmla="*/ 512445 w 2051513"/>
              <a:gd name="connsiteY75" fmla="*/ 1583117 h 2108333"/>
              <a:gd name="connsiteX76" fmla="*/ 512157 w 2051513"/>
              <a:gd name="connsiteY76" fmla="*/ 1583527 h 2108333"/>
              <a:gd name="connsiteX77" fmla="*/ 537488 w 2051513"/>
              <a:gd name="connsiteY77" fmla="*/ 1673776 h 2108333"/>
              <a:gd name="connsiteX78" fmla="*/ 584046 w 2051513"/>
              <a:gd name="connsiteY78" fmla="*/ 1835679 h 2108333"/>
              <a:gd name="connsiteX79" fmla="*/ 586025 w 2051513"/>
              <a:gd name="connsiteY79" fmla="*/ 1835349 h 2108333"/>
              <a:gd name="connsiteX80" fmla="*/ 591525 w 2051513"/>
              <a:gd name="connsiteY80" fmla="*/ 1839603 h 2108333"/>
              <a:gd name="connsiteX81" fmla="*/ 799742 w 2051513"/>
              <a:gd name="connsiteY81" fmla="*/ 1671408 h 2108333"/>
              <a:gd name="connsiteX82" fmla="*/ 797217 w 2051513"/>
              <a:gd name="connsiteY82" fmla="*/ 1669450 h 2108333"/>
              <a:gd name="connsiteX83" fmla="*/ 796698 w 2051513"/>
              <a:gd name="connsiteY83" fmla="*/ 1667323 h 2108333"/>
              <a:gd name="connsiteX84" fmla="*/ 787709 w 2051513"/>
              <a:gd name="connsiteY84" fmla="*/ 1321650 h 2108333"/>
              <a:gd name="connsiteX85" fmla="*/ 824400 w 2051513"/>
              <a:gd name="connsiteY85" fmla="*/ 1642849 h 2108333"/>
              <a:gd name="connsiteX86" fmla="*/ 830707 w 2051513"/>
              <a:gd name="connsiteY86" fmla="*/ 1647743 h 2108333"/>
              <a:gd name="connsiteX87" fmla="*/ 831529 w 2051513"/>
              <a:gd name="connsiteY87" fmla="*/ 1651112 h 2108333"/>
              <a:gd name="connsiteX88" fmla="*/ 835793 w 2051513"/>
              <a:gd name="connsiteY88" fmla="*/ 1654518 h 2108333"/>
              <a:gd name="connsiteX89" fmla="*/ 836593 w 2051513"/>
              <a:gd name="connsiteY89" fmla="*/ 1658147 h 2108333"/>
              <a:gd name="connsiteX90" fmla="*/ 845858 w 2051513"/>
              <a:gd name="connsiteY90" fmla="*/ 1660875 h 2108333"/>
              <a:gd name="connsiteX91" fmla="*/ 845139 w 2051513"/>
              <a:gd name="connsiteY91" fmla="*/ 1661434 h 2108333"/>
              <a:gd name="connsiteX92" fmla="*/ 1034535 w 2051513"/>
              <a:gd name="connsiteY92" fmla="*/ 1718745 h 2108333"/>
              <a:gd name="connsiteX93" fmla="*/ 1035991 w 2051513"/>
              <a:gd name="connsiteY93" fmla="*/ 1716527 h 2108333"/>
              <a:gd name="connsiteX94" fmla="*/ 796195 w 2051513"/>
              <a:gd name="connsiteY94" fmla="*/ 1320151 h 2108333"/>
              <a:gd name="connsiteX95" fmla="*/ 807937 w 2051513"/>
              <a:gd name="connsiteY95" fmla="*/ 1306865 h 2108333"/>
              <a:gd name="connsiteX96" fmla="*/ 1052420 w 2051513"/>
              <a:gd name="connsiteY96" fmla="*/ 1711493 h 2108333"/>
              <a:gd name="connsiteX97" fmla="*/ 1060387 w 2051513"/>
              <a:gd name="connsiteY97" fmla="*/ 1710207 h 2108333"/>
              <a:gd name="connsiteX98" fmla="*/ 1060833 w 2051513"/>
              <a:gd name="connsiteY98" fmla="*/ 1710542 h 2108333"/>
              <a:gd name="connsiteX99" fmla="*/ 1353448 w 2051513"/>
              <a:gd name="connsiteY99" fmla="*/ 1395631 h 2108333"/>
              <a:gd name="connsiteX100" fmla="*/ 1352668 w 2051513"/>
              <a:gd name="connsiteY100" fmla="*/ 1392204 h 2108333"/>
              <a:gd name="connsiteX101" fmla="*/ 968617 w 2051513"/>
              <a:gd name="connsiteY101" fmla="*/ 1187426 h 2108333"/>
              <a:gd name="connsiteX102" fmla="*/ 808777 w 2051513"/>
              <a:gd name="connsiteY102" fmla="*/ 1287306 h 2108333"/>
              <a:gd name="connsiteX103" fmla="*/ 809480 w 2051513"/>
              <a:gd name="connsiteY103" fmla="*/ 1290205 h 2108333"/>
              <a:gd name="connsiteX104" fmla="*/ 1325739 w 2051513"/>
              <a:gd name="connsiteY104" fmla="*/ 1371263 h 2108333"/>
              <a:gd name="connsiteX105" fmla="*/ 1002674 w 2051513"/>
              <a:gd name="connsiteY105" fmla="*/ 1189395 h 2108333"/>
              <a:gd name="connsiteX106" fmla="*/ 1001403 w 2051513"/>
              <a:gd name="connsiteY106" fmla="*/ 1191239 h 2108333"/>
              <a:gd name="connsiteX107" fmla="*/ 978493 w 2051513"/>
              <a:gd name="connsiteY107" fmla="*/ 1195065 h 2108333"/>
              <a:gd name="connsiteX108" fmla="*/ 1365678 w 2051513"/>
              <a:gd name="connsiteY108" fmla="*/ 948164 h 2108333"/>
              <a:gd name="connsiteX109" fmla="*/ 1360733 w 2051513"/>
              <a:gd name="connsiteY109" fmla="*/ 955612 h 2108333"/>
              <a:gd name="connsiteX110" fmla="*/ 1357429 w 2051513"/>
              <a:gd name="connsiteY110" fmla="*/ 956164 h 2108333"/>
              <a:gd name="connsiteX111" fmla="*/ 1385445 w 2051513"/>
              <a:gd name="connsiteY111" fmla="*/ 1347667 h 2108333"/>
              <a:gd name="connsiteX112" fmla="*/ 1567565 w 2051513"/>
              <a:gd name="connsiteY112" fmla="*/ 1023942 h 2108333"/>
              <a:gd name="connsiteX113" fmla="*/ 1564607 w 2051513"/>
              <a:gd name="connsiteY113" fmla="*/ 1010948 h 2108333"/>
              <a:gd name="connsiteX114" fmla="*/ 1388178 w 2051513"/>
              <a:gd name="connsiteY114" fmla="*/ 936390 h 2108333"/>
              <a:gd name="connsiteX115" fmla="*/ 1571744 w 2051513"/>
              <a:gd name="connsiteY115" fmla="*/ 994325 h 2108333"/>
              <a:gd name="connsiteX116" fmla="*/ 1576223 w 2051513"/>
              <a:gd name="connsiteY116" fmla="*/ 987500 h 2108333"/>
              <a:gd name="connsiteX117" fmla="*/ 1587178 w 2051513"/>
              <a:gd name="connsiteY117" fmla="*/ 985731 h 2108333"/>
              <a:gd name="connsiteX118" fmla="*/ 1590331 w 2051513"/>
              <a:gd name="connsiteY118" fmla="*/ 981183 h 2108333"/>
              <a:gd name="connsiteX119" fmla="*/ 1592130 w 2051513"/>
              <a:gd name="connsiteY119" fmla="*/ 980882 h 2108333"/>
              <a:gd name="connsiteX120" fmla="*/ 1754415 w 2051513"/>
              <a:gd name="connsiteY120" fmla="*/ 844133 h 2108333"/>
              <a:gd name="connsiteX121" fmla="*/ 1333425 w 2051513"/>
              <a:gd name="connsiteY121" fmla="*/ 956036 h 2108333"/>
              <a:gd name="connsiteX122" fmla="*/ 1011676 w 2051513"/>
              <a:gd name="connsiteY122" fmla="*/ 1160516 h 2108333"/>
              <a:gd name="connsiteX123" fmla="*/ 1014493 w 2051513"/>
              <a:gd name="connsiteY123" fmla="*/ 1171260 h 2108333"/>
              <a:gd name="connsiteX124" fmla="*/ 1360494 w 2051513"/>
              <a:gd name="connsiteY124" fmla="*/ 1366041 h 2108333"/>
              <a:gd name="connsiteX125" fmla="*/ 1362848 w 2051513"/>
              <a:gd name="connsiteY125" fmla="*/ 1362453 h 2108333"/>
              <a:gd name="connsiteX126" fmla="*/ 1366265 w 2051513"/>
              <a:gd name="connsiteY126" fmla="*/ 1361901 h 2108333"/>
              <a:gd name="connsiteX127" fmla="*/ 1338093 w 2051513"/>
              <a:gd name="connsiteY127" fmla="*/ 959393 h 2108333"/>
              <a:gd name="connsiteX128" fmla="*/ 1337823 w 2051513"/>
              <a:gd name="connsiteY128" fmla="*/ 959438 h 2108333"/>
              <a:gd name="connsiteX129" fmla="*/ 187054 w 2051513"/>
              <a:gd name="connsiteY129" fmla="*/ 1476458 h 2108333"/>
              <a:gd name="connsiteX130" fmla="*/ 136686 w 2051513"/>
              <a:gd name="connsiteY130" fmla="*/ 1609304 h 2108333"/>
              <a:gd name="connsiteX131" fmla="*/ 139338 w 2051513"/>
              <a:gd name="connsiteY131" fmla="*/ 1620916 h 2108333"/>
              <a:gd name="connsiteX132" fmla="*/ 237381 w 2051513"/>
              <a:gd name="connsiteY132" fmla="*/ 1750345 h 2108333"/>
              <a:gd name="connsiteX133" fmla="*/ 204850 w 2051513"/>
              <a:gd name="connsiteY133" fmla="*/ 1457073 h 2108333"/>
              <a:gd name="connsiteX134" fmla="*/ 203517 w 2051513"/>
              <a:gd name="connsiteY134" fmla="*/ 1459104 h 2108333"/>
              <a:gd name="connsiteX135" fmla="*/ 261628 w 2051513"/>
              <a:gd name="connsiteY135" fmla="*/ 1773007 h 2108333"/>
              <a:gd name="connsiteX136" fmla="*/ 478509 w 2051513"/>
              <a:gd name="connsiteY136" fmla="*/ 1572119 h 2108333"/>
              <a:gd name="connsiteX137" fmla="*/ 478422 w 2051513"/>
              <a:gd name="connsiteY137" fmla="*/ 1571684 h 2108333"/>
              <a:gd name="connsiteX138" fmla="*/ 478518 w 2051513"/>
              <a:gd name="connsiteY138" fmla="*/ 1571542 h 2108333"/>
              <a:gd name="connsiteX139" fmla="*/ 456824 w 2051513"/>
              <a:gd name="connsiteY139" fmla="*/ 1335625 h 2108333"/>
              <a:gd name="connsiteX140" fmla="*/ 455833 w 2051513"/>
              <a:gd name="connsiteY140" fmla="*/ 1337094 h 2108333"/>
              <a:gd name="connsiteX141" fmla="*/ 505962 w 2051513"/>
              <a:gd name="connsiteY141" fmla="*/ 1560779 h 2108333"/>
              <a:gd name="connsiteX142" fmla="*/ 783527 w 2051513"/>
              <a:gd name="connsiteY142" fmla="*/ 1642519 h 2108333"/>
              <a:gd name="connsiteX143" fmla="*/ 467102 w 2051513"/>
              <a:gd name="connsiteY143" fmla="*/ 1318088 h 2108333"/>
              <a:gd name="connsiteX144" fmla="*/ 467499 w 2051513"/>
              <a:gd name="connsiteY144" fmla="*/ 1319792 h 2108333"/>
              <a:gd name="connsiteX145" fmla="*/ 466488 w 2051513"/>
              <a:gd name="connsiteY145" fmla="*/ 1321292 h 2108333"/>
              <a:gd name="connsiteX146" fmla="*/ 802041 w 2051513"/>
              <a:gd name="connsiteY146" fmla="*/ 1637437 h 2108333"/>
              <a:gd name="connsiteX147" fmla="*/ 765226 w 2051513"/>
              <a:gd name="connsiteY147" fmla="*/ 1315151 h 2108333"/>
              <a:gd name="connsiteX148" fmla="*/ 759526 w 2051513"/>
              <a:gd name="connsiteY148" fmla="*/ 1310598 h 2108333"/>
              <a:gd name="connsiteX149" fmla="*/ 757593 w 2051513"/>
              <a:gd name="connsiteY149" fmla="*/ 1302106 h 2108333"/>
              <a:gd name="connsiteX150" fmla="*/ 419905 w 2051513"/>
              <a:gd name="connsiteY150" fmla="*/ 1333311 h 2108333"/>
              <a:gd name="connsiteX151" fmla="*/ 214326 w 2051513"/>
              <a:gd name="connsiteY151" fmla="*/ 1438252 h 2108333"/>
              <a:gd name="connsiteX152" fmla="*/ 483712 w 2051513"/>
              <a:gd name="connsiteY152" fmla="*/ 1552211 h 2108333"/>
              <a:gd name="connsiteX153" fmla="*/ 436547 w 2051513"/>
              <a:gd name="connsiteY153" fmla="*/ 1341750 h 2108333"/>
              <a:gd name="connsiteX154" fmla="*/ 431833 w 2051513"/>
              <a:gd name="connsiteY154" fmla="*/ 1342537 h 2108333"/>
              <a:gd name="connsiteX155" fmla="*/ 429128 w 2051513"/>
              <a:gd name="connsiteY155" fmla="*/ 1340445 h 2108333"/>
              <a:gd name="connsiteX156" fmla="*/ 429121 w 2051513"/>
              <a:gd name="connsiteY156" fmla="*/ 1340455 h 2108333"/>
              <a:gd name="connsiteX157" fmla="*/ 429121 w 2051513"/>
              <a:gd name="connsiteY157" fmla="*/ 1340440 h 2108333"/>
              <a:gd name="connsiteX158" fmla="*/ 55304 w 2051513"/>
              <a:gd name="connsiteY158" fmla="*/ 1461329 h 2108333"/>
              <a:gd name="connsiteX159" fmla="*/ 54141 w 2051513"/>
              <a:gd name="connsiteY159" fmla="*/ 1463101 h 2108333"/>
              <a:gd name="connsiteX160" fmla="*/ 121624 w 2051513"/>
              <a:gd name="connsiteY160" fmla="*/ 1591471 h 2108333"/>
              <a:gd name="connsiteX161" fmla="*/ 169603 w 2051513"/>
              <a:gd name="connsiteY161" fmla="*/ 1464367 h 2108333"/>
              <a:gd name="connsiteX162" fmla="*/ 159637 w 2051513"/>
              <a:gd name="connsiteY162" fmla="*/ 1456659 h 2108333"/>
              <a:gd name="connsiteX163" fmla="*/ 158638 w 2051513"/>
              <a:gd name="connsiteY163" fmla="*/ 1452268 h 2108333"/>
              <a:gd name="connsiteX164" fmla="*/ 1452599 w 2051513"/>
              <a:gd name="connsiteY164" fmla="*/ 672985 h 2108333"/>
              <a:gd name="connsiteX165" fmla="*/ 1364748 w 2051513"/>
              <a:gd name="connsiteY165" fmla="*/ 912901 h 2108333"/>
              <a:gd name="connsiteX166" fmla="*/ 1368628 w 2051513"/>
              <a:gd name="connsiteY166" fmla="*/ 915817 h 2108333"/>
              <a:gd name="connsiteX167" fmla="*/ 1369810 w 2051513"/>
              <a:gd name="connsiteY167" fmla="*/ 920698 h 2108333"/>
              <a:gd name="connsiteX168" fmla="*/ 1766457 w 2051513"/>
              <a:gd name="connsiteY168" fmla="*/ 820674 h 2108333"/>
              <a:gd name="connsiteX169" fmla="*/ 1463357 w 2051513"/>
              <a:gd name="connsiteY169" fmla="*/ 671189 h 2108333"/>
              <a:gd name="connsiteX170" fmla="*/ 1810237 w 2051513"/>
              <a:gd name="connsiteY170" fmla="*/ 473415 h 2108333"/>
              <a:gd name="connsiteX171" fmla="*/ 1810237 w 2051513"/>
              <a:gd name="connsiteY171" fmla="*/ 800426 h 2108333"/>
              <a:gd name="connsiteX172" fmla="*/ 1810650 w 2051513"/>
              <a:gd name="connsiteY172" fmla="*/ 800737 h 2108333"/>
              <a:gd name="connsiteX173" fmla="*/ 1934908 w 2051513"/>
              <a:gd name="connsiteY173" fmla="*/ 720200 h 2108333"/>
              <a:gd name="connsiteX174" fmla="*/ 1933164 w 2051513"/>
              <a:gd name="connsiteY174" fmla="*/ 712536 h 2108333"/>
              <a:gd name="connsiteX175" fmla="*/ 1942216 w 2051513"/>
              <a:gd name="connsiteY175" fmla="*/ 698742 h 2108333"/>
              <a:gd name="connsiteX176" fmla="*/ 1822838 w 2051513"/>
              <a:gd name="connsiteY176" fmla="*/ 461113 h 2108333"/>
              <a:gd name="connsiteX177" fmla="*/ 1957288 w 2051513"/>
              <a:gd name="connsiteY177" fmla="*/ 691429 h 2108333"/>
              <a:gd name="connsiteX178" fmla="*/ 1959058 w 2051513"/>
              <a:gd name="connsiteY178" fmla="*/ 691134 h 2108333"/>
              <a:gd name="connsiteX179" fmla="*/ 2005440 w 2051513"/>
              <a:gd name="connsiteY179" fmla="*/ 535592 h 2108333"/>
              <a:gd name="connsiteX180" fmla="*/ 1998597 w 2051513"/>
              <a:gd name="connsiteY180" fmla="*/ 530299 h 2108333"/>
              <a:gd name="connsiteX181" fmla="*/ 1998147 w 2051513"/>
              <a:gd name="connsiteY181" fmla="*/ 528321 h 2108333"/>
              <a:gd name="connsiteX182" fmla="*/ 769218 w 2051513"/>
              <a:gd name="connsiteY182" fmla="*/ 935735 h 2108333"/>
              <a:gd name="connsiteX183" fmla="*/ 797395 w 2051513"/>
              <a:gd name="connsiteY183" fmla="*/ 1271191 h 2108333"/>
              <a:gd name="connsiteX184" fmla="*/ 959137 w 2051513"/>
              <a:gd name="connsiteY184" fmla="*/ 1170259 h 2108333"/>
              <a:gd name="connsiteX185" fmla="*/ 957620 w 2051513"/>
              <a:gd name="connsiteY185" fmla="*/ 1163596 h 2108333"/>
              <a:gd name="connsiteX186" fmla="*/ 47202 w 2051513"/>
              <a:gd name="connsiteY186" fmla="*/ 1262789 h 2108333"/>
              <a:gd name="connsiteX187" fmla="*/ 46978 w 2051513"/>
              <a:gd name="connsiteY187" fmla="*/ 1433774 h 2108333"/>
              <a:gd name="connsiteX188" fmla="*/ 52410 w 2051513"/>
              <a:gd name="connsiteY188" fmla="*/ 1437976 h 2108333"/>
              <a:gd name="connsiteX189" fmla="*/ 53242 w 2051513"/>
              <a:gd name="connsiteY189" fmla="*/ 1441630 h 2108333"/>
              <a:gd name="connsiteX190" fmla="*/ 157419 w 2051513"/>
              <a:gd name="connsiteY190" fmla="*/ 1432276 h 2108333"/>
              <a:gd name="connsiteX191" fmla="*/ 164571 w 2051513"/>
              <a:gd name="connsiteY191" fmla="*/ 1421375 h 2108333"/>
              <a:gd name="connsiteX192" fmla="*/ 1778483 w 2051513"/>
              <a:gd name="connsiteY192" fmla="*/ 462710 h 2108333"/>
              <a:gd name="connsiteX193" fmla="*/ 1481861 w 2051513"/>
              <a:gd name="connsiteY193" fmla="*/ 650998 h 2108333"/>
              <a:gd name="connsiteX194" fmla="*/ 1481877 w 2051513"/>
              <a:gd name="connsiteY194" fmla="*/ 651056 h 2108333"/>
              <a:gd name="connsiteX195" fmla="*/ 1478008 w 2051513"/>
              <a:gd name="connsiteY195" fmla="*/ 656666 h 2108333"/>
              <a:gd name="connsiteX196" fmla="*/ 1780778 w 2051513"/>
              <a:gd name="connsiteY196" fmla="*/ 805937 h 2108333"/>
              <a:gd name="connsiteX197" fmla="*/ 1783842 w 2051513"/>
              <a:gd name="connsiteY197" fmla="*/ 801267 h 2108333"/>
              <a:gd name="connsiteX198" fmla="*/ 1792237 w 2051513"/>
              <a:gd name="connsiteY198" fmla="*/ 799912 h 2108333"/>
              <a:gd name="connsiteX199" fmla="*/ 1792237 w 2051513"/>
              <a:gd name="connsiteY199" fmla="*/ 471750 h 2108333"/>
              <a:gd name="connsiteX200" fmla="*/ 1790537 w 2051513"/>
              <a:gd name="connsiteY200" fmla="*/ 472034 h 2108333"/>
              <a:gd name="connsiteX201" fmla="*/ 744703 w 2051513"/>
              <a:gd name="connsiteY201" fmla="*/ 936737 h 2108333"/>
              <a:gd name="connsiteX202" fmla="*/ 461978 w 2051513"/>
              <a:gd name="connsiteY202" fmla="*/ 1298421 h 2108333"/>
              <a:gd name="connsiteX203" fmla="*/ 462638 w 2051513"/>
              <a:gd name="connsiteY203" fmla="*/ 1298917 h 2108333"/>
              <a:gd name="connsiteX204" fmla="*/ 463398 w 2051513"/>
              <a:gd name="connsiteY204" fmla="*/ 1302178 h 2108333"/>
              <a:gd name="connsiteX205" fmla="*/ 757640 w 2051513"/>
              <a:gd name="connsiteY205" fmla="*/ 1285708 h 2108333"/>
              <a:gd name="connsiteX206" fmla="*/ 767420 w 2051513"/>
              <a:gd name="connsiteY206" fmla="*/ 1270803 h 2108333"/>
              <a:gd name="connsiteX207" fmla="*/ 775559 w 2051513"/>
              <a:gd name="connsiteY207" fmla="*/ 1269444 h 2108333"/>
              <a:gd name="connsiteX208" fmla="*/ 748977 w 2051513"/>
              <a:gd name="connsiteY208" fmla="*/ 936023 h 2108333"/>
              <a:gd name="connsiteX209" fmla="*/ 1054742 w 2051513"/>
              <a:gd name="connsiteY209" fmla="*/ 787180 h 2108333"/>
              <a:gd name="connsiteX210" fmla="*/ 991754 w 2051513"/>
              <a:gd name="connsiteY210" fmla="*/ 1138512 h 2108333"/>
              <a:gd name="connsiteX211" fmla="*/ 992864 w 2051513"/>
              <a:gd name="connsiteY211" fmla="*/ 1138316 h 2108333"/>
              <a:gd name="connsiteX212" fmla="*/ 1000219 w 2051513"/>
              <a:gd name="connsiteY212" fmla="*/ 1144192 h 2108333"/>
              <a:gd name="connsiteX213" fmla="*/ 1319984 w 2051513"/>
              <a:gd name="connsiteY213" fmla="*/ 941297 h 2108333"/>
              <a:gd name="connsiteX214" fmla="*/ 1317602 w 2051513"/>
              <a:gd name="connsiteY214" fmla="*/ 930832 h 2108333"/>
              <a:gd name="connsiteX215" fmla="*/ 1062107 w 2051513"/>
              <a:gd name="connsiteY215" fmla="*/ 785065 h 2108333"/>
              <a:gd name="connsiteX216" fmla="*/ 266953 w 2051513"/>
              <a:gd name="connsiteY216" fmla="*/ 1145181 h 2108333"/>
              <a:gd name="connsiteX217" fmla="*/ 264399 w 2051513"/>
              <a:gd name="connsiteY217" fmla="*/ 1148984 h 2108333"/>
              <a:gd name="connsiteX218" fmla="*/ 258315 w 2051513"/>
              <a:gd name="connsiteY218" fmla="*/ 1150000 h 2108333"/>
              <a:gd name="connsiteX219" fmla="*/ 219771 w 2051513"/>
              <a:gd name="connsiteY219" fmla="*/ 1342030 h 2108333"/>
              <a:gd name="connsiteX220" fmla="*/ 204388 w 2051513"/>
              <a:gd name="connsiteY220" fmla="*/ 1420782 h 2108333"/>
              <a:gd name="connsiteX221" fmla="*/ 411738 w 2051513"/>
              <a:gd name="connsiteY221" fmla="*/ 1314484 h 2108333"/>
              <a:gd name="connsiteX222" fmla="*/ 410502 w 2051513"/>
              <a:gd name="connsiteY222" fmla="*/ 1309052 h 2108333"/>
              <a:gd name="connsiteX223" fmla="*/ 415905 w 2051513"/>
              <a:gd name="connsiteY223" fmla="*/ 1300818 h 2108333"/>
              <a:gd name="connsiteX224" fmla="*/ 776972 w 2051513"/>
              <a:gd name="connsiteY224" fmla="*/ 900305 h 2108333"/>
              <a:gd name="connsiteX225" fmla="*/ 780167 w 2051513"/>
              <a:gd name="connsiteY225" fmla="*/ 914026 h 2108333"/>
              <a:gd name="connsiteX226" fmla="*/ 778320 w 2051513"/>
              <a:gd name="connsiteY226" fmla="*/ 916764 h 2108333"/>
              <a:gd name="connsiteX227" fmla="*/ 968049 w 2051513"/>
              <a:gd name="connsiteY227" fmla="*/ 1144988 h 2108333"/>
              <a:gd name="connsiteX228" fmla="*/ 969748 w 2051513"/>
              <a:gd name="connsiteY228" fmla="*/ 1142399 h 2108333"/>
              <a:gd name="connsiteX229" fmla="*/ 973262 w 2051513"/>
              <a:gd name="connsiteY229" fmla="*/ 1141779 h 2108333"/>
              <a:gd name="connsiteX230" fmla="*/ 1037772 w 2051513"/>
              <a:gd name="connsiteY230" fmla="*/ 785143 h 2108333"/>
              <a:gd name="connsiteX231" fmla="*/ 1033796 w 2051513"/>
              <a:gd name="connsiteY231" fmla="*/ 782068 h 2108333"/>
              <a:gd name="connsiteX232" fmla="*/ 1075487 w 2051513"/>
              <a:gd name="connsiteY232" fmla="*/ 756881 h 2108333"/>
              <a:gd name="connsiteX233" fmla="*/ 1077578 w 2051513"/>
              <a:gd name="connsiteY233" fmla="*/ 764857 h 2108333"/>
              <a:gd name="connsiteX234" fmla="*/ 1074562 w 2051513"/>
              <a:gd name="connsiteY234" fmla="*/ 769231 h 2108333"/>
              <a:gd name="connsiteX235" fmla="*/ 1326326 w 2051513"/>
              <a:gd name="connsiteY235" fmla="*/ 910965 h 2108333"/>
              <a:gd name="connsiteX236" fmla="*/ 1329078 w 2051513"/>
              <a:gd name="connsiteY236" fmla="*/ 906772 h 2108333"/>
              <a:gd name="connsiteX237" fmla="*/ 1346899 w 2051513"/>
              <a:gd name="connsiteY237" fmla="*/ 903895 h 2108333"/>
              <a:gd name="connsiteX238" fmla="*/ 1428494 w 2051513"/>
              <a:gd name="connsiteY238" fmla="*/ 678420 h 2108333"/>
              <a:gd name="connsiteX239" fmla="*/ 1432576 w 2051513"/>
              <a:gd name="connsiteY239" fmla="*/ 665346 h 2108333"/>
              <a:gd name="connsiteX240" fmla="*/ 227952 w 2051513"/>
              <a:gd name="connsiteY240" fmla="*/ 1142339 h 2108333"/>
              <a:gd name="connsiteX241" fmla="*/ 62770 w 2051513"/>
              <a:gd name="connsiteY241" fmla="*/ 1228591 h 2108333"/>
              <a:gd name="connsiteX242" fmla="*/ 64534 w 2051513"/>
              <a:gd name="connsiteY242" fmla="*/ 1236167 h 2108333"/>
              <a:gd name="connsiteX243" fmla="*/ 58827 w 2051513"/>
              <a:gd name="connsiteY243" fmla="*/ 1244631 h 2108333"/>
              <a:gd name="connsiteX244" fmla="*/ 184537 w 2051513"/>
              <a:gd name="connsiteY244" fmla="*/ 1414119 h 2108333"/>
              <a:gd name="connsiteX245" fmla="*/ 184957 w 2051513"/>
              <a:gd name="connsiteY245" fmla="*/ 1414051 h 2108333"/>
              <a:gd name="connsiteX246" fmla="*/ 209921 w 2051513"/>
              <a:gd name="connsiteY246" fmla="*/ 1288214 h 2108333"/>
              <a:gd name="connsiteX247" fmla="*/ 237014 w 2051513"/>
              <a:gd name="connsiteY247" fmla="*/ 1149348 h 2108333"/>
              <a:gd name="connsiteX248" fmla="*/ 1983136 w 2051513"/>
              <a:gd name="connsiteY248" fmla="*/ 255904 h 2108333"/>
              <a:gd name="connsiteX249" fmla="*/ 1816869 w 2051513"/>
              <a:gd name="connsiteY249" fmla="*/ 424840 h 2108333"/>
              <a:gd name="connsiteX250" fmla="*/ 1821342 w 2051513"/>
              <a:gd name="connsiteY250" fmla="*/ 428414 h 2108333"/>
              <a:gd name="connsiteX251" fmla="*/ 1825753 w 2051513"/>
              <a:gd name="connsiteY251" fmla="*/ 445237 h 2108333"/>
              <a:gd name="connsiteX252" fmla="*/ 1994021 w 2051513"/>
              <a:gd name="connsiteY252" fmla="*/ 509508 h 2108333"/>
              <a:gd name="connsiteX253" fmla="*/ 2006492 w 2051513"/>
              <a:gd name="connsiteY253" fmla="*/ 490503 h 2108333"/>
              <a:gd name="connsiteX254" fmla="*/ 2008537 w 2051513"/>
              <a:gd name="connsiteY254" fmla="*/ 490173 h 2108333"/>
              <a:gd name="connsiteX255" fmla="*/ 1984324 w 2051513"/>
              <a:gd name="connsiteY255" fmla="*/ 256822 h 2108333"/>
              <a:gd name="connsiteX256" fmla="*/ 449164 w 2051513"/>
              <a:gd name="connsiteY256" fmla="*/ 899130 h 2108333"/>
              <a:gd name="connsiteX257" fmla="*/ 273290 w 2051513"/>
              <a:gd name="connsiteY257" fmla="*/ 1113059 h 2108333"/>
              <a:gd name="connsiteX258" fmla="*/ 277367 w 2051513"/>
              <a:gd name="connsiteY258" fmla="*/ 1128915 h 2108333"/>
              <a:gd name="connsiteX259" fmla="*/ 431535 w 2051513"/>
              <a:gd name="connsiteY259" fmla="*/ 1287296 h 2108333"/>
              <a:gd name="connsiteX260" fmla="*/ 489015 w 2051513"/>
              <a:gd name="connsiteY260" fmla="*/ 879979 h 2108333"/>
              <a:gd name="connsiteX261" fmla="*/ 478364 w 2051513"/>
              <a:gd name="connsiteY261" fmla="*/ 895774 h 2108333"/>
              <a:gd name="connsiteX262" fmla="*/ 469844 w 2051513"/>
              <a:gd name="connsiteY262" fmla="*/ 897197 h 2108333"/>
              <a:gd name="connsiteX263" fmla="*/ 451332 w 2051513"/>
              <a:gd name="connsiteY263" fmla="*/ 1281473 h 2108333"/>
              <a:gd name="connsiteX264" fmla="*/ 728906 w 2051513"/>
              <a:gd name="connsiteY264" fmla="*/ 924708 h 2108333"/>
              <a:gd name="connsiteX265" fmla="*/ 727861 w 2051513"/>
              <a:gd name="connsiteY265" fmla="*/ 923900 h 2108333"/>
              <a:gd name="connsiteX266" fmla="*/ 724803 w 2051513"/>
              <a:gd name="connsiteY266" fmla="*/ 910462 h 2108333"/>
              <a:gd name="connsiteX267" fmla="*/ 60528 w 2051513"/>
              <a:gd name="connsiteY267" fmla="*/ 1050375 h 2108333"/>
              <a:gd name="connsiteX268" fmla="*/ 57128 w 2051513"/>
              <a:gd name="connsiteY268" fmla="*/ 1055438 h 2108333"/>
              <a:gd name="connsiteX269" fmla="*/ 51328 w 2051513"/>
              <a:gd name="connsiteY269" fmla="*/ 1056406 h 2108333"/>
              <a:gd name="connsiteX270" fmla="*/ 47838 w 2051513"/>
              <a:gd name="connsiteY270" fmla="*/ 1205837 h 2108333"/>
              <a:gd name="connsiteX271" fmla="*/ 53065 w 2051513"/>
              <a:gd name="connsiteY271" fmla="*/ 1210012 h 2108333"/>
              <a:gd name="connsiteX272" fmla="*/ 221085 w 2051513"/>
              <a:gd name="connsiteY272" fmla="*/ 1123395 h 2108333"/>
              <a:gd name="connsiteX273" fmla="*/ 220886 w 2051513"/>
              <a:gd name="connsiteY273" fmla="*/ 1122523 h 2108333"/>
              <a:gd name="connsiteX274" fmla="*/ 77903 w 2051513"/>
              <a:gd name="connsiteY274" fmla="*/ 1034507 h 2108333"/>
              <a:gd name="connsiteX275" fmla="*/ 230703 w 2051513"/>
              <a:gd name="connsiteY275" fmla="*/ 1103254 h 2108333"/>
              <a:gd name="connsiteX276" fmla="*/ 232744 w 2051513"/>
              <a:gd name="connsiteY276" fmla="*/ 1100144 h 2108333"/>
              <a:gd name="connsiteX277" fmla="*/ 247064 w 2051513"/>
              <a:gd name="connsiteY277" fmla="*/ 1097832 h 2108333"/>
              <a:gd name="connsiteX278" fmla="*/ 247072 w 2051513"/>
              <a:gd name="connsiteY278" fmla="*/ 1097792 h 2108333"/>
              <a:gd name="connsiteX279" fmla="*/ 247105 w 2051513"/>
              <a:gd name="connsiteY279" fmla="*/ 1097826 h 2108333"/>
              <a:gd name="connsiteX280" fmla="*/ 255392 w 2051513"/>
              <a:gd name="connsiteY280" fmla="*/ 1096488 h 2108333"/>
              <a:gd name="connsiteX281" fmla="*/ 259367 w 2051513"/>
              <a:gd name="connsiteY281" fmla="*/ 1099474 h 2108333"/>
              <a:gd name="connsiteX282" fmla="*/ 430436 w 2051513"/>
              <a:gd name="connsiteY282" fmla="*/ 891750 h 2108333"/>
              <a:gd name="connsiteX283" fmla="*/ 1832245 w 2051513"/>
              <a:gd name="connsiteY283" fmla="*/ 139237 h 2108333"/>
              <a:gd name="connsiteX284" fmla="*/ 1803857 w 2051513"/>
              <a:gd name="connsiteY284" fmla="*/ 412400 h 2108333"/>
              <a:gd name="connsiteX285" fmla="*/ 1971889 w 2051513"/>
              <a:gd name="connsiteY285" fmla="*/ 241670 h 2108333"/>
              <a:gd name="connsiteX286" fmla="*/ 1969243 w 2051513"/>
              <a:gd name="connsiteY286" fmla="*/ 230045 h 2108333"/>
              <a:gd name="connsiteX287" fmla="*/ 1839677 w 2051513"/>
              <a:gd name="connsiteY287" fmla="*/ 137729 h 2108333"/>
              <a:gd name="connsiteX288" fmla="*/ 1839472 w 2051513"/>
              <a:gd name="connsiteY288" fmla="*/ 138030 h 2108333"/>
              <a:gd name="connsiteX289" fmla="*/ 148564 w 2051513"/>
              <a:gd name="connsiteY289" fmla="*/ 871396 h 2108333"/>
              <a:gd name="connsiteX290" fmla="*/ 141707 w 2051513"/>
              <a:gd name="connsiteY290" fmla="*/ 881722 h 2108333"/>
              <a:gd name="connsiteX291" fmla="*/ 123632 w 2051513"/>
              <a:gd name="connsiteY291" fmla="*/ 884740 h 2108333"/>
              <a:gd name="connsiteX292" fmla="*/ 61271 w 2051513"/>
              <a:gd name="connsiteY292" fmla="*/ 1012823 h 2108333"/>
              <a:gd name="connsiteX293" fmla="*/ 65023 w 2051513"/>
              <a:gd name="connsiteY293" fmla="*/ 1015643 h 2108333"/>
              <a:gd name="connsiteX294" fmla="*/ 65204 w 2051513"/>
              <a:gd name="connsiteY294" fmla="*/ 1016346 h 2108333"/>
              <a:gd name="connsiteX295" fmla="*/ 401281 w 2051513"/>
              <a:gd name="connsiteY295" fmla="*/ 880253 h 2108333"/>
              <a:gd name="connsiteX296" fmla="*/ 1013749 w 2051513"/>
              <a:gd name="connsiteY296" fmla="*/ 471000 h 2108333"/>
              <a:gd name="connsiteX297" fmla="*/ 1011340 w 2051513"/>
              <a:gd name="connsiteY297" fmla="*/ 474629 h 2108333"/>
              <a:gd name="connsiteX298" fmla="*/ 1009066 w 2051513"/>
              <a:gd name="connsiteY298" fmla="*/ 475009 h 2108333"/>
              <a:gd name="connsiteX299" fmla="*/ 1055372 w 2051513"/>
              <a:gd name="connsiteY299" fmla="*/ 731260 h 2108333"/>
              <a:gd name="connsiteX300" fmla="*/ 1055759 w 2051513"/>
              <a:gd name="connsiteY300" fmla="*/ 731192 h 2108333"/>
              <a:gd name="connsiteX301" fmla="*/ 1067287 w 2051513"/>
              <a:gd name="connsiteY301" fmla="*/ 740401 h 2108333"/>
              <a:gd name="connsiteX302" fmla="*/ 1426123 w 2051513"/>
              <a:gd name="connsiteY302" fmla="*/ 648418 h 2108333"/>
              <a:gd name="connsiteX303" fmla="*/ 1425943 w 2051513"/>
              <a:gd name="connsiteY303" fmla="*/ 647629 h 2108333"/>
              <a:gd name="connsiteX304" fmla="*/ 1313376 w 2051513"/>
              <a:gd name="connsiteY304" fmla="*/ 278712 h 2108333"/>
              <a:gd name="connsiteX305" fmla="*/ 1022223 w 2051513"/>
              <a:gd name="connsiteY305" fmla="*/ 447169 h 2108333"/>
              <a:gd name="connsiteX306" fmla="*/ 1023778 w 2051513"/>
              <a:gd name="connsiteY306" fmla="*/ 453588 h 2108333"/>
              <a:gd name="connsiteX307" fmla="*/ 1432251 w 2051513"/>
              <a:gd name="connsiteY307" fmla="*/ 628623 h 2108333"/>
              <a:gd name="connsiteX308" fmla="*/ 1434395 w 2051513"/>
              <a:gd name="connsiteY308" fmla="*/ 625356 h 2108333"/>
              <a:gd name="connsiteX309" fmla="*/ 1333888 w 2051513"/>
              <a:gd name="connsiteY309" fmla="*/ 289073 h 2108333"/>
              <a:gd name="connsiteX310" fmla="*/ 1328035 w 2051513"/>
              <a:gd name="connsiteY310" fmla="*/ 290051 h 2108333"/>
              <a:gd name="connsiteX311" fmla="*/ 1620929 w 2051513"/>
              <a:gd name="connsiteY311" fmla="*/ 128123 h 2108333"/>
              <a:gd name="connsiteX312" fmla="*/ 1467003 w 2051513"/>
              <a:gd name="connsiteY312" fmla="*/ 622939 h 2108333"/>
              <a:gd name="connsiteX313" fmla="*/ 1476224 w 2051513"/>
              <a:gd name="connsiteY313" fmla="*/ 630305 h 2108333"/>
              <a:gd name="connsiteX314" fmla="*/ 1770306 w 2051513"/>
              <a:gd name="connsiteY314" fmla="*/ 443382 h 2108333"/>
              <a:gd name="connsiteX315" fmla="*/ 1769206 w 2051513"/>
              <a:gd name="connsiteY315" fmla="*/ 438549 h 2108333"/>
              <a:gd name="connsiteX316" fmla="*/ 1774443 w 2051513"/>
              <a:gd name="connsiteY316" fmla="*/ 430568 h 2108333"/>
              <a:gd name="connsiteX317" fmla="*/ 1645707 w 2051513"/>
              <a:gd name="connsiteY317" fmla="*/ 103968 h 2108333"/>
              <a:gd name="connsiteX318" fmla="*/ 1639033 w 2051513"/>
              <a:gd name="connsiteY318" fmla="*/ 114138 h 2108333"/>
              <a:gd name="connsiteX319" fmla="*/ 1785915 w 2051513"/>
              <a:gd name="connsiteY319" fmla="*/ 410911 h 2108333"/>
              <a:gd name="connsiteX320" fmla="*/ 1814076 w 2051513"/>
              <a:gd name="connsiteY320" fmla="*/ 139933 h 2108333"/>
              <a:gd name="connsiteX321" fmla="*/ 1799922 w 2051513"/>
              <a:gd name="connsiteY321" fmla="*/ 128986 h 2108333"/>
              <a:gd name="connsiteX322" fmla="*/ 1797996 w 2051513"/>
              <a:gd name="connsiteY322" fmla="*/ 120522 h 2108333"/>
              <a:gd name="connsiteX323" fmla="*/ 1602651 w 2051513"/>
              <a:gd name="connsiteY323" fmla="*/ 115940 h 2108333"/>
              <a:gd name="connsiteX324" fmla="*/ 1360875 w 2051513"/>
              <a:gd name="connsiteY324" fmla="*/ 255376 h 2108333"/>
              <a:gd name="connsiteX325" fmla="*/ 1363531 w 2051513"/>
              <a:gd name="connsiteY325" fmla="*/ 267044 h 2108333"/>
              <a:gd name="connsiteX326" fmla="*/ 1353128 w 2051513"/>
              <a:gd name="connsiteY326" fmla="*/ 282896 h 2108333"/>
              <a:gd name="connsiteX327" fmla="*/ 1450287 w 2051513"/>
              <a:gd name="connsiteY327" fmla="*/ 608623 h 2108333"/>
              <a:gd name="connsiteX328" fmla="*/ 1603835 w 2051513"/>
              <a:gd name="connsiteY328" fmla="*/ 116856 h 2108333"/>
              <a:gd name="connsiteX329" fmla="*/ 358448 w 2051513"/>
              <a:gd name="connsiteY329" fmla="*/ 655353 h 2108333"/>
              <a:gd name="connsiteX330" fmla="*/ 150322 w 2051513"/>
              <a:gd name="connsiteY330" fmla="*/ 844897 h 2108333"/>
              <a:gd name="connsiteX331" fmla="*/ 151996 w 2051513"/>
              <a:gd name="connsiteY331" fmla="*/ 851807 h 2108333"/>
              <a:gd name="connsiteX332" fmla="*/ 437662 w 2051513"/>
              <a:gd name="connsiteY332" fmla="*/ 860722 h 2108333"/>
              <a:gd name="connsiteX333" fmla="*/ 442416 w 2051513"/>
              <a:gd name="connsiteY333" fmla="*/ 853476 h 2108333"/>
              <a:gd name="connsiteX334" fmla="*/ 360974 w 2051513"/>
              <a:gd name="connsiteY334" fmla="*/ 655489 h 2108333"/>
              <a:gd name="connsiteX335" fmla="*/ 359073 w 2051513"/>
              <a:gd name="connsiteY335" fmla="*/ 655829 h 2108333"/>
              <a:gd name="connsiteX336" fmla="*/ 171017 w 2051513"/>
              <a:gd name="connsiteY336" fmla="*/ 725562 h 2108333"/>
              <a:gd name="connsiteX337" fmla="*/ 171082 w 2051513"/>
              <a:gd name="connsiteY337" fmla="*/ 725829 h 2108333"/>
              <a:gd name="connsiteX338" fmla="*/ 158234 w 2051513"/>
              <a:gd name="connsiteY338" fmla="*/ 745179 h 2108333"/>
              <a:gd name="connsiteX339" fmla="*/ 153150 w 2051513"/>
              <a:gd name="connsiteY339" fmla="*/ 746028 h 2108333"/>
              <a:gd name="connsiteX340" fmla="*/ 141307 w 2051513"/>
              <a:gd name="connsiteY340" fmla="*/ 825812 h 2108333"/>
              <a:gd name="connsiteX341" fmla="*/ 315606 w 2051513"/>
              <a:gd name="connsiteY341" fmla="*/ 666957 h 2108333"/>
              <a:gd name="connsiteX342" fmla="*/ 587838 w 2051513"/>
              <a:gd name="connsiteY342" fmla="*/ 514154 h 2108333"/>
              <a:gd name="connsiteX343" fmla="*/ 756606 w 2051513"/>
              <a:gd name="connsiteY343" fmla="*/ 880739 h 2108333"/>
              <a:gd name="connsiteX344" fmla="*/ 758404 w 2051513"/>
              <a:gd name="connsiteY344" fmla="*/ 880448 h 2108333"/>
              <a:gd name="connsiteX345" fmla="*/ 765491 w 2051513"/>
              <a:gd name="connsiteY345" fmla="*/ 885774 h 2108333"/>
              <a:gd name="connsiteX346" fmla="*/ 1022967 w 2051513"/>
              <a:gd name="connsiteY346" fmla="*/ 767238 h 2108333"/>
              <a:gd name="connsiteX347" fmla="*/ 1022308 w 2051513"/>
              <a:gd name="connsiteY347" fmla="*/ 764342 h 2108333"/>
              <a:gd name="connsiteX348" fmla="*/ 565559 w 2051513"/>
              <a:gd name="connsiteY348" fmla="*/ 513477 h 2108333"/>
              <a:gd name="connsiteX349" fmla="*/ 473214 w 2051513"/>
              <a:gd name="connsiteY349" fmla="*/ 846176 h 2108333"/>
              <a:gd name="connsiteX350" fmla="*/ 486259 w 2051513"/>
              <a:gd name="connsiteY350" fmla="*/ 855980 h 2108333"/>
              <a:gd name="connsiteX351" fmla="*/ 487910 w 2051513"/>
              <a:gd name="connsiteY351" fmla="*/ 863068 h 2108333"/>
              <a:gd name="connsiteX352" fmla="*/ 729098 w 2051513"/>
              <a:gd name="connsiteY352" fmla="*/ 894250 h 2108333"/>
              <a:gd name="connsiteX353" fmla="*/ 735756 w 2051513"/>
              <a:gd name="connsiteY353" fmla="*/ 884105 h 2108333"/>
              <a:gd name="connsiteX354" fmla="*/ 736158 w 2051513"/>
              <a:gd name="connsiteY354" fmla="*/ 884040 h 2108333"/>
              <a:gd name="connsiteX355" fmla="*/ 593620 w 2051513"/>
              <a:gd name="connsiteY355" fmla="*/ 491223 h 2108333"/>
              <a:gd name="connsiteX356" fmla="*/ 590195 w 2051513"/>
              <a:gd name="connsiteY356" fmla="*/ 496322 h 2108333"/>
              <a:gd name="connsiteX357" fmla="*/ 1025105 w 2051513"/>
              <a:gd name="connsiteY357" fmla="*/ 746764 h 2108333"/>
              <a:gd name="connsiteX358" fmla="*/ 1032644 w 2051513"/>
              <a:gd name="connsiteY358" fmla="*/ 735275 h 2108333"/>
              <a:gd name="connsiteX359" fmla="*/ 1035665 w 2051513"/>
              <a:gd name="connsiteY359" fmla="*/ 734741 h 2108333"/>
              <a:gd name="connsiteX360" fmla="*/ 988748 w 2051513"/>
              <a:gd name="connsiteY360" fmla="*/ 478402 h 2108333"/>
              <a:gd name="connsiteX361" fmla="*/ 988430 w 2051513"/>
              <a:gd name="connsiteY361" fmla="*/ 478455 h 2108333"/>
              <a:gd name="connsiteX362" fmla="*/ 971790 w 2051513"/>
              <a:gd name="connsiteY362" fmla="*/ 465585 h 2108333"/>
              <a:gd name="connsiteX363" fmla="*/ 970329 w 2051513"/>
              <a:gd name="connsiteY363" fmla="*/ 459162 h 2108333"/>
              <a:gd name="connsiteX364" fmla="*/ 543234 w 2051513"/>
              <a:gd name="connsiteY364" fmla="*/ 509109 h 2108333"/>
              <a:gd name="connsiteX365" fmla="*/ 382991 w 2051513"/>
              <a:gd name="connsiteY365" fmla="*/ 632765 h 2108333"/>
              <a:gd name="connsiteX366" fmla="*/ 384583 w 2051513"/>
              <a:gd name="connsiteY366" fmla="*/ 639295 h 2108333"/>
              <a:gd name="connsiteX367" fmla="*/ 378701 w 2051513"/>
              <a:gd name="connsiteY367" fmla="*/ 648152 h 2108333"/>
              <a:gd name="connsiteX368" fmla="*/ 457864 w 2051513"/>
              <a:gd name="connsiteY368" fmla="*/ 832949 h 2108333"/>
              <a:gd name="connsiteX369" fmla="*/ 208774 w 2051513"/>
              <a:gd name="connsiteY369" fmla="*/ 615810 h 2108333"/>
              <a:gd name="connsiteX370" fmla="*/ 199866 w 2051513"/>
              <a:gd name="connsiteY370" fmla="*/ 629022 h 2108333"/>
              <a:gd name="connsiteX371" fmla="*/ 191130 w 2051513"/>
              <a:gd name="connsiteY371" fmla="*/ 630481 h 2108333"/>
              <a:gd name="connsiteX372" fmla="*/ 164612 w 2051513"/>
              <a:gd name="connsiteY372" fmla="*/ 704172 h 2108333"/>
              <a:gd name="connsiteX373" fmla="*/ 166129 w 2051513"/>
              <a:gd name="connsiteY373" fmla="*/ 705384 h 2108333"/>
              <a:gd name="connsiteX374" fmla="*/ 166314 w 2051513"/>
              <a:gd name="connsiteY374" fmla="*/ 706148 h 2108333"/>
              <a:gd name="connsiteX375" fmla="*/ 326310 w 2051513"/>
              <a:gd name="connsiteY375" fmla="*/ 640771 h 2108333"/>
              <a:gd name="connsiteX376" fmla="*/ 1379685 w 2051513"/>
              <a:gd name="connsiteY376" fmla="*/ 39966 h 2108333"/>
              <a:gd name="connsiteX377" fmla="*/ 1370560 w 2051513"/>
              <a:gd name="connsiteY377" fmla="*/ 53553 h 2108333"/>
              <a:gd name="connsiteX378" fmla="*/ 1355339 w 2051513"/>
              <a:gd name="connsiteY378" fmla="*/ 56094 h 2108333"/>
              <a:gd name="connsiteX379" fmla="*/ 1345214 w 2051513"/>
              <a:gd name="connsiteY379" fmla="*/ 236190 h 2108333"/>
              <a:gd name="connsiteX380" fmla="*/ 1350815 w 2051513"/>
              <a:gd name="connsiteY380" fmla="*/ 240400 h 2108333"/>
              <a:gd name="connsiteX381" fmla="*/ 1593502 w 2051513"/>
              <a:gd name="connsiteY381" fmla="*/ 100438 h 2108333"/>
              <a:gd name="connsiteX382" fmla="*/ 1591938 w 2051513"/>
              <a:gd name="connsiteY382" fmla="*/ 93565 h 2108333"/>
              <a:gd name="connsiteX383" fmla="*/ 401015 w 2051513"/>
              <a:gd name="connsiteY383" fmla="*/ 475800 h 2108333"/>
              <a:gd name="connsiteX384" fmla="*/ 394760 w 2051513"/>
              <a:gd name="connsiteY384" fmla="*/ 484870 h 2108333"/>
              <a:gd name="connsiteX385" fmla="*/ 390649 w 2051513"/>
              <a:gd name="connsiteY385" fmla="*/ 485556 h 2108333"/>
              <a:gd name="connsiteX386" fmla="*/ 381030 w 2051513"/>
              <a:gd name="connsiteY386" fmla="*/ 608667 h 2108333"/>
              <a:gd name="connsiteX387" fmla="*/ 534509 w 2051513"/>
              <a:gd name="connsiteY387" fmla="*/ 490747 h 2108333"/>
              <a:gd name="connsiteX388" fmla="*/ 365531 w 2051513"/>
              <a:gd name="connsiteY388" fmla="*/ 483808 h 2108333"/>
              <a:gd name="connsiteX389" fmla="*/ 220160 w 2051513"/>
              <a:gd name="connsiteY389" fmla="*/ 596146 h 2108333"/>
              <a:gd name="connsiteX390" fmla="*/ 349175 w 2051513"/>
              <a:gd name="connsiteY390" fmla="*/ 623545 h 2108333"/>
              <a:gd name="connsiteX391" fmla="*/ 352947 w 2051513"/>
              <a:gd name="connsiteY391" fmla="*/ 618000 h 2108333"/>
              <a:gd name="connsiteX392" fmla="*/ 358710 w 2051513"/>
              <a:gd name="connsiteY392" fmla="*/ 617037 h 2108333"/>
              <a:gd name="connsiteX393" fmla="*/ 368915 w 2051513"/>
              <a:gd name="connsiteY393" fmla="*/ 486425 h 2108333"/>
              <a:gd name="connsiteX394" fmla="*/ 1050659 w 2051513"/>
              <a:gd name="connsiteY394" fmla="*/ 99996 h 2108333"/>
              <a:gd name="connsiteX395" fmla="*/ 1009862 w 2051513"/>
              <a:gd name="connsiteY395" fmla="*/ 427791 h 2108333"/>
              <a:gd name="connsiteX396" fmla="*/ 1012011 w 2051513"/>
              <a:gd name="connsiteY396" fmla="*/ 429406 h 2108333"/>
              <a:gd name="connsiteX397" fmla="*/ 1307335 w 2051513"/>
              <a:gd name="connsiteY397" fmla="*/ 259341 h 2108333"/>
              <a:gd name="connsiteX398" fmla="*/ 1306703 w 2051513"/>
              <a:gd name="connsiteY398" fmla="*/ 256565 h 2108333"/>
              <a:gd name="connsiteX399" fmla="*/ 1307649 w 2051513"/>
              <a:gd name="connsiteY399" fmla="*/ 255123 h 2108333"/>
              <a:gd name="connsiteX400" fmla="*/ 1068365 w 2051513"/>
              <a:gd name="connsiteY400" fmla="*/ 88027 h 2108333"/>
              <a:gd name="connsiteX401" fmla="*/ 1321009 w 2051513"/>
              <a:gd name="connsiteY401" fmla="*/ 237107 h 2108333"/>
              <a:gd name="connsiteX402" fmla="*/ 1328575 w 2051513"/>
              <a:gd name="connsiteY402" fmla="*/ 235886 h 2108333"/>
              <a:gd name="connsiteX403" fmla="*/ 1338988 w 2051513"/>
              <a:gd name="connsiteY403" fmla="*/ 50678 h 2108333"/>
              <a:gd name="connsiteX404" fmla="*/ 1331011 w 2051513"/>
              <a:gd name="connsiteY404" fmla="*/ 44508 h 2108333"/>
              <a:gd name="connsiteX405" fmla="*/ 1330237 w 2051513"/>
              <a:gd name="connsiteY405" fmla="*/ 41106 h 2108333"/>
              <a:gd name="connsiteX406" fmla="*/ 756447 w 2051513"/>
              <a:gd name="connsiteY406" fmla="*/ 226441 h 2108333"/>
              <a:gd name="connsiteX407" fmla="*/ 584099 w 2051513"/>
              <a:gd name="connsiteY407" fmla="*/ 465835 h 2108333"/>
              <a:gd name="connsiteX408" fmla="*/ 588358 w 2051513"/>
              <a:gd name="connsiteY408" fmla="*/ 469237 h 2108333"/>
              <a:gd name="connsiteX409" fmla="*/ 968162 w 2051513"/>
              <a:gd name="connsiteY409" fmla="*/ 439967 h 2108333"/>
              <a:gd name="connsiteX410" fmla="*/ 861216 w 2051513"/>
              <a:gd name="connsiteY410" fmla="*/ 163581 h 2108333"/>
              <a:gd name="connsiteX411" fmla="*/ 774193 w 2051513"/>
              <a:gd name="connsiteY411" fmla="*/ 216537 h 2108333"/>
              <a:gd name="connsiteX412" fmla="*/ 973736 w 2051513"/>
              <a:gd name="connsiteY412" fmla="*/ 416298 h 2108333"/>
              <a:gd name="connsiteX413" fmla="*/ 886295 w 2051513"/>
              <a:gd name="connsiteY413" fmla="*/ 173270 h 2108333"/>
              <a:gd name="connsiteX414" fmla="*/ 875690 w 2051513"/>
              <a:gd name="connsiteY414" fmla="*/ 175142 h 2108333"/>
              <a:gd name="connsiteX415" fmla="*/ 908842 w 2051513"/>
              <a:gd name="connsiteY415" fmla="*/ 139592 h 2108333"/>
              <a:gd name="connsiteX416" fmla="*/ 911915 w 2051513"/>
              <a:gd name="connsiteY416" fmla="*/ 151540 h 2108333"/>
              <a:gd name="connsiteX417" fmla="*/ 905089 w 2051513"/>
              <a:gd name="connsiteY417" fmla="*/ 161704 h 2108333"/>
              <a:gd name="connsiteX418" fmla="*/ 991435 w 2051513"/>
              <a:gd name="connsiteY418" fmla="*/ 401688 h 2108333"/>
              <a:gd name="connsiteX419" fmla="*/ 1031417 w 2051513"/>
              <a:gd name="connsiteY419" fmla="*/ 96922 h 2108333"/>
              <a:gd name="connsiteX420" fmla="*/ 526996 w 2051513"/>
              <a:gd name="connsiteY420" fmla="*/ 304948 h 2108333"/>
              <a:gd name="connsiteX421" fmla="*/ 403517 w 2051513"/>
              <a:gd name="connsiteY421" fmla="*/ 448363 h 2108333"/>
              <a:gd name="connsiteX422" fmla="*/ 405133 w 2051513"/>
              <a:gd name="connsiteY422" fmla="*/ 454526 h 2108333"/>
              <a:gd name="connsiteX423" fmla="*/ 543544 w 2051513"/>
              <a:gd name="connsiteY423" fmla="*/ 470023 h 2108333"/>
              <a:gd name="connsiteX424" fmla="*/ 549587 w 2051513"/>
              <a:gd name="connsiteY424" fmla="*/ 460813 h 2108333"/>
              <a:gd name="connsiteX425" fmla="*/ 550269 w 2051513"/>
              <a:gd name="connsiteY425" fmla="*/ 460693 h 2108333"/>
              <a:gd name="connsiteX426" fmla="*/ 557823 w 2051513"/>
              <a:gd name="connsiteY426" fmla="*/ 279498 h 2108333"/>
              <a:gd name="connsiteX427" fmla="*/ 558196 w 2051513"/>
              <a:gd name="connsiteY427" fmla="*/ 281099 h 2108333"/>
              <a:gd name="connsiteX428" fmla="*/ 547617 w 2051513"/>
              <a:gd name="connsiteY428" fmla="*/ 296790 h 2108333"/>
              <a:gd name="connsiteX429" fmla="*/ 570577 w 2051513"/>
              <a:gd name="connsiteY429" fmla="*/ 450438 h 2108333"/>
              <a:gd name="connsiteX430" fmla="*/ 727383 w 2051513"/>
              <a:gd name="connsiteY430" fmla="*/ 232653 h 2108333"/>
              <a:gd name="connsiteX431" fmla="*/ 513785 w 2051513"/>
              <a:gd name="connsiteY431" fmla="*/ 251178 h 2108333"/>
              <a:gd name="connsiteX432" fmla="*/ 536900 w 2051513"/>
              <a:gd name="connsiteY432" fmla="*/ 247095 h 2108333"/>
              <a:gd name="connsiteX433" fmla="*/ 548138 w 2051513"/>
              <a:gd name="connsiteY433" fmla="*/ 256072 h 2108333"/>
              <a:gd name="connsiteX434" fmla="*/ 751233 w 2051513"/>
              <a:gd name="connsiteY434" fmla="*/ 199528 h 2108333"/>
              <a:gd name="connsiteX435" fmla="*/ 753140 w 2051513"/>
              <a:gd name="connsiteY435" fmla="*/ 196879 h 2108333"/>
              <a:gd name="connsiteX436" fmla="*/ 754661 w 2051513"/>
              <a:gd name="connsiteY436" fmla="*/ 198153 h 2108333"/>
              <a:gd name="connsiteX437" fmla="*/ 858953 w 2051513"/>
              <a:gd name="connsiteY437" fmla="*/ 134711 h 2108333"/>
              <a:gd name="connsiteX438" fmla="*/ 867150 w 2051513"/>
              <a:gd name="connsiteY438" fmla="*/ 122220 h 2108333"/>
              <a:gd name="connsiteX439" fmla="*/ 890060 w 2051513"/>
              <a:gd name="connsiteY439" fmla="*/ 118395 h 2108333"/>
              <a:gd name="connsiteX440" fmla="*/ 890642 w 2051513"/>
              <a:gd name="connsiteY440" fmla="*/ 118844 h 2108333"/>
              <a:gd name="connsiteX441" fmla="*/ 1035058 w 2051513"/>
              <a:gd name="connsiteY441" fmla="*/ 69172 h 2108333"/>
              <a:gd name="connsiteX442" fmla="*/ 1035155 w 2051513"/>
              <a:gd name="connsiteY442" fmla="*/ 68430 h 2108333"/>
              <a:gd name="connsiteX443" fmla="*/ 1035913 w 2051513"/>
              <a:gd name="connsiteY443" fmla="*/ 68878 h 2108333"/>
              <a:gd name="connsiteX444" fmla="*/ 1037354 w 2051513"/>
              <a:gd name="connsiteY444" fmla="*/ 68382 h 2108333"/>
              <a:gd name="connsiteX445" fmla="*/ 1331928 w 2051513"/>
              <a:gd name="connsiteY445" fmla="*/ 15346 h 2108333"/>
              <a:gd name="connsiteX446" fmla="*/ 1338906 w 2051513"/>
              <a:gd name="connsiteY446" fmla="*/ 4713 h 2108333"/>
              <a:gd name="connsiteX447" fmla="*/ 1378456 w 2051513"/>
              <a:gd name="connsiteY447" fmla="*/ 13758 h 2108333"/>
              <a:gd name="connsiteX448" fmla="*/ 1378605 w 2051513"/>
              <a:gd name="connsiteY448" fmla="*/ 14339 h 2108333"/>
              <a:gd name="connsiteX449" fmla="*/ 1607047 w 2051513"/>
              <a:gd name="connsiteY449" fmla="*/ 70331 h 2108333"/>
              <a:gd name="connsiteX450" fmla="*/ 1626372 w 2051513"/>
              <a:gd name="connsiteY450" fmla="*/ 67212 h 2108333"/>
              <a:gd name="connsiteX451" fmla="*/ 1638860 w 2051513"/>
              <a:gd name="connsiteY451" fmla="*/ 76596 h 2108333"/>
              <a:gd name="connsiteX452" fmla="*/ 1804037 w 2051513"/>
              <a:gd name="connsiteY452" fmla="*/ 94951 h 2108333"/>
              <a:gd name="connsiteX453" fmla="*/ 1807817 w 2051513"/>
              <a:gd name="connsiteY453" fmla="*/ 89190 h 2108333"/>
              <a:gd name="connsiteX454" fmla="*/ 1847367 w 2051513"/>
              <a:gd name="connsiteY454" fmla="*/ 98235 h 2108333"/>
              <a:gd name="connsiteX455" fmla="*/ 1851495 w 2051513"/>
              <a:gd name="connsiteY455" fmla="*/ 114921 h 2108333"/>
              <a:gd name="connsiteX456" fmla="*/ 1982561 w 2051513"/>
              <a:gd name="connsiteY456" fmla="*/ 208390 h 2108333"/>
              <a:gd name="connsiteX457" fmla="*/ 2003961 w 2051513"/>
              <a:gd name="connsiteY457" fmla="*/ 204935 h 2108333"/>
              <a:gd name="connsiteX458" fmla="*/ 2020862 w 2051513"/>
              <a:gd name="connsiteY458" fmla="*/ 217636 h 2108333"/>
              <a:gd name="connsiteX459" fmla="*/ 2012967 w 2051513"/>
              <a:gd name="connsiteY459" fmla="*/ 257431 h 2108333"/>
              <a:gd name="connsiteX460" fmla="*/ 2007962 w 2051513"/>
              <a:gd name="connsiteY460" fmla="*/ 258267 h 2108333"/>
              <a:gd name="connsiteX461" fmla="*/ 2031974 w 2051513"/>
              <a:gd name="connsiteY461" fmla="*/ 488977 h 2108333"/>
              <a:gd name="connsiteX462" fmla="*/ 2046042 w 2051513"/>
              <a:gd name="connsiteY462" fmla="*/ 499549 h 2108333"/>
              <a:gd name="connsiteX463" fmla="*/ 2038146 w 2051513"/>
              <a:gd name="connsiteY463" fmla="*/ 539343 h 2108333"/>
              <a:gd name="connsiteX464" fmla="*/ 2026916 w 2051513"/>
              <a:gd name="connsiteY464" fmla="*/ 541219 h 2108333"/>
              <a:gd name="connsiteX465" fmla="*/ 1980674 w 2051513"/>
              <a:gd name="connsiteY465" fmla="*/ 698823 h 2108333"/>
              <a:gd name="connsiteX466" fmla="*/ 1985300 w 2051513"/>
              <a:gd name="connsiteY466" fmla="*/ 702401 h 2108333"/>
              <a:gd name="connsiteX467" fmla="*/ 1977406 w 2051513"/>
              <a:gd name="connsiteY467" fmla="*/ 742195 h 2108333"/>
              <a:gd name="connsiteX468" fmla="*/ 1954291 w 2051513"/>
              <a:gd name="connsiteY468" fmla="*/ 746278 h 2108333"/>
              <a:gd name="connsiteX469" fmla="*/ 1946075 w 2051513"/>
              <a:gd name="connsiteY469" fmla="*/ 739715 h 2108333"/>
              <a:gd name="connsiteX470" fmla="*/ 1825161 w 2051513"/>
              <a:gd name="connsiteY470" fmla="*/ 818084 h 2108333"/>
              <a:gd name="connsiteX471" fmla="*/ 1828084 w 2051513"/>
              <a:gd name="connsiteY471" fmla="*/ 830926 h 2108333"/>
              <a:gd name="connsiteX472" fmla="*/ 1815498 w 2051513"/>
              <a:gd name="connsiteY472" fmla="*/ 850107 h 2108333"/>
              <a:gd name="connsiteX473" fmla="*/ 1792587 w 2051513"/>
              <a:gd name="connsiteY473" fmla="*/ 853932 h 2108333"/>
              <a:gd name="connsiteX474" fmla="*/ 1784955 w 2051513"/>
              <a:gd name="connsiteY474" fmla="*/ 848028 h 2108333"/>
              <a:gd name="connsiteX475" fmla="*/ 1618671 w 2051513"/>
              <a:gd name="connsiteY475" fmla="*/ 988962 h 2108333"/>
              <a:gd name="connsiteX476" fmla="*/ 1621967 w 2051513"/>
              <a:gd name="connsiteY476" fmla="*/ 1002478 h 2108333"/>
              <a:gd name="connsiteX477" fmla="*/ 1618359 w 2051513"/>
              <a:gd name="connsiteY477" fmla="*/ 1007911 h 2108333"/>
              <a:gd name="connsiteX478" fmla="*/ 1620464 w 2051513"/>
              <a:gd name="connsiteY478" fmla="*/ 1017159 h 2108333"/>
              <a:gd name="connsiteX479" fmla="*/ 1607878 w 2051513"/>
              <a:gd name="connsiteY479" fmla="*/ 1036339 h 2108333"/>
              <a:gd name="connsiteX480" fmla="*/ 1585800 w 2051513"/>
              <a:gd name="connsiteY480" fmla="*/ 1040026 h 2108333"/>
              <a:gd name="connsiteX481" fmla="*/ 1400466 w 2051513"/>
              <a:gd name="connsiteY481" fmla="*/ 1370046 h 2108333"/>
              <a:gd name="connsiteX482" fmla="*/ 1402398 w 2051513"/>
              <a:gd name="connsiteY482" fmla="*/ 1371498 h 2108333"/>
              <a:gd name="connsiteX483" fmla="*/ 1404609 w 2051513"/>
              <a:gd name="connsiteY483" fmla="*/ 1381210 h 2108333"/>
              <a:gd name="connsiteX484" fmla="*/ 1576100 w 2051513"/>
              <a:gd name="connsiteY484" fmla="*/ 1459766 h 2108333"/>
              <a:gd name="connsiteX485" fmla="*/ 1580301 w 2051513"/>
              <a:gd name="connsiteY485" fmla="*/ 1453365 h 2108333"/>
              <a:gd name="connsiteX486" fmla="*/ 1619850 w 2051513"/>
              <a:gd name="connsiteY486" fmla="*/ 1462410 h 2108333"/>
              <a:gd name="connsiteX487" fmla="*/ 1625235 w 2051513"/>
              <a:gd name="connsiteY487" fmla="*/ 1482946 h 2108333"/>
              <a:gd name="connsiteX488" fmla="*/ 1616250 w 2051513"/>
              <a:gd name="connsiteY488" fmla="*/ 1495976 h 2108333"/>
              <a:gd name="connsiteX489" fmla="*/ 1695950 w 2051513"/>
              <a:gd name="connsiteY489" fmla="*/ 1698680 h 2108333"/>
              <a:gd name="connsiteX490" fmla="*/ 1697745 w 2051513"/>
              <a:gd name="connsiteY490" fmla="*/ 1698390 h 2108333"/>
              <a:gd name="connsiteX491" fmla="*/ 1714646 w 2051513"/>
              <a:gd name="connsiteY491" fmla="*/ 1711091 h 2108333"/>
              <a:gd name="connsiteX492" fmla="*/ 1706751 w 2051513"/>
              <a:gd name="connsiteY492" fmla="*/ 1750886 h 2108333"/>
              <a:gd name="connsiteX493" fmla="*/ 1701602 w 2051513"/>
              <a:gd name="connsiteY493" fmla="*/ 1751746 h 2108333"/>
              <a:gd name="connsiteX494" fmla="*/ 1662969 w 2051513"/>
              <a:gd name="connsiteY494" fmla="*/ 2061379 h 2108333"/>
              <a:gd name="connsiteX495" fmla="*/ 1667405 w 2051513"/>
              <a:gd name="connsiteY495" fmla="*/ 2064712 h 2108333"/>
              <a:gd name="connsiteX496" fmla="*/ 1659511 w 2051513"/>
              <a:gd name="connsiteY496" fmla="*/ 2104507 h 2108333"/>
              <a:gd name="connsiteX497" fmla="*/ 1657547 w 2051513"/>
              <a:gd name="connsiteY497" fmla="*/ 2104835 h 2108333"/>
              <a:gd name="connsiteX498" fmla="*/ 1657419 w 2051513"/>
              <a:gd name="connsiteY498" fmla="*/ 2105865 h 2108333"/>
              <a:gd name="connsiteX499" fmla="*/ 1656829 w 2051513"/>
              <a:gd name="connsiteY499" fmla="*/ 2104955 h 2108333"/>
              <a:gd name="connsiteX500" fmla="*/ 1636601 w 2051513"/>
              <a:gd name="connsiteY500" fmla="*/ 2108333 h 2108333"/>
              <a:gd name="connsiteX501" fmla="*/ 1619961 w 2051513"/>
              <a:gd name="connsiteY501" fmla="*/ 2095463 h 2108333"/>
              <a:gd name="connsiteX502" fmla="*/ 1615269 w 2051513"/>
              <a:gd name="connsiteY502" fmla="*/ 2074848 h 2108333"/>
              <a:gd name="connsiteX503" fmla="*/ 1626361 w 2051513"/>
              <a:gd name="connsiteY503" fmla="*/ 2057945 h 2108333"/>
              <a:gd name="connsiteX504" fmla="*/ 1486899 w 2051513"/>
              <a:gd name="connsiteY504" fmla="*/ 1842772 h 2108333"/>
              <a:gd name="connsiteX505" fmla="*/ 1476505 w 2051513"/>
              <a:gd name="connsiteY505" fmla="*/ 1844508 h 2108333"/>
              <a:gd name="connsiteX506" fmla="*/ 1459865 w 2051513"/>
              <a:gd name="connsiteY506" fmla="*/ 1831638 h 2108333"/>
              <a:gd name="connsiteX507" fmla="*/ 1455173 w 2051513"/>
              <a:gd name="connsiteY507" fmla="*/ 1811023 h 2108333"/>
              <a:gd name="connsiteX508" fmla="*/ 1458668 w 2051513"/>
              <a:gd name="connsiteY508" fmla="*/ 1805698 h 2108333"/>
              <a:gd name="connsiteX509" fmla="*/ 1364588 w 2051513"/>
              <a:gd name="connsiteY509" fmla="*/ 1717921 h 2108333"/>
              <a:gd name="connsiteX510" fmla="*/ 1364474 w 2051513"/>
              <a:gd name="connsiteY510" fmla="*/ 1718091 h 2108333"/>
              <a:gd name="connsiteX511" fmla="*/ 1341564 w 2051513"/>
              <a:gd name="connsiteY511" fmla="*/ 1721917 h 2108333"/>
              <a:gd name="connsiteX512" fmla="*/ 1334216 w 2051513"/>
              <a:gd name="connsiteY512" fmla="*/ 1716234 h 2108333"/>
              <a:gd name="connsiteX513" fmla="*/ 1104216 w 2051513"/>
              <a:gd name="connsiteY513" fmla="*/ 1916726 h 2108333"/>
              <a:gd name="connsiteX514" fmla="*/ 1107628 w 2051513"/>
              <a:gd name="connsiteY514" fmla="*/ 1931377 h 2108333"/>
              <a:gd name="connsiteX515" fmla="*/ 1094872 w 2051513"/>
              <a:gd name="connsiteY515" fmla="*/ 1950296 h 2108333"/>
              <a:gd name="connsiteX516" fmla="*/ 1055322 w 2051513"/>
              <a:gd name="connsiteY516" fmla="*/ 1941252 h 2108333"/>
              <a:gd name="connsiteX517" fmla="*/ 1055094 w 2051513"/>
              <a:gd name="connsiteY517" fmla="*/ 1940248 h 2108333"/>
              <a:gd name="connsiteX518" fmla="*/ 780584 w 2051513"/>
              <a:gd name="connsiteY518" fmla="*/ 1990224 h 2108333"/>
              <a:gd name="connsiteX519" fmla="*/ 780813 w 2051513"/>
              <a:gd name="connsiteY519" fmla="*/ 1991232 h 2108333"/>
              <a:gd name="connsiteX520" fmla="*/ 768227 w 2051513"/>
              <a:gd name="connsiteY520" fmla="*/ 2010412 h 2108333"/>
              <a:gd name="connsiteX521" fmla="*/ 745317 w 2051513"/>
              <a:gd name="connsiteY521" fmla="*/ 2014238 h 2108333"/>
              <a:gd name="connsiteX522" fmla="*/ 737386 w 2051513"/>
              <a:gd name="connsiteY522" fmla="*/ 2008104 h 2108333"/>
              <a:gd name="connsiteX523" fmla="*/ 734556 w 2051513"/>
              <a:gd name="connsiteY523" fmla="*/ 2010439 h 2108333"/>
              <a:gd name="connsiteX524" fmla="*/ 735440 w 2051513"/>
              <a:gd name="connsiteY524" fmla="*/ 2006599 h 2108333"/>
              <a:gd name="connsiteX525" fmla="*/ 728677 w 2051513"/>
              <a:gd name="connsiteY525" fmla="*/ 2001368 h 2108333"/>
              <a:gd name="connsiteX526" fmla="*/ 723985 w 2051513"/>
              <a:gd name="connsiteY526" fmla="*/ 1980753 h 2108333"/>
              <a:gd name="connsiteX527" fmla="*/ 724458 w 2051513"/>
              <a:gd name="connsiteY527" fmla="*/ 1980033 h 2108333"/>
              <a:gd name="connsiteX528" fmla="*/ 595122 w 2051513"/>
              <a:gd name="connsiteY528" fmla="*/ 1887478 h 2108333"/>
              <a:gd name="connsiteX529" fmla="*/ 594770 w 2051513"/>
              <a:gd name="connsiteY529" fmla="*/ 1888015 h 2108333"/>
              <a:gd name="connsiteX530" fmla="*/ 571655 w 2051513"/>
              <a:gd name="connsiteY530" fmla="*/ 1892097 h 2108333"/>
              <a:gd name="connsiteX531" fmla="*/ 555220 w 2051513"/>
              <a:gd name="connsiteY531" fmla="*/ 1878970 h 2108333"/>
              <a:gd name="connsiteX532" fmla="*/ 555079 w 2051513"/>
              <a:gd name="connsiteY532" fmla="*/ 1878350 h 2108333"/>
              <a:gd name="connsiteX533" fmla="*/ 451142 w 2051513"/>
              <a:gd name="connsiteY533" fmla="*/ 1895781 h 2108333"/>
              <a:gd name="connsiteX534" fmla="*/ 439697 w 2051513"/>
              <a:gd name="connsiteY534" fmla="*/ 1913221 h 2108333"/>
              <a:gd name="connsiteX535" fmla="*/ 400148 w 2051513"/>
              <a:gd name="connsiteY535" fmla="*/ 1904177 h 2108333"/>
              <a:gd name="connsiteX536" fmla="*/ 396946 w 2051513"/>
              <a:gd name="connsiteY536" fmla="*/ 1890112 h 2108333"/>
              <a:gd name="connsiteX537" fmla="*/ 257499 w 2051513"/>
              <a:gd name="connsiteY537" fmla="*/ 1807304 h 2108333"/>
              <a:gd name="connsiteX538" fmla="*/ 254393 w 2051513"/>
              <a:gd name="connsiteY538" fmla="*/ 1807868 h 2108333"/>
              <a:gd name="connsiteX539" fmla="*/ 248889 w 2051513"/>
              <a:gd name="connsiteY539" fmla="*/ 1812969 h 2108333"/>
              <a:gd name="connsiteX540" fmla="*/ 248159 w 2051513"/>
              <a:gd name="connsiteY540" fmla="*/ 1809001 h 2108333"/>
              <a:gd name="connsiteX541" fmla="*/ 245735 w 2051513"/>
              <a:gd name="connsiteY541" fmla="*/ 1809441 h 2108333"/>
              <a:gd name="connsiteX542" fmla="*/ 234056 w 2051513"/>
              <a:gd name="connsiteY542" fmla="*/ 1800786 h 2108333"/>
              <a:gd name="connsiteX543" fmla="*/ 230761 w 2051513"/>
              <a:gd name="connsiteY543" fmla="*/ 1788059 h 2108333"/>
              <a:gd name="connsiteX544" fmla="*/ 233836 w 2051513"/>
              <a:gd name="connsiteY544" fmla="*/ 1783614 h 2108333"/>
              <a:gd name="connsiteX545" fmla="*/ 124910 w 2051513"/>
              <a:gd name="connsiteY545" fmla="*/ 1640363 h 2108333"/>
              <a:gd name="connsiteX546" fmla="*/ 124258 w 2051513"/>
              <a:gd name="connsiteY546" fmla="*/ 1642082 h 2108333"/>
              <a:gd name="connsiteX547" fmla="*/ 121628 w 2051513"/>
              <a:gd name="connsiteY547" fmla="*/ 1637144 h 2108333"/>
              <a:gd name="connsiteX548" fmla="*/ 116701 w 2051513"/>
              <a:gd name="connsiteY548" fmla="*/ 1638063 h 2108333"/>
              <a:gd name="connsiteX549" fmla="*/ 106429 w 2051513"/>
              <a:gd name="connsiteY549" fmla="*/ 1629858 h 2108333"/>
              <a:gd name="connsiteX550" fmla="*/ 103559 w 2051513"/>
              <a:gd name="connsiteY550" fmla="*/ 1615494 h 2108333"/>
              <a:gd name="connsiteX551" fmla="*/ 106097 w 2051513"/>
              <a:gd name="connsiteY551" fmla="*/ 1611719 h 2108333"/>
              <a:gd name="connsiteX552" fmla="*/ 35818 w 2051513"/>
              <a:gd name="connsiteY552" fmla="*/ 1479307 h 2108333"/>
              <a:gd name="connsiteX553" fmla="*/ 21400 w 2051513"/>
              <a:gd name="connsiteY553" fmla="*/ 1481853 h 2108333"/>
              <a:gd name="connsiteX554" fmla="*/ 4965 w 2051513"/>
              <a:gd name="connsiteY554" fmla="*/ 1468726 h 2108333"/>
              <a:gd name="connsiteX555" fmla="*/ 12860 w 2051513"/>
              <a:gd name="connsiteY555" fmla="*/ 1428931 h 2108333"/>
              <a:gd name="connsiteX556" fmla="*/ 23429 w 2051513"/>
              <a:gd name="connsiteY556" fmla="*/ 1427166 h 2108333"/>
              <a:gd name="connsiteX557" fmla="*/ 23894 w 2051513"/>
              <a:gd name="connsiteY557" fmla="*/ 1255064 h 2108333"/>
              <a:gd name="connsiteX558" fmla="*/ 12228 w 2051513"/>
              <a:gd name="connsiteY558" fmla="*/ 1246041 h 2108333"/>
              <a:gd name="connsiteX559" fmla="*/ 20123 w 2051513"/>
              <a:gd name="connsiteY559" fmla="*/ 1206246 h 2108333"/>
              <a:gd name="connsiteX560" fmla="*/ 24511 w 2051513"/>
              <a:gd name="connsiteY560" fmla="*/ 1205471 h 2108333"/>
              <a:gd name="connsiteX561" fmla="*/ 27834 w 2051513"/>
              <a:gd name="connsiteY561" fmla="*/ 1054326 h 2108333"/>
              <a:gd name="connsiteX562" fmla="*/ 17579 w 2051513"/>
              <a:gd name="connsiteY562" fmla="*/ 1046393 h 2108333"/>
              <a:gd name="connsiteX563" fmla="*/ 25473 w 2051513"/>
              <a:gd name="connsiteY563" fmla="*/ 1006598 h 2108333"/>
              <a:gd name="connsiteX564" fmla="*/ 39049 w 2051513"/>
              <a:gd name="connsiteY564" fmla="*/ 1004406 h 2108333"/>
              <a:gd name="connsiteX565" fmla="*/ 102302 w 2051513"/>
              <a:gd name="connsiteY565" fmla="*/ 872789 h 2108333"/>
              <a:gd name="connsiteX566" fmla="*/ 102158 w 2051513"/>
              <a:gd name="connsiteY566" fmla="*/ 872678 h 2108333"/>
              <a:gd name="connsiteX567" fmla="*/ 110052 w 2051513"/>
              <a:gd name="connsiteY567" fmla="*/ 832882 h 2108333"/>
              <a:gd name="connsiteX568" fmla="*/ 115521 w 2051513"/>
              <a:gd name="connsiteY568" fmla="*/ 831999 h 2108333"/>
              <a:gd name="connsiteX569" fmla="*/ 128172 w 2051513"/>
              <a:gd name="connsiteY569" fmla="*/ 743472 h 2108333"/>
              <a:gd name="connsiteX570" fmla="*/ 118685 w 2051513"/>
              <a:gd name="connsiteY570" fmla="*/ 736134 h 2108333"/>
              <a:gd name="connsiteX571" fmla="*/ 126579 w 2051513"/>
              <a:gd name="connsiteY571" fmla="*/ 696339 h 2108333"/>
              <a:gd name="connsiteX572" fmla="*/ 141656 w 2051513"/>
              <a:gd name="connsiteY572" fmla="*/ 693676 h 2108333"/>
              <a:gd name="connsiteX573" fmla="*/ 166418 w 2051513"/>
              <a:gd name="connsiteY573" fmla="*/ 624697 h 2108333"/>
              <a:gd name="connsiteX574" fmla="*/ 160316 w 2051513"/>
              <a:gd name="connsiteY574" fmla="*/ 619978 h 2108333"/>
              <a:gd name="connsiteX575" fmla="*/ 168211 w 2051513"/>
              <a:gd name="connsiteY575" fmla="*/ 580182 h 2108333"/>
              <a:gd name="connsiteX576" fmla="*/ 190859 w 2051513"/>
              <a:gd name="connsiteY576" fmla="*/ 576526 h 2108333"/>
              <a:gd name="connsiteX577" fmla="*/ 197939 w 2051513"/>
              <a:gd name="connsiteY577" fmla="*/ 581846 h 2108333"/>
              <a:gd name="connsiteX578" fmla="*/ 352128 w 2051513"/>
              <a:gd name="connsiteY578" fmla="*/ 462277 h 2108333"/>
              <a:gd name="connsiteX579" fmla="*/ 350519 w 2051513"/>
              <a:gd name="connsiteY579" fmla="*/ 455210 h 2108333"/>
              <a:gd name="connsiteX580" fmla="*/ 363105 w 2051513"/>
              <a:gd name="connsiteY580" fmla="*/ 436030 h 2108333"/>
              <a:gd name="connsiteX581" fmla="*/ 383796 w 2051513"/>
              <a:gd name="connsiteY581" fmla="*/ 432375 h 2108333"/>
              <a:gd name="connsiteX582" fmla="*/ 505728 w 2051513"/>
              <a:gd name="connsiteY582" fmla="*/ 290260 h 2108333"/>
              <a:gd name="connsiteX583" fmla="*/ 501199 w 2051513"/>
              <a:gd name="connsiteY583" fmla="*/ 270358 h 2108333"/>
              <a:gd name="connsiteX584" fmla="*/ 513785 w 2051513"/>
              <a:gd name="connsiteY584" fmla="*/ 251178 h 210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2051513" h="2108333">
                <a:moveTo>
                  <a:pt x="1508531" y="1805825"/>
                </a:moveTo>
                <a:lnTo>
                  <a:pt x="1512432" y="1821594"/>
                </a:lnTo>
                <a:lnTo>
                  <a:pt x="1507036" y="1829508"/>
                </a:lnTo>
                <a:lnTo>
                  <a:pt x="1645093" y="2042515"/>
                </a:lnTo>
                <a:lnTo>
                  <a:pt x="1677260" y="1749621"/>
                </a:lnTo>
                <a:lnTo>
                  <a:pt x="1667960" y="1742428"/>
                </a:lnTo>
                <a:close/>
                <a:moveTo>
                  <a:pt x="1509897" y="1600944"/>
                </a:moveTo>
                <a:lnTo>
                  <a:pt x="1373748" y="1683661"/>
                </a:lnTo>
                <a:lnTo>
                  <a:pt x="1376904" y="1695932"/>
                </a:lnTo>
                <a:lnTo>
                  <a:pt x="1473144" y="1786296"/>
                </a:lnTo>
                <a:lnTo>
                  <a:pt x="1511673" y="1603104"/>
                </a:lnTo>
                <a:lnTo>
                  <a:pt x="1510114" y="1601898"/>
                </a:lnTo>
                <a:close/>
                <a:moveTo>
                  <a:pt x="1082318" y="1742464"/>
                </a:moveTo>
                <a:lnTo>
                  <a:pt x="1082504" y="1743183"/>
                </a:lnTo>
                <a:cubicBezTo>
                  <a:pt x="1081487" y="1750406"/>
                  <a:pt x="1077417" y="1757502"/>
                  <a:pt x="1069393" y="1762703"/>
                </a:cubicBezTo>
                <a:lnTo>
                  <a:pt x="1069142" y="1762745"/>
                </a:lnTo>
                <a:lnTo>
                  <a:pt x="1083244" y="1898223"/>
                </a:lnTo>
                <a:lnTo>
                  <a:pt x="1085865" y="1897800"/>
                </a:lnTo>
                <a:lnTo>
                  <a:pt x="1086987" y="1898643"/>
                </a:lnTo>
                <a:lnTo>
                  <a:pt x="1307072" y="1706297"/>
                </a:lnTo>
                <a:close/>
                <a:moveTo>
                  <a:pt x="1593851" y="1505677"/>
                </a:moveTo>
                <a:lnTo>
                  <a:pt x="1551105" y="1566298"/>
                </a:lnTo>
                <a:lnTo>
                  <a:pt x="1557559" y="1571148"/>
                </a:lnTo>
                <a:cubicBezTo>
                  <a:pt x="1565699" y="1583707"/>
                  <a:pt x="1565014" y="1600994"/>
                  <a:pt x="1549664" y="1610942"/>
                </a:cubicBezTo>
                <a:lnTo>
                  <a:pt x="1531069" y="1614048"/>
                </a:lnTo>
                <a:lnTo>
                  <a:pt x="1492051" y="1789421"/>
                </a:lnTo>
                <a:lnTo>
                  <a:pt x="1494436" y="1791213"/>
                </a:lnTo>
                <a:lnTo>
                  <a:pt x="1663150" y="1724038"/>
                </a:lnTo>
                <a:lnTo>
                  <a:pt x="1662510" y="1721226"/>
                </a:lnTo>
                <a:lnTo>
                  <a:pt x="1672918" y="1705365"/>
                </a:lnTo>
                <a:close/>
                <a:moveTo>
                  <a:pt x="1038061" y="1760014"/>
                </a:moveTo>
                <a:lnTo>
                  <a:pt x="792565" y="1962575"/>
                </a:lnTo>
                <a:lnTo>
                  <a:pt x="1054626" y="1914548"/>
                </a:lnTo>
                <a:lnTo>
                  <a:pt x="1063216" y="1901456"/>
                </a:lnTo>
                <a:lnTo>
                  <a:pt x="1065446" y="1901096"/>
                </a:lnTo>
                <a:lnTo>
                  <a:pt x="1051354" y="1765716"/>
                </a:lnTo>
                <a:lnTo>
                  <a:pt x="1046484" y="1766529"/>
                </a:lnTo>
                <a:close/>
                <a:moveTo>
                  <a:pt x="808152" y="1690879"/>
                </a:moveTo>
                <a:lnTo>
                  <a:pt x="604298" y="1855396"/>
                </a:lnTo>
                <a:lnTo>
                  <a:pt x="606737" y="1866115"/>
                </a:lnTo>
                <a:lnTo>
                  <a:pt x="740322" y="1960967"/>
                </a:lnTo>
                <a:lnTo>
                  <a:pt x="746167" y="1960024"/>
                </a:lnTo>
                <a:close/>
                <a:moveTo>
                  <a:pt x="1413040" y="1411948"/>
                </a:moveTo>
                <a:lnTo>
                  <a:pt x="1525943" y="1560822"/>
                </a:lnTo>
                <a:lnTo>
                  <a:pt x="1528330" y="1560436"/>
                </a:lnTo>
                <a:lnTo>
                  <a:pt x="1576228" y="1496116"/>
                </a:lnTo>
                <a:lnTo>
                  <a:pt x="1572406" y="1493160"/>
                </a:lnTo>
                <a:lnTo>
                  <a:pt x="1570207" y="1483498"/>
                </a:lnTo>
                <a:close/>
                <a:moveTo>
                  <a:pt x="832233" y="1678485"/>
                </a:moveTo>
                <a:lnTo>
                  <a:pt x="830844" y="1680514"/>
                </a:lnTo>
                <a:lnTo>
                  <a:pt x="830802" y="1680521"/>
                </a:lnTo>
                <a:lnTo>
                  <a:pt x="767078" y="1956664"/>
                </a:lnTo>
                <a:lnTo>
                  <a:pt x="1027255" y="1742280"/>
                </a:lnTo>
                <a:lnTo>
                  <a:pt x="1025982" y="1736691"/>
                </a:lnTo>
                <a:close/>
                <a:moveTo>
                  <a:pt x="1383426" y="1413143"/>
                </a:moveTo>
                <a:lnTo>
                  <a:pt x="1364930" y="1664971"/>
                </a:lnTo>
                <a:lnTo>
                  <a:pt x="1505537" y="1581108"/>
                </a:lnTo>
                <a:lnTo>
                  <a:pt x="1510675" y="1573278"/>
                </a:lnTo>
                <a:lnTo>
                  <a:pt x="1388491" y="1412297"/>
                </a:lnTo>
                <a:close/>
                <a:moveTo>
                  <a:pt x="1361540" y="1416237"/>
                </a:moveTo>
                <a:lnTo>
                  <a:pt x="1078108" y="1721264"/>
                </a:lnTo>
                <a:lnTo>
                  <a:pt x="1324731" y="1681577"/>
                </a:lnTo>
                <a:lnTo>
                  <a:pt x="1332819" y="1669252"/>
                </a:lnTo>
                <a:lnTo>
                  <a:pt x="1343090" y="1667438"/>
                </a:lnTo>
                <a:close/>
                <a:moveTo>
                  <a:pt x="498283" y="1610188"/>
                </a:moveTo>
                <a:lnTo>
                  <a:pt x="435503" y="1864342"/>
                </a:lnTo>
                <a:lnTo>
                  <a:pt x="445489" y="1871846"/>
                </a:lnTo>
                <a:lnTo>
                  <a:pt x="553735" y="1853468"/>
                </a:lnTo>
                <a:lnTo>
                  <a:pt x="562938" y="1839445"/>
                </a:lnTo>
                <a:lnTo>
                  <a:pt x="540881" y="1759341"/>
                </a:lnTo>
                <a:close/>
                <a:moveTo>
                  <a:pt x="478690" y="1600021"/>
                </a:moveTo>
                <a:lnTo>
                  <a:pt x="273681" y="1789995"/>
                </a:lnTo>
                <a:lnTo>
                  <a:pt x="405981" y="1867522"/>
                </a:lnTo>
                <a:lnTo>
                  <a:pt x="408042" y="1864382"/>
                </a:lnTo>
                <a:lnTo>
                  <a:pt x="414984" y="1863261"/>
                </a:lnTo>
                <a:close/>
                <a:moveTo>
                  <a:pt x="512445" y="1583117"/>
                </a:moveTo>
                <a:lnTo>
                  <a:pt x="512157" y="1583527"/>
                </a:lnTo>
                <a:lnTo>
                  <a:pt x="537488" y="1673776"/>
                </a:lnTo>
                <a:lnTo>
                  <a:pt x="584046" y="1835679"/>
                </a:lnTo>
                <a:lnTo>
                  <a:pt x="586025" y="1835349"/>
                </a:lnTo>
                <a:lnTo>
                  <a:pt x="591525" y="1839603"/>
                </a:lnTo>
                <a:lnTo>
                  <a:pt x="799742" y="1671408"/>
                </a:lnTo>
                <a:lnTo>
                  <a:pt x="797217" y="1669450"/>
                </a:lnTo>
                <a:lnTo>
                  <a:pt x="796698" y="1667323"/>
                </a:lnTo>
                <a:close/>
                <a:moveTo>
                  <a:pt x="787709" y="1321650"/>
                </a:moveTo>
                <a:lnTo>
                  <a:pt x="824400" y="1642849"/>
                </a:lnTo>
                <a:lnTo>
                  <a:pt x="830707" y="1647743"/>
                </a:lnTo>
                <a:lnTo>
                  <a:pt x="831529" y="1651112"/>
                </a:lnTo>
                <a:lnTo>
                  <a:pt x="835793" y="1654518"/>
                </a:lnTo>
                <a:lnTo>
                  <a:pt x="836593" y="1658147"/>
                </a:lnTo>
                <a:lnTo>
                  <a:pt x="845858" y="1660875"/>
                </a:lnTo>
                <a:lnTo>
                  <a:pt x="845139" y="1661434"/>
                </a:lnTo>
                <a:lnTo>
                  <a:pt x="1034535" y="1718745"/>
                </a:lnTo>
                <a:lnTo>
                  <a:pt x="1035991" y="1716527"/>
                </a:lnTo>
                <a:lnTo>
                  <a:pt x="796195" y="1320151"/>
                </a:lnTo>
                <a:close/>
                <a:moveTo>
                  <a:pt x="807937" y="1306865"/>
                </a:moveTo>
                <a:lnTo>
                  <a:pt x="1052420" y="1711493"/>
                </a:lnTo>
                <a:lnTo>
                  <a:pt x="1060387" y="1710207"/>
                </a:lnTo>
                <a:lnTo>
                  <a:pt x="1060833" y="1710542"/>
                </a:lnTo>
                <a:lnTo>
                  <a:pt x="1353448" y="1395631"/>
                </a:lnTo>
                <a:lnTo>
                  <a:pt x="1352668" y="1392204"/>
                </a:lnTo>
                <a:close/>
                <a:moveTo>
                  <a:pt x="968617" y="1187426"/>
                </a:moveTo>
                <a:lnTo>
                  <a:pt x="808777" y="1287306"/>
                </a:lnTo>
                <a:lnTo>
                  <a:pt x="809480" y="1290205"/>
                </a:lnTo>
                <a:lnTo>
                  <a:pt x="1325739" y="1371263"/>
                </a:lnTo>
                <a:lnTo>
                  <a:pt x="1002674" y="1189395"/>
                </a:lnTo>
                <a:lnTo>
                  <a:pt x="1001403" y="1191239"/>
                </a:lnTo>
                <a:cubicBezTo>
                  <a:pt x="993379" y="1196439"/>
                  <a:pt x="985414" y="1197143"/>
                  <a:pt x="978493" y="1195065"/>
                </a:cubicBezTo>
                <a:close/>
                <a:moveTo>
                  <a:pt x="1365678" y="948164"/>
                </a:moveTo>
                <a:lnTo>
                  <a:pt x="1360733" y="955612"/>
                </a:lnTo>
                <a:lnTo>
                  <a:pt x="1357429" y="956164"/>
                </a:lnTo>
                <a:lnTo>
                  <a:pt x="1385445" y="1347667"/>
                </a:lnTo>
                <a:lnTo>
                  <a:pt x="1567565" y="1023942"/>
                </a:lnTo>
                <a:lnTo>
                  <a:pt x="1564607" y="1010948"/>
                </a:lnTo>
                <a:close/>
                <a:moveTo>
                  <a:pt x="1388178" y="936390"/>
                </a:moveTo>
                <a:lnTo>
                  <a:pt x="1571744" y="994325"/>
                </a:lnTo>
                <a:lnTo>
                  <a:pt x="1576223" y="987500"/>
                </a:lnTo>
                <a:lnTo>
                  <a:pt x="1587178" y="985731"/>
                </a:lnTo>
                <a:lnTo>
                  <a:pt x="1590331" y="981183"/>
                </a:lnTo>
                <a:lnTo>
                  <a:pt x="1592130" y="980882"/>
                </a:lnTo>
                <a:lnTo>
                  <a:pt x="1754415" y="844133"/>
                </a:lnTo>
                <a:close/>
                <a:moveTo>
                  <a:pt x="1333425" y="956036"/>
                </a:moveTo>
                <a:lnTo>
                  <a:pt x="1011676" y="1160516"/>
                </a:lnTo>
                <a:lnTo>
                  <a:pt x="1014493" y="1171260"/>
                </a:lnTo>
                <a:lnTo>
                  <a:pt x="1360494" y="1366041"/>
                </a:lnTo>
                <a:lnTo>
                  <a:pt x="1362848" y="1362453"/>
                </a:lnTo>
                <a:lnTo>
                  <a:pt x="1366265" y="1361901"/>
                </a:lnTo>
                <a:lnTo>
                  <a:pt x="1338093" y="959393"/>
                </a:lnTo>
                <a:lnTo>
                  <a:pt x="1337823" y="959438"/>
                </a:lnTo>
                <a:close/>
                <a:moveTo>
                  <a:pt x="187054" y="1476458"/>
                </a:moveTo>
                <a:lnTo>
                  <a:pt x="136686" y="1609304"/>
                </a:lnTo>
                <a:lnTo>
                  <a:pt x="139338" y="1620916"/>
                </a:lnTo>
                <a:lnTo>
                  <a:pt x="237381" y="1750345"/>
                </a:lnTo>
                <a:close/>
                <a:moveTo>
                  <a:pt x="204850" y="1457073"/>
                </a:moveTo>
                <a:lnTo>
                  <a:pt x="203517" y="1459104"/>
                </a:lnTo>
                <a:lnTo>
                  <a:pt x="261628" y="1773007"/>
                </a:lnTo>
                <a:lnTo>
                  <a:pt x="478509" y="1572119"/>
                </a:lnTo>
                <a:lnTo>
                  <a:pt x="478422" y="1571684"/>
                </a:lnTo>
                <a:lnTo>
                  <a:pt x="478518" y="1571542"/>
                </a:lnTo>
                <a:close/>
                <a:moveTo>
                  <a:pt x="456824" y="1335625"/>
                </a:moveTo>
                <a:lnTo>
                  <a:pt x="455833" y="1337094"/>
                </a:lnTo>
                <a:lnTo>
                  <a:pt x="505962" y="1560779"/>
                </a:lnTo>
                <a:lnTo>
                  <a:pt x="783527" y="1642519"/>
                </a:lnTo>
                <a:close/>
                <a:moveTo>
                  <a:pt x="467102" y="1318088"/>
                </a:moveTo>
                <a:lnTo>
                  <a:pt x="467499" y="1319792"/>
                </a:lnTo>
                <a:lnTo>
                  <a:pt x="466488" y="1321292"/>
                </a:lnTo>
                <a:lnTo>
                  <a:pt x="802041" y="1637437"/>
                </a:lnTo>
                <a:lnTo>
                  <a:pt x="765226" y="1315151"/>
                </a:lnTo>
                <a:lnTo>
                  <a:pt x="759526" y="1310598"/>
                </a:lnTo>
                <a:lnTo>
                  <a:pt x="757593" y="1302106"/>
                </a:lnTo>
                <a:close/>
                <a:moveTo>
                  <a:pt x="419905" y="1333311"/>
                </a:moveTo>
                <a:lnTo>
                  <a:pt x="214326" y="1438252"/>
                </a:lnTo>
                <a:lnTo>
                  <a:pt x="483712" y="1552211"/>
                </a:lnTo>
                <a:lnTo>
                  <a:pt x="436547" y="1341750"/>
                </a:lnTo>
                <a:lnTo>
                  <a:pt x="431833" y="1342537"/>
                </a:lnTo>
                <a:lnTo>
                  <a:pt x="429128" y="1340445"/>
                </a:lnTo>
                <a:lnTo>
                  <a:pt x="429121" y="1340455"/>
                </a:lnTo>
                <a:lnTo>
                  <a:pt x="429121" y="1340440"/>
                </a:lnTo>
                <a:close/>
                <a:moveTo>
                  <a:pt x="55304" y="1461329"/>
                </a:moveTo>
                <a:lnTo>
                  <a:pt x="54141" y="1463101"/>
                </a:lnTo>
                <a:lnTo>
                  <a:pt x="121624" y="1591471"/>
                </a:lnTo>
                <a:lnTo>
                  <a:pt x="169603" y="1464367"/>
                </a:lnTo>
                <a:lnTo>
                  <a:pt x="159637" y="1456659"/>
                </a:lnTo>
                <a:lnTo>
                  <a:pt x="158638" y="1452268"/>
                </a:lnTo>
                <a:close/>
                <a:moveTo>
                  <a:pt x="1452599" y="672985"/>
                </a:moveTo>
                <a:lnTo>
                  <a:pt x="1364748" y="912901"/>
                </a:lnTo>
                <a:lnTo>
                  <a:pt x="1368628" y="915817"/>
                </a:lnTo>
                <a:lnTo>
                  <a:pt x="1369810" y="920698"/>
                </a:lnTo>
                <a:lnTo>
                  <a:pt x="1766457" y="820674"/>
                </a:lnTo>
                <a:lnTo>
                  <a:pt x="1463357" y="671189"/>
                </a:lnTo>
                <a:close/>
                <a:moveTo>
                  <a:pt x="1810237" y="473415"/>
                </a:moveTo>
                <a:lnTo>
                  <a:pt x="1810237" y="800426"/>
                </a:lnTo>
                <a:lnTo>
                  <a:pt x="1810650" y="800737"/>
                </a:lnTo>
                <a:lnTo>
                  <a:pt x="1934908" y="720200"/>
                </a:lnTo>
                <a:lnTo>
                  <a:pt x="1933164" y="712536"/>
                </a:lnTo>
                <a:lnTo>
                  <a:pt x="1942216" y="698742"/>
                </a:lnTo>
                <a:close/>
                <a:moveTo>
                  <a:pt x="1822838" y="461113"/>
                </a:moveTo>
                <a:lnTo>
                  <a:pt x="1957288" y="691429"/>
                </a:lnTo>
                <a:lnTo>
                  <a:pt x="1959058" y="691134"/>
                </a:lnTo>
                <a:lnTo>
                  <a:pt x="2005440" y="535592"/>
                </a:lnTo>
                <a:lnTo>
                  <a:pt x="1998597" y="530299"/>
                </a:lnTo>
                <a:lnTo>
                  <a:pt x="1998147" y="528321"/>
                </a:lnTo>
                <a:close/>
                <a:moveTo>
                  <a:pt x="769218" y="935735"/>
                </a:moveTo>
                <a:lnTo>
                  <a:pt x="797395" y="1271191"/>
                </a:lnTo>
                <a:lnTo>
                  <a:pt x="959137" y="1170259"/>
                </a:lnTo>
                <a:lnTo>
                  <a:pt x="957620" y="1163596"/>
                </a:lnTo>
                <a:close/>
                <a:moveTo>
                  <a:pt x="47202" y="1262789"/>
                </a:moveTo>
                <a:lnTo>
                  <a:pt x="46978" y="1433774"/>
                </a:lnTo>
                <a:lnTo>
                  <a:pt x="52410" y="1437976"/>
                </a:lnTo>
                <a:lnTo>
                  <a:pt x="53242" y="1441630"/>
                </a:lnTo>
                <a:lnTo>
                  <a:pt x="157419" y="1432276"/>
                </a:lnTo>
                <a:lnTo>
                  <a:pt x="164571" y="1421375"/>
                </a:lnTo>
                <a:close/>
                <a:moveTo>
                  <a:pt x="1778483" y="462710"/>
                </a:moveTo>
                <a:lnTo>
                  <a:pt x="1481861" y="650998"/>
                </a:lnTo>
                <a:lnTo>
                  <a:pt x="1481877" y="651056"/>
                </a:lnTo>
                <a:lnTo>
                  <a:pt x="1478008" y="656666"/>
                </a:lnTo>
                <a:lnTo>
                  <a:pt x="1780778" y="805937"/>
                </a:lnTo>
                <a:lnTo>
                  <a:pt x="1783842" y="801267"/>
                </a:lnTo>
                <a:lnTo>
                  <a:pt x="1792237" y="799912"/>
                </a:lnTo>
                <a:lnTo>
                  <a:pt x="1792237" y="471750"/>
                </a:lnTo>
                <a:lnTo>
                  <a:pt x="1790537" y="472034"/>
                </a:lnTo>
                <a:close/>
                <a:moveTo>
                  <a:pt x="744703" y="936737"/>
                </a:moveTo>
                <a:lnTo>
                  <a:pt x="461978" y="1298421"/>
                </a:lnTo>
                <a:lnTo>
                  <a:pt x="462638" y="1298917"/>
                </a:lnTo>
                <a:lnTo>
                  <a:pt x="463398" y="1302178"/>
                </a:lnTo>
                <a:lnTo>
                  <a:pt x="757640" y="1285708"/>
                </a:lnTo>
                <a:lnTo>
                  <a:pt x="767420" y="1270803"/>
                </a:lnTo>
                <a:lnTo>
                  <a:pt x="775559" y="1269444"/>
                </a:lnTo>
                <a:lnTo>
                  <a:pt x="748977" y="936023"/>
                </a:lnTo>
                <a:close/>
                <a:moveTo>
                  <a:pt x="1054742" y="787180"/>
                </a:moveTo>
                <a:lnTo>
                  <a:pt x="991754" y="1138512"/>
                </a:lnTo>
                <a:lnTo>
                  <a:pt x="992864" y="1138316"/>
                </a:lnTo>
                <a:lnTo>
                  <a:pt x="1000219" y="1144192"/>
                </a:lnTo>
                <a:lnTo>
                  <a:pt x="1319984" y="941297"/>
                </a:lnTo>
                <a:lnTo>
                  <a:pt x="1317602" y="930832"/>
                </a:lnTo>
                <a:lnTo>
                  <a:pt x="1062107" y="785065"/>
                </a:lnTo>
                <a:close/>
                <a:moveTo>
                  <a:pt x="266953" y="1145181"/>
                </a:moveTo>
                <a:lnTo>
                  <a:pt x="264399" y="1148984"/>
                </a:lnTo>
                <a:lnTo>
                  <a:pt x="258315" y="1150000"/>
                </a:lnTo>
                <a:lnTo>
                  <a:pt x="219771" y="1342030"/>
                </a:lnTo>
                <a:lnTo>
                  <a:pt x="204388" y="1420782"/>
                </a:lnTo>
                <a:lnTo>
                  <a:pt x="411738" y="1314484"/>
                </a:lnTo>
                <a:lnTo>
                  <a:pt x="410502" y="1309052"/>
                </a:lnTo>
                <a:lnTo>
                  <a:pt x="415905" y="1300818"/>
                </a:lnTo>
                <a:close/>
                <a:moveTo>
                  <a:pt x="776972" y="900305"/>
                </a:moveTo>
                <a:lnTo>
                  <a:pt x="780167" y="914026"/>
                </a:lnTo>
                <a:lnTo>
                  <a:pt x="778320" y="916764"/>
                </a:lnTo>
                <a:lnTo>
                  <a:pt x="968049" y="1144988"/>
                </a:lnTo>
                <a:lnTo>
                  <a:pt x="969748" y="1142399"/>
                </a:lnTo>
                <a:lnTo>
                  <a:pt x="973262" y="1141779"/>
                </a:lnTo>
                <a:lnTo>
                  <a:pt x="1037772" y="785143"/>
                </a:lnTo>
                <a:lnTo>
                  <a:pt x="1033796" y="782068"/>
                </a:lnTo>
                <a:close/>
                <a:moveTo>
                  <a:pt x="1075487" y="756881"/>
                </a:moveTo>
                <a:lnTo>
                  <a:pt x="1077578" y="764857"/>
                </a:lnTo>
                <a:lnTo>
                  <a:pt x="1074562" y="769231"/>
                </a:lnTo>
                <a:lnTo>
                  <a:pt x="1326326" y="910965"/>
                </a:lnTo>
                <a:lnTo>
                  <a:pt x="1329078" y="906772"/>
                </a:lnTo>
                <a:lnTo>
                  <a:pt x="1346899" y="903895"/>
                </a:lnTo>
                <a:lnTo>
                  <a:pt x="1428494" y="678420"/>
                </a:lnTo>
                <a:lnTo>
                  <a:pt x="1432576" y="665346"/>
                </a:lnTo>
                <a:close/>
                <a:moveTo>
                  <a:pt x="227952" y="1142339"/>
                </a:moveTo>
                <a:lnTo>
                  <a:pt x="62770" y="1228591"/>
                </a:lnTo>
                <a:lnTo>
                  <a:pt x="64534" y="1236167"/>
                </a:lnTo>
                <a:lnTo>
                  <a:pt x="58827" y="1244631"/>
                </a:lnTo>
                <a:lnTo>
                  <a:pt x="184537" y="1414119"/>
                </a:lnTo>
                <a:lnTo>
                  <a:pt x="184957" y="1414051"/>
                </a:lnTo>
                <a:lnTo>
                  <a:pt x="209921" y="1288214"/>
                </a:lnTo>
                <a:lnTo>
                  <a:pt x="237014" y="1149348"/>
                </a:lnTo>
                <a:close/>
                <a:moveTo>
                  <a:pt x="1983136" y="255904"/>
                </a:moveTo>
                <a:lnTo>
                  <a:pt x="1816869" y="424840"/>
                </a:lnTo>
                <a:lnTo>
                  <a:pt x="1821342" y="428414"/>
                </a:lnTo>
                <a:lnTo>
                  <a:pt x="1825753" y="445237"/>
                </a:lnTo>
                <a:lnTo>
                  <a:pt x="1994021" y="509508"/>
                </a:lnTo>
                <a:lnTo>
                  <a:pt x="2006492" y="490503"/>
                </a:lnTo>
                <a:lnTo>
                  <a:pt x="2008537" y="490173"/>
                </a:lnTo>
                <a:lnTo>
                  <a:pt x="1984324" y="256822"/>
                </a:lnTo>
                <a:close/>
                <a:moveTo>
                  <a:pt x="449164" y="899130"/>
                </a:moveTo>
                <a:lnTo>
                  <a:pt x="273290" y="1113059"/>
                </a:lnTo>
                <a:lnTo>
                  <a:pt x="277367" y="1128915"/>
                </a:lnTo>
                <a:lnTo>
                  <a:pt x="431535" y="1287296"/>
                </a:lnTo>
                <a:close/>
                <a:moveTo>
                  <a:pt x="489015" y="879979"/>
                </a:moveTo>
                <a:lnTo>
                  <a:pt x="478364" y="895774"/>
                </a:lnTo>
                <a:lnTo>
                  <a:pt x="469844" y="897197"/>
                </a:lnTo>
                <a:lnTo>
                  <a:pt x="451332" y="1281473"/>
                </a:lnTo>
                <a:lnTo>
                  <a:pt x="728906" y="924708"/>
                </a:lnTo>
                <a:lnTo>
                  <a:pt x="727861" y="923900"/>
                </a:lnTo>
                <a:lnTo>
                  <a:pt x="724803" y="910462"/>
                </a:lnTo>
                <a:close/>
                <a:moveTo>
                  <a:pt x="60528" y="1050375"/>
                </a:moveTo>
                <a:lnTo>
                  <a:pt x="57128" y="1055438"/>
                </a:lnTo>
                <a:lnTo>
                  <a:pt x="51328" y="1056406"/>
                </a:lnTo>
                <a:lnTo>
                  <a:pt x="47838" y="1205837"/>
                </a:lnTo>
                <a:lnTo>
                  <a:pt x="53065" y="1210012"/>
                </a:lnTo>
                <a:lnTo>
                  <a:pt x="221085" y="1123395"/>
                </a:lnTo>
                <a:lnTo>
                  <a:pt x="220886" y="1122523"/>
                </a:lnTo>
                <a:close/>
                <a:moveTo>
                  <a:pt x="77903" y="1034507"/>
                </a:moveTo>
                <a:lnTo>
                  <a:pt x="230703" y="1103254"/>
                </a:lnTo>
                <a:lnTo>
                  <a:pt x="232744" y="1100144"/>
                </a:lnTo>
                <a:lnTo>
                  <a:pt x="247064" y="1097832"/>
                </a:lnTo>
                <a:lnTo>
                  <a:pt x="247072" y="1097792"/>
                </a:lnTo>
                <a:lnTo>
                  <a:pt x="247105" y="1097826"/>
                </a:lnTo>
                <a:lnTo>
                  <a:pt x="255392" y="1096488"/>
                </a:lnTo>
                <a:lnTo>
                  <a:pt x="259367" y="1099474"/>
                </a:lnTo>
                <a:lnTo>
                  <a:pt x="430436" y="891750"/>
                </a:lnTo>
                <a:close/>
                <a:moveTo>
                  <a:pt x="1832245" y="139237"/>
                </a:moveTo>
                <a:lnTo>
                  <a:pt x="1803857" y="412400"/>
                </a:lnTo>
                <a:lnTo>
                  <a:pt x="1971889" y="241670"/>
                </a:lnTo>
                <a:lnTo>
                  <a:pt x="1969243" y="230045"/>
                </a:lnTo>
                <a:lnTo>
                  <a:pt x="1839677" y="137729"/>
                </a:lnTo>
                <a:lnTo>
                  <a:pt x="1839472" y="138030"/>
                </a:lnTo>
                <a:close/>
                <a:moveTo>
                  <a:pt x="148564" y="871396"/>
                </a:moveTo>
                <a:lnTo>
                  <a:pt x="141707" y="881722"/>
                </a:lnTo>
                <a:lnTo>
                  <a:pt x="123632" y="884740"/>
                </a:lnTo>
                <a:lnTo>
                  <a:pt x="61271" y="1012823"/>
                </a:lnTo>
                <a:lnTo>
                  <a:pt x="65023" y="1015643"/>
                </a:lnTo>
                <a:lnTo>
                  <a:pt x="65204" y="1016346"/>
                </a:lnTo>
                <a:lnTo>
                  <a:pt x="401281" y="880253"/>
                </a:lnTo>
                <a:close/>
                <a:moveTo>
                  <a:pt x="1013749" y="471000"/>
                </a:moveTo>
                <a:lnTo>
                  <a:pt x="1011340" y="474629"/>
                </a:lnTo>
                <a:lnTo>
                  <a:pt x="1009066" y="475009"/>
                </a:lnTo>
                <a:lnTo>
                  <a:pt x="1055372" y="731260"/>
                </a:lnTo>
                <a:lnTo>
                  <a:pt x="1055759" y="731192"/>
                </a:lnTo>
                <a:lnTo>
                  <a:pt x="1067287" y="740401"/>
                </a:lnTo>
                <a:lnTo>
                  <a:pt x="1426123" y="648418"/>
                </a:lnTo>
                <a:lnTo>
                  <a:pt x="1425943" y="647629"/>
                </a:lnTo>
                <a:close/>
                <a:moveTo>
                  <a:pt x="1313376" y="278712"/>
                </a:moveTo>
                <a:lnTo>
                  <a:pt x="1022223" y="447169"/>
                </a:lnTo>
                <a:lnTo>
                  <a:pt x="1023778" y="453588"/>
                </a:lnTo>
                <a:lnTo>
                  <a:pt x="1432251" y="628623"/>
                </a:lnTo>
                <a:lnTo>
                  <a:pt x="1434395" y="625356"/>
                </a:lnTo>
                <a:lnTo>
                  <a:pt x="1333888" y="289073"/>
                </a:lnTo>
                <a:lnTo>
                  <a:pt x="1328035" y="290051"/>
                </a:lnTo>
                <a:close/>
                <a:moveTo>
                  <a:pt x="1620929" y="128123"/>
                </a:moveTo>
                <a:lnTo>
                  <a:pt x="1467003" y="622939"/>
                </a:lnTo>
                <a:lnTo>
                  <a:pt x="1476224" y="630305"/>
                </a:lnTo>
                <a:lnTo>
                  <a:pt x="1770306" y="443382"/>
                </a:lnTo>
                <a:lnTo>
                  <a:pt x="1769206" y="438549"/>
                </a:lnTo>
                <a:lnTo>
                  <a:pt x="1774443" y="430568"/>
                </a:lnTo>
                <a:close/>
                <a:moveTo>
                  <a:pt x="1645707" y="103968"/>
                </a:moveTo>
                <a:lnTo>
                  <a:pt x="1639033" y="114138"/>
                </a:lnTo>
                <a:lnTo>
                  <a:pt x="1785915" y="410911"/>
                </a:lnTo>
                <a:lnTo>
                  <a:pt x="1814076" y="139933"/>
                </a:lnTo>
                <a:lnTo>
                  <a:pt x="1799922" y="128986"/>
                </a:lnTo>
                <a:lnTo>
                  <a:pt x="1797996" y="120522"/>
                </a:lnTo>
                <a:close/>
                <a:moveTo>
                  <a:pt x="1602651" y="115940"/>
                </a:moveTo>
                <a:lnTo>
                  <a:pt x="1360875" y="255376"/>
                </a:lnTo>
                <a:lnTo>
                  <a:pt x="1363531" y="267044"/>
                </a:lnTo>
                <a:lnTo>
                  <a:pt x="1353128" y="282896"/>
                </a:lnTo>
                <a:lnTo>
                  <a:pt x="1450287" y="608623"/>
                </a:lnTo>
                <a:lnTo>
                  <a:pt x="1603835" y="116856"/>
                </a:lnTo>
                <a:close/>
                <a:moveTo>
                  <a:pt x="358448" y="655353"/>
                </a:moveTo>
                <a:lnTo>
                  <a:pt x="150322" y="844897"/>
                </a:lnTo>
                <a:lnTo>
                  <a:pt x="151996" y="851807"/>
                </a:lnTo>
                <a:lnTo>
                  <a:pt x="437662" y="860722"/>
                </a:lnTo>
                <a:lnTo>
                  <a:pt x="442416" y="853476"/>
                </a:lnTo>
                <a:lnTo>
                  <a:pt x="360974" y="655489"/>
                </a:lnTo>
                <a:lnTo>
                  <a:pt x="359073" y="655829"/>
                </a:lnTo>
                <a:close/>
                <a:moveTo>
                  <a:pt x="171017" y="725562"/>
                </a:moveTo>
                <a:lnTo>
                  <a:pt x="171082" y="725829"/>
                </a:lnTo>
                <a:cubicBezTo>
                  <a:pt x="170153" y="732995"/>
                  <a:pt x="166258" y="739978"/>
                  <a:pt x="158234" y="745179"/>
                </a:cubicBezTo>
                <a:lnTo>
                  <a:pt x="153150" y="746028"/>
                </a:lnTo>
                <a:lnTo>
                  <a:pt x="141307" y="825812"/>
                </a:lnTo>
                <a:lnTo>
                  <a:pt x="315606" y="666957"/>
                </a:lnTo>
                <a:close/>
                <a:moveTo>
                  <a:pt x="587838" y="514154"/>
                </a:moveTo>
                <a:lnTo>
                  <a:pt x="756606" y="880739"/>
                </a:lnTo>
                <a:lnTo>
                  <a:pt x="758404" y="880448"/>
                </a:lnTo>
                <a:lnTo>
                  <a:pt x="765491" y="885774"/>
                </a:lnTo>
                <a:lnTo>
                  <a:pt x="1022967" y="767238"/>
                </a:lnTo>
                <a:lnTo>
                  <a:pt x="1022308" y="764342"/>
                </a:lnTo>
                <a:close/>
                <a:moveTo>
                  <a:pt x="565559" y="513477"/>
                </a:moveTo>
                <a:lnTo>
                  <a:pt x="473214" y="846176"/>
                </a:lnTo>
                <a:lnTo>
                  <a:pt x="486259" y="855980"/>
                </a:lnTo>
                <a:lnTo>
                  <a:pt x="487910" y="863068"/>
                </a:lnTo>
                <a:lnTo>
                  <a:pt x="729098" y="894250"/>
                </a:lnTo>
                <a:lnTo>
                  <a:pt x="735756" y="884105"/>
                </a:lnTo>
                <a:lnTo>
                  <a:pt x="736158" y="884040"/>
                </a:lnTo>
                <a:close/>
                <a:moveTo>
                  <a:pt x="593620" y="491223"/>
                </a:moveTo>
                <a:lnTo>
                  <a:pt x="590195" y="496322"/>
                </a:lnTo>
                <a:lnTo>
                  <a:pt x="1025105" y="746764"/>
                </a:lnTo>
                <a:lnTo>
                  <a:pt x="1032644" y="735275"/>
                </a:lnTo>
                <a:lnTo>
                  <a:pt x="1035665" y="734741"/>
                </a:lnTo>
                <a:lnTo>
                  <a:pt x="988748" y="478402"/>
                </a:lnTo>
                <a:lnTo>
                  <a:pt x="988430" y="478455"/>
                </a:lnTo>
                <a:cubicBezTo>
                  <a:pt x="981509" y="476376"/>
                  <a:pt x="975634" y="471515"/>
                  <a:pt x="971790" y="465585"/>
                </a:cubicBezTo>
                <a:lnTo>
                  <a:pt x="970329" y="459162"/>
                </a:lnTo>
                <a:close/>
                <a:moveTo>
                  <a:pt x="543234" y="509109"/>
                </a:moveTo>
                <a:lnTo>
                  <a:pt x="382991" y="632765"/>
                </a:lnTo>
                <a:lnTo>
                  <a:pt x="384583" y="639295"/>
                </a:lnTo>
                <a:lnTo>
                  <a:pt x="378701" y="648152"/>
                </a:lnTo>
                <a:lnTo>
                  <a:pt x="457864" y="832949"/>
                </a:lnTo>
                <a:close/>
                <a:moveTo>
                  <a:pt x="208774" y="615810"/>
                </a:moveTo>
                <a:lnTo>
                  <a:pt x="199866" y="629022"/>
                </a:lnTo>
                <a:lnTo>
                  <a:pt x="191130" y="630481"/>
                </a:lnTo>
                <a:lnTo>
                  <a:pt x="164612" y="704172"/>
                </a:lnTo>
                <a:lnTo>
                  <a:pt x="166129" y="705384"/>
                </a:lnTo>
                <a:lnTo>
                  <a:pt x="166314" y="706148"/>
                </a:lnTo>
                <a:lnTo>
                  <a:pt x="326310" y="640771"/>
                </a:lnTo>
                <a:close/>
                <a:moveTo>
                  <a:pt x="1379685" y="39966"/>
                </a:moveTo>
                <a:lnTo>
                  <a:pt x="1370560" y="53553"/>
                </a:lnTo>
                <a:lnTo>
                  <a:pt x="1355339" y="56094"/>
                </a:lnTo>
                <a:lnTo>
                  <a:pt x="1345214" y="236190"/>
                </a:lnTo>
                <a:lnTo>
                  <a:pt x="1350815" y="240400"/>
                </a:lnTo>
                <a:lnTo>
                  <a:pt x="1593502" y="100438"/>
                </a:lnTo>
                <a:lnTo>
                  <a:pt x="1591938" y="93565"/>
                </a:lnTo>
                <a:close/>
                <a:moveTo>
                  <a:pt x="401015" y="475800"/>
                </a:moveTo>
                <a:lnTo>
                  <a:pt x="394760" y="484870"/>
                </a:lnTo>
                <a:lnTo>
                  <a:pt x="390649" y="485556"/>
                </a:lnTo>
                <a:lnTo>
                  <a:pt x="381030" y="608667"/>
                </a:lnTo>
                <a:lnTo>
                  <a:pt x="534509" y="490747"/>
                </a:lnTo>
                <a:close/>
                <a:moveTo>
                  <a:pt x="365531" y="483808"/>
                </a:moveTo>
                <a:lnTo>
                  <a:pt x="220160" y="596146"/>
                </a:lnTo>
                <a:lnTo>
                  <a:pt x="349175" y="623545"/>
                </a:lnTo>
                <a:lnTo>
                  <a:pt x="352947" y="618000"/>
                </a:lnTo>
                <a:lnTo>
                  <a:pt x="358710" y="617037"/>
                </a:lnTo>
                <a:lnTo>
                  <a:pt x="368915" y="486425"/>
                </a:lnTo>
                <a:close/>
                <a:moveTo>
                  <a:pt x="1050659" y="99996"/>
                </a:moveTo>
                <a:lnTo>
                  <a:pt x="1009862" y="427791"/>
                </a:lnTo>
                <a:lnTo>
                  <a:pt x="1012011" y="429406"/>
                </a:lnTo>
                <a:lnTo>
                  <a:pt x="1307335" y="259341"/>
                </a:lnTo>
                <a:lnTo>
                  <a:pt x="1306703" y="256565"/>
                </a:lnTo>
                <a:lnTo>
                  <a:pt x="1307649" y="255123"/>
                </a:lnTo>
                <a:close/>
                <a:moveTo>
                  <a:pt x="1068365" y="88027"/>
                </a:moveTo>
                <a:lnTo>
                  <a:pt x="1321009" y="237107"/>
                </a:lnTo>
                <a:lnTo>
                  <a:pt x="1328575" y="235886"/>
                </a:lnTo>
                <a:lnTo>
                  <a:pt x="1338988" y="50678"/>
                </a:lnTo>
                <a:lnTo>
                  <a:pt x="1331011" y="44508"/>
                </a:lnTo>
                <a:lnTo>
                  <a:pt x="1330237" y="41106"/>
                </a:lnTo>
                <a:close/>
                <a:moveTo>
                  <a:pt x="756447" y="226441"/>
                </a:moveTo>
                <a:lnTo>
                  <a:pt x="584099" y="465835"/>
                </a:lnTo>
                <a:lnTo>
                  <a:pt x="588358" y="469237"/>
                </a:lnTo>
                <a:lnTo>
                  <a:pt x="968162" y="439967"/>
                </a:lnTo>
                <a:close/>
                <a:moveTo>
                  <a:pt x="861216" y="163581"/>
                </a:moveTo>
                <a:lnTo>
                  <a:pt x="774193" y="216537"/>
                </a:lnTo>
                <a:lnTo>
                  <a:pt x="973736" y="416298"/>
                </a:lnTo>
                <a:lnTo>
                  <a:pt x="886295" y="173270"/>
                </a:lnTo>
                <a:lnTo>
                  <a:pt x="875690" y="175142"/>
                </a:lnTo>
                <a:close/>
                <a:moveTo>
                  <a:pt x="908842" y="139592"/>
                </a:moveTo>
                <a:lnTo>
                  <a:pt x="911915" y="151540"/>
                </a:lnTo>
                <a:lnTo>
                  <a:pt x="905089" y="161704"/>
                </a:lnTo>
                <a:lnTo>
                  <a:pt x="991435" y="401688"/>
                </a:lnTo>
                <a:lnTo>
                  <a:pt x="1031417" y="96922"/>
                </a:lnTo>
                <a:close/>
                <a:moveTo>
                  <a:pt x="526996" y="304948"/>
                </a:moveTo>
                <a:lnTo>
                  <a:pt x="403517" y="448363"/>
                </a:lnTo>
                <a:lnTo>
                  <a:pt x="405133" y="454526"/>
                </a:lnTo>
                <a:lnTo>
                  <a:pt x="543544" y="470023"/>
                </a:lnTo>
                <a:lnTo>
                  <a:pt x="549587" y="460813"/>
                </a:lnTo>
                <a:lnTo>
                  <a:pt x="550269" y="460693"/>
                </a:lnTo>
                <a:close/>
                <a:moveTo>
                  <a:pt x="557823" y="279498"/>
                </a:moveTo>
                <a:lnTo>
                  <a:pt x="558196" y="281099"/>
                </a:lnTo>
                <a:lnTo>
                  <a:pt x="547617" y="296790"/>
                </a:lnTo>
                <a:lnTo>
                  <a:pt x="570577" y="450438"/>
                </a:lnTo>
                <a:lnTo>
                  <a:pt x="727383" y="232653"/>
                </a:lnTo>
                <a:close/>
                <a:moveTo>
                  <a:pt x="513785" y="251178"/>
                </a:moveTo>
                <a:cubicBezTo>
                  <a:pt x="520763" y="246655"/>
                  <a:pt x="529549" y="244925"/>
                  <a:pt x="536900" y="247095"/>
                </a:cubicBezTo>
                <a:lnTo>
                  <a:pt x="548138" y="256072"/>
                </a:lnTo>
                <a:lnTo>
                  <a:pt x="751233" y="199528"/>
                </a:lnTo>
                <a:lnTo>
                  <a:pt x="753140" y="196879"/>
                </a:lnTo>
                <a:lnTo>
                  <a:pt x="754661" y="198153"/>
                </a:lnTo>
                <a:lnTo>
                  <a:pt x="858953" y="134711"/>
                </a:lnTo>
                <a:lnTo>
                  <a:pt x="867150" y="122220"/>
                </a:lnTo>
                <a:cubicBezTo>
                  <a:pt x="875174" y="117020"/>
                  <a:pt x="883139" y="116316"/>
                  <a:pt x="890060" y="118395"/>
                </a:cubicBezTo>
                <a:lnTo>
                  <a:pt x="890642" y="118844"/>
                </a:lnTo>
                <a:lnTo>
                  <a:pt x="1035058" y="69172"/>
                </a:lnTo>
                <a:lnTo>
                  <a:pt x="1035155" y="68430"/>
                </a:lnTo>
                <a:lnTo>
                  <a:pt x="1035913" y="68878"/>
                </a:lnTo>
                <a:lnTo>
                  <a:pt x="1037354" y="68382"/>
                </a:lnTo>
                <a:lnTo>
                  <a:pt x="1331928" y="15346"/>
                </a:lnTo>
                <a:lnTo>
                  <a:pt x="1338906" y="4713"/>
                </a:lnTo>
                <a:cubicBezTo>
                  <a:pt x="1354255" y="-5236"/>
                  <a:pt x="1370768" y="1896"/>
                  <a:pt x="1378456" y="13758"/>
                </a:cubicBezTo>
                <a:lnTo>
                  <a:pt x="1378605" y="14339"/>
                </a:lnTo>
                <a:lnTo>
                  <a:pt x="1607047" y="70331"/>
                </a:lnTo>
                <a:lnTo>
                  <a:pt x="1626372" y="67212"/>
                </a:lnTo>
                <a:lnTo>
                  <a:pt x="1638860" y="76596"/>
                </a:lnTo>
                <a:lnTo>
                  <a:pt x="1804037" y="94951"/>
                </a:lnTo>
                <a:lnTo>
                  <a:pt x="1807817" y="89190"/>
                </a:lnTo>
                <a:cubicBezTo>
                  <a:pt x="1823167" y="79241"/>
                  <a:pt x="1839679" y="86374"/>
                  <a:pt x="1847367" y="98235"/>
                </a:cubicBezTo>
                <a:lnTo>
                  <a:pt x="1851495" y="114921"/>
                </a:lnTo>
                <a:lnTo>
                  <a:pt x="1982561" y="208390"/>
                </a:lnTo>
                <a:lnTo>
                  <a:pt x="2003961" y="204935"/>
                </a:lnTo>
                <a:cubicBezTo>
                  <a:pt x="2010968" y="206957"/>
                  <a:pt x="2017018" y="211706"/>
                  <a:pt x="2020862" y="217636"/>
                </a:cubicBezTo>
                <a:cubicBezTo>
                  <a:pt x="2028549" y="229497"/>
                  <a:pt x="2028317" y="247482"/>
                  <a:pt x="2012967" y="257431"/>
                </a:cubicBezTo>
                <a:lnTo>
                  <a:pt x="2007962" y="258267"/>
                </a:lnTo>
                <a:lnTo>
                  <a:pt x="2031974" y="488977"/>
                </a:lnTo>
                <a:lnTo>
                  <a:pt x="2046042" y="499549"/>
                </a:lnTo>
                <a:cubicBezTo>
                  <a:pt x="2054427" y="510957"/>
                  <a:pt x="2054193" y="528943"/>
                  <a:pt x="2038146" y="539343"/>
                </a:cubicBezTo>
                <a:lnTo>
                  <a:pt x="2026916" y="541219"/>
                </a:lnTo>
                <a:lnTo>
                  <a:pt x="1980674" y="698823"/>
                </a:lnTo>
                <a:lnTo>
                  <a:pt x="1985300" y="702401"/>
                </a:lnTo>
                <a:cubicBezTo>
                  <a:pt x="1992988" y="714262"/>
                  <a:pt x="1993453" y="731795"/>
                  <a:pt x="1977406" y="742195"/>
                </a:cubicBezTo>
                <a:cubicBezTo>
                  <a:pt x="1970429" y="746717"/>
                  <a:pt x="1961642" y="748449"/>
                  <a:pt x="1954291" y="746278"/>
                </a:cubicBezTo>
                <a:lnTo>
                  <a:pt x="1946075" y="739715"/>
                </a:lnTo>
                <a:lnTo>
                  <a:pt x="1825161" y="818084"/>
                </a:lnTo>
                <a:lnTo>
                  <a:pt x="1828084" y="830926"/>
                </a:lnTo>
                <a:cubicBezTo>
                  <a:pt x="1827068" y="838149"/>
                  <a:pt x="1823172" y="845132"/>
                  <a:pt x="1815498" y="850107"/>
                </a:cubicBezTo>
                <a:cubicBezTo>
                  <a:pt x="1807473" y="855307"/>
                  <a:pt x="1799508" y="856011"/>
                  <a:pt x="1792587" y="853932"/>
                </a:cubicBezTo>
                <a:lnTo>
                  <a:pt x="1784955" y="848028"/>
                </a:lnTo>
                <a:lnTo>
                  <a:pt x="1618671" y="988962"/>
                </a:lnTo>
                <a:lnTo>
                  <a:pt x="1621967" y="1002478"/>
                </a:lnTo>
                <a:lnTo>
                  <a:pt x="1618359" y="1007911"/>
                </a:lnTo>
                <a:lnTo>
                  <a:pt x="1620464" y="1017159"/>
                </a:lnTo>
                <a:cubicBezTo>
                  <a:pt x="1619448" y="1024382"/>
                  <a:pt x="1615552" y="1031365"/>
                  <a:pt x="1607878" y="1036339"/>
                </a:cubicBezTo>
                <a:lnTo>
                  <a:pt x="1585800" y="1040026"/>
                </a:lnTo>
                <a:lnTo>
                  <a:pt x="1400466" y="1370046"/>
                </a:lnTo>
                <a:lnTo>
                  <a:pt x="1402398" y="1371498"/>
                </a:lnTo>
                <a:lnTo>
                  <a:pt x="1404609" y="1381210"/>
                </a:lnTo>
                <a:lnTo>
                  <a:pt x="1576100" y="1459766"/>
                </a:lnTo>
                <a:lnTo>
                  <a:pt x="1580301" y="1453365"/>
                </a:lnTo>
                <a:cubicBezTo>
                  <a:pt x="1595650" y="1443416"/>
                  <a:pt x="1612163" y="1450548"/>
                  <a:pt x="1619850" y="1462410"/>
                </a:cubicBezTo>
                <a:cubicBezTo>
                  <a:pt x="1624269" y="1468462"/>
                  <a:pt x="1626307" y="1475811"/>
                  <a:pt x="1625235" y="1482946"/>
                </a:cubicBezTo>
                <a:lnTo>
                  <a:pt x="1616250" y="1495976"/>
                </a:lnTo>
                <a:lnTo>
                  <a:pt x="1695950" y="1698680"/>
                </a:lnTo>
                <a:lnTo>
                  <a:pt x="1697745" y="1698390"/>
                </a:lnTo>
                <a:cubicBezTo>
                  <a:pt x="1704752" y="1700412"/>
                  <a:pt x="1710803" y="1705160"/>
                  <a:pt x="1714646" y="1711091"/>
                </a:cubicBezTo>
                <a:cubicBezTo>
                  <a:pt x="1723032" y="1722499"/>
                  <a:pt x="1722798" y="1740485"/>
                  <a:pt x="1706751" y="1750886"/>
                </a:cubicBezTo>
                <a:lnTo>
                  <a:pt x="1701602" y="1751746"/>
                </a:lnTo>
                <a:lnTo>
                  <a:pt x="1662969" y="2061379"/>
                </a:lnTo>
                <a:lnTo>
                  <a:pt x="1667405" y="2064712"/>
                </a:lnTo>
                <a:cubicBezTo>
                  <a:pt x="1675093" y="2076573"/>
                  <a:pt x="1675558" y="2094106"/>
                  <a:pt x="1659511" y="2104507"/>
                </a:cubicBezTo>
                <a:lnTo>
                  <a:pt x="1657547" y="2104835"/>
                </a:lnTo>
                <a:lnTo>
                  <a:pt x="1657419" y="2105865"/>
                </a:lnTo>
                <a:lnTo>
                  <a:pt x="1656829" y="2104955"/>
                </a:lnTo>
                <a:lnTo>
                  <a:pt x="1636601" y="2108333"/>
                </a:lnTo>
                <a:cubicBezTo>
                  <a:pt x="1629680" y="2106254"/>
                  <a:pt x="1623805" y="2101393"/>
                  <a:pt x="1619961" y="2095463"/>
                </a:cubicBezTo>
                <a:cubicBezTo>
                  <a:pt x="1616117" y="2089532"/>
                  <a:pt x="1614253" y="2082070"/>
                  <a:pt x="1615269" y="2074848"/>
                </a:cubicBezTo>
                <a:lnTo>
                  <a:pt x="1626361" y="2057945"/>
                </a:lnTo>
                <a:lnTo>
                  <a:pt x="1486899" y="1842772"/>
                </a:lnTo>
                <a:lnTo>
                  <a:pt x="1476505" y="1844508"/>
                </a:lnTo>
                <a:cubicBezTo>
                  <a:pt x="1469584" y="1842430"/>
                  <a:pt x="1463709" y="1837568"/>
                  <a:pt x="1459865" y="1831638"/>
                </a:cubicBezTo>
                <a:cubicBezTo>
                  <a:pt x="1456021" y="1825707"/>
                  <a:pt x="1454158" y="1818246"/>
                  <a:pt x="1455173" y="1811023"/>
                </a:cubicBezTo>
                <a:lnTo>
                  <a:pt x="1458668" y="1805698"/>
                </a:lnTo>
                <a:lnTo>
                  <a:pt x="1364588" y="1717921"/>
                </a:lnTo>
                <a:lnTo>
                  <a:pt x="1364474" y="1718091"/>
                </a:lnTo>
                <a:cubicBezTo>
                  <a:pt x="1356450" y="1723292"/>
                  <a:pt x="1348485" y="1723996"/>
                  <a:pt x="1341564" y="1721917"/>
                </a:cubicBezTo>
                <a:lnTo>
                  <a:pt x="1334216" y="1716234"/>
                </a:lnTo>
                <a:lnTo>
                  <a:pt x="1104216" y="1916726"/>
                </a:lnTo>
                <a:lnTo>
                  <a:pt x="1107628" y="1931377"/>
                </a:lnTo>
                <a:cubicBezTo>
                  <a:pt x="1106555" y="1938513"/>
                  <a:pt x="1102547" y="1945321"/>
                  <a:pt x="1094872" y="1950296"/>
                </a:cubicBezTo>
                <a:cubicBezTo>
                  <a:pt x="1078824" y="1960697"/>
                  <a:pt x="1063010" y="1953112"/>
                  <a:pt x="1055322" y="1941252"/>
                </a:cubicBezTo>
                <a:lnTo>
                  <a:pt x="1055094" y="1940248"/>
                </a:lnTo>
                <a:lnTo>
                  <a:pt x="780584" y="1990224"/>
                </a:lnTo>
                <a:lnTo>
                  <a:pt x="780813" y="1991232"/>
                </a:lnTo>
                <a:cubicBezTo>
                  <a:pt x="779798" y="1998454"/>
                  <a:pt x="775902" y="2005438"/>
                  <a:pt x="768227" y="2010412"/>
                </a:cubicBezTo>
                <a:cubicBezTo>
                  <a:pt x="760203" y="2015613"/>
                  <a:pt x="752238" y="2016317"/>
                  <a:pt x="745317" y="2014238"/>
                </a:cubicBezTo>
                <a:lnTo>
                  <a:pt x="737386" y="2008104"/>
                </a:lnTo>
                <a:lnTo>
                  <a:pt x="734556" y="2010439"/>
                </a:lnTo>
                <a:lnTo>
                  <a:pt x="735440" y="2006599"/>
                </a:lnTo>
                <a:lnTo>
                  <a:pt x="728677" y="2001368"/>
                </a:lnTo>
                <a:cubicBezTo>
                  <a:pt x="724833" y="1995437"/>
                  <a:pt x="722970" y="1987976"/>
                  <a:pt x="723985" y="1980753"/>
                </a:cubicBezTo>
                <a:lnTo>
                  <a:pt x="724458" y="1980033"/>
                </a:lnTo>
                <a:lnTo>
                  <a:pt x="595122" y="1887478"/>
                </a:lnTo>
                <a:lnTo>
                  <a:pt x="594770" y="1888015"/>
                </a:lnTo>
                <a:cubicBezTo>
                  <a:pt x="587793" y="1892536"/>
                  <a:pt x="579006" y="1894268"/>
                  <a:pt x="571655" y="1892097"/>
                </a:cubicBezTo>
                <a:cubicBezTo>
                  <a:pt x="565453" y="1890173"/>
                  <a:pt x="559290" y="1885249"/>
                  <a:pt x="555220" y="1878970"/>
                </a:cubicBezTo>
                <a:lnTo>
                  <a:pt x="555079" y="1878350"/>
                </a:lnTo>
                <a:lnTo>
                  <a:pt x="451142" y="1895781"/>
                </a:lnTo>
                <a:lnTo>
                  <a:pt x="439697" y="1913221"/>
                </a:lnTo>
                <a:cubicBezTo>
                  <a:pt x="423650" y="1923622"/>
                  <a:pt x="407835" y="1916038"/>
                  <a:pt x="400148" y="1904177"/>
                </a:cubicBezTo>
                <a:lnTo>
                  <a:pt x="396946" y="1890112"/>
                </a:lnTo>
                <a:lnTo>
                  <a:pt x="257499" y="1807304"/>
                </a:lnTo>
                <a:lnTo>
                  <a:pt x="254393" y="1807868"/>
                </a:lnTo>
                <a:lnTo>
                  <a:pt x="248889" y="1812969"/>
                </a:lnTo>
                <a:lnTo>
                  <a:pt x="248159" y="1809001"/>
                </a:lnTo>
                <a:lnTo>
                  <a:pt x="245735" y="1809441"/>
                </a:lnTo>
                <a:cubicBezTo>
                  <a:pt x="241166" y="1808316"/>
                  <a:pt x="236996" y="1805322"/>
                  <a:pt x="234056" y="1800786"/>
                </a:cubicBezTo>
                <a:cubicBezTo>
                  <a:pt x="231343" y="1796600"/>
                  <a:pt x="230477" y="1792207"/>
                  <a:pt x="230761" y="1788059"/>
                </a:cubicBezTo>
                <a:lnTo>
                  <a:pt x="233836" y="1783614"/>
                </a:lnTo>
                <a:lnTo>
                  <a:pt x="124910" y="1640363"/>
                </a:lnTo>
                <a:lnTo>
                  <a:pt x="124258" y="1642082"/>
                </a:lnTo>
                <a:lnTo>
                  <a:pt x="121628" y="1637144"/>
                </a:lnTo>
                <a:lnTo>
                  <a:pt x="116701" y="1638063"/>
                </a:lnTo>
                <a:cubicBezTo>
                  <a:pt x="112799" y="1636629"/>
                  <a:pt x="108690" y="1633346"/>
                  <a:pt x="106429" y="1629858"/>
                </a:cubicBezTo>
                <a:cubicBezTo>
                  <a:pt x="103490" y="1625323"/>
                  <a:pt x="102634" y="1620181"/>
                  <a:pt x="103559" y="1615494"/>
                </a:cubicBezTo>
                <a:lnTo>
                  <a:pt x="106097" y="1611719"/>
                </a:lnTo>
                <a:lnTo>
                  <a:pt x="35818" y="1479307"/>
                </a:lnTo>
                <a:lnTo>
                  <a:pt x="21400" y="1481853"/>
                </a:lnTo>
                <a:cubicBezTo>
                  <a:pt x="15198" y="1479928"/>
                  <a:pt x="9035" y="1475006"/>
                  <a:pt x="4965" y="1468726"/>
                </a:cubicBezTo>
                <a:cubicBezTo>
                  <a:pt x="-2722" y="1456865"/>
                  <a:pt x="-2490" y="1438880"/>
                  <a:pt x="12860" y="1428931"/>
                </a:cubicBezTo>
                <a:lnTo>
                  <a:pt x="23429" y="1427166"/>
                </a:lnTo>
                <a:lnTo>
                  <a:pt x="23894" y="1255064"/>
                </a:lnTo>
                <a:lnTo>
                  <a:pt x="12228" y="1246041"/>
                </a:lnTo>
                <a:cubicBezTo>
                  <a:pt x="4541" y="1234180"/>
                  <a:pt x="4773" y="1216194"/>
                  <a:pt x="20123" y="1206246"/>
                </a:cubicBezTo>
                <a:lnTo>
                  <a:pt x="24511" y="1205471"/>
                </a:lnTo>
                <a:lnTo>
                  <a:pt x="27834" y="1054326"/>
                </a:lnTo>
                <a:lnTo>
                  <a:pt x="17579" y="1046393"/>
                </a:lnTo>
                <a:cubicBezTo>
                  <a:pt x="9891" y="1034532"/>
                  <a:pt x="10123" y="1016547"/>
                  <a:pt x="25473" y="1006598"/>
                </a:cubicBezTo>
                <a:lnTo>
                  <a:pt x="39049" y="1004406"/>
                </a:lnTo>
                <a:lnTo>
                  <a:pt x="102302" y="872789"/>
                </a:lnTo>
                <a:lnTo>
                  <a:pt x="102158" y="872678"/>
                </a:lnTo>
                <a:cubicBezTo>
                  <a:pt x="94470" y="860816"/>
                  <a:pt x="94703" y="842831"/>
                  <a:pt x="110052" y="832882"/>
                </a:cubicBezTo>
                <a:lnTo>
                  <a:pt x="115521" y="831999"/>
                </a:lnTo>
                <a:lnTo>
                  <a:pt x="128172" y="743472"/>
                </a:lnTo>
                <a:lnTo>
                  <a:pt x="118685" y="736134"/>
                </a:lnTo>
                <a:cubicBezTo>
                  <a:pt x="110997" y="724273"/>
                  <a:pt x="111229" y="706288"/>
                  <a:pt x="126579" y="696339"/>
                </a:cubicBezTo>
                <a:lnTo>
                  <a:pt x="141656" y="693676"/>
                </a:lnTo>
                <a:lnTo>
                  <a:pt x="166418" y="624697"/>
                </a:lnTo>
                <a:lnTo>
                  <a:pt x="160316" y="619978"/>
                </a:lnTo>
                <a:cubicBezTo>
                  <a:pt x="152628" y="608116"/>
                  <a:pt x="152861" y="590131"/>
                  <a:pt x="168211" y="580182"/>
                </a:cubicBezTo>
                <a:cubicBezTo>
                  <a:pt x="175886" y="575208"/>
                  <a:pt x="183851" y="574504"/>
                  <a:pt x="190859" y="576526"/>
                </a:cubicBezTo>
                <a:lnTo>
                  <a:pt x="197939" y="581846"/>
                </a:lnTo>
                <a:lnTo>
                  <a:pt x="352128" y="462277"/>
                </a:lnTo>
                <a:lnTo>
                  <a:pt x="350519" y="455210"/>
                </a:lnTo>
                <a:cubicBezTo>
                  <a:pt x="351535" y="447988"/>
                  <a:pt x="355430" y="441004"/>
                  <a:pt x="363105" y="436030"/>
                </a:cubicBezTo>
                <a:lnTo>
                  <a:pt x="383796" y="432375"/>
                </a:lnTo>
                <a:lnTo>
                  <a:pt x="505728" y="290260"/>
                </a:lnTo>
                <a:lnTo>
                  <a:pt x="501199" y="270358"/>
                </a:lnTo>
                <a:cubicBezTo>
                  <a:pt x="502215" y="263136"/>
                  <a:pt x="506110" y="256152"/>
                  <a:pt x="513785" y="251178"/>
                </a:cubicBezTo>
                <a:close/>
              </a:path>
            </a:pathLst>
          </a:custGeom>
          <a:solidFill>
            <a:schemeClr val="accent1"/>
          </a:solidFill>
          <a:ln w="829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2F27-E395-4750-89B7-9E055A0AD502}"/>
              </a:ext>
            </a:extLst>
          </p:cNvPr>
          <p:cNvSpPr txBox="1"/>
          <p:nvPr/>
        </p:nvSpPr>
        <p:spPr>
          <a:xfrm>
            <a:off x="4509700" y="17366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163FC6-0D0E-4659-8F8A-48C45D4A736D}"/>
              </a:ext>
            </a:extLst>
          </p:cNvPr>
          <p:cNvSpPr txBox="1"/>
          <p:nvPr/>
        </p:nvSpPr>
        <p:spPr>
          <a:xfrm>
            <a:off x="5801811" y="1972374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A653D5F8-130E-446B-AF7C-79C648825B40}"/>
              </a:ext>
            </a:extLst>
          </p:cNvPr>
          <p:cNvGrpSpPr/>
          <p:nvPr/>
        </p:nvGrpSpPr>
        <p:grpSpPr>
          <a:xfrm>
            <a:off x="4534238" y="3710510"/>
            <a:ext cx="1869058" cy="2421214"/>
            <a:chOff x="-475010" y="1042170"/>
            <a:chExt cx="3859356" cy="2421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250F67-9854-4027-BF39-5F6533595B5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E4BD5-48E4-4F9D-A70B-E28D286F453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F5E7E3A8-2C7E-4468-9400-9D74A065FC1A}"/>
              </a:ext>
            </a:extLst>
          </p:cNvPr>
          <p:cNvGrpSpPr/>
          <p:nvPr/>
        </p:nvGrpSpPr>
        <p:grpSpPr>
          <a:xfrm>
            <a:off x="6832870" y="3710510"/>
            <a:ext cx="1869058" cy="2421214"/>
            <a:chOff x="-475010" y="1042170"/>
            <a:chExt cx="3859356" cy="24212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0BEF58-72F3-40EA-A3FB-06D6BA5DA818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38B3FE-80A5-4B73-98BC-FA35869A180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058C74FF-BC87-421E-B870-E04D188E496E}"/>
              </a:ext>
            </a:extLst>
          </p:cNvPr>
          <p:cNvGrpSpPr/>
          <p:nvPr/>
        </p:nvGrpSpPr>
        <p:grpSpPr>
          <a:xfrm>
            <a:off x="9131501" y="3710510"/>
            <a:ext cx="1869058" cy="2421214"/>
            <a:chOff x="-475010" y="1042170"/>
            <a:chExt cx="3859356" cy="24212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83E079-D172-4030-A73C-A50F75909FE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FDA076-DB2E-40C8-A01F-A87E5D2F8F4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E3C482F-1099-4FE8-855E-5A4E72DBB2C6}"/>
              </a:ext>
            </a:extLst>
          </p:cNvPr>
          <p:cNvSpPr txBox="1"/>
          <p:nvPr/>
        </p:nvSpPr>
        <p:spPr>
          <a:xfrm>
            <a:off x="4539737" y="2577431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8587EBE6-3D58-47FB-907C-1136773BE602}"/>
              </a:ext>
            </a:extLst>
          </p:cNvPr>
          <p:cNvGrpSpPr/>
          <p:nvPr/>
        </p:nvGrpSpPr>
        <p:grpSpPr>
          <a:xfrm>
            <a:off x="5466000" y="3267825"/>
            <a:ext cx="1260000" cy="1260000"/>
            <a:chOff x="3770207" y="3226480"/>
            <a:chExt cx="1864146" cy="1864146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4CA7FA16-099D-4E48-90F9-C24D80920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0207" y="3226480"/>
              <a:ext cx="1864146" cy="18641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2">
              <a:extLst>
                <a:ext uri="{FF2B5EF4-FFF2-40B4-BE49-F238E27FC236}">
                  <a16:creationId xmlns:a16="http://schemas.microsoft.com/office/drawing/2014/main" id="{119DBFF7-9AEE-4CEB-AF2D-0DB57B925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6514" y="3492787"/>
              <a:ext cx="1331534" cy="133153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1">
              <a:extLst>
                <a:ext uri="{FF2B5EF4-FFF2-40B4-BE49-F238E27FC236}">
                  <a16:creationId xmlns:a16="http://schemas.microsoft.com/office/drawing/2014/main" id="{34088A19-67B3-45A4-B5CA-7D316E97D0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820" y="3759093"/>
              <a:ext cx="798920" cy="798920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2A195CE0-08B8-489B-B101-8E831F41CF37}"/>
              </a:ext>
            </a:extLst>
          </p:cNvPr>
          <p:cNvSpPr/>
          <p:nvPr/>
        </p:nvSpPr>
        <p:spPr>
          <a:xfrm>
            <a:off x="5408498" y="2429773"/>
            <a:ext cx="703783" cy="1467740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  <a:gd name="connsiteX0" fmla="*/ 10160 w 685676"/>
              <a:gd name="connsiteY0" fmla="*/ 0 h 1482080"/>
              <a:gd name="connsiteX1" fmla="*/ 685676 w 685676"/>
              <a:gd name="connsiteY1" fmla="*/ 1482080 h 1482080"/>
              <a:gd name="connsiteX2" fmla="*/ 0 w 685676"/>
              <a:gd name="connsiteY2" fmla="*/ 730240 h 1482080"/>
              <a:gd name="connsiteX3" fmla="*/ 10160 w 685676"/>
              <a:gd name="connsiteY3" fmla="*/ 0 h 1482080"/>
              <a:gd name="connsiteX0" fmla="*/ 10160 w 703783"/>
              <a:gd name="connsiteY0" fmla="*/ 0 h 1589961"/>
              <a:gd name="connsiteX1" fmla="*/ 703783 w 703783"/>
              <a:gd name="connsiteY1" fmla="*/ 1589961 h 1589961"/>
              <a:gd name="connsiteX2" fmla="*/ 0 w 703783"/>
              <a:gd name="connsiteY2" fmla="*/ 730240 h 1589961"/>
              <a:gd name="connsiteX3" fmla="*/ 10160 w 703783"/>
              <a:gd name="connsiteY3" fmla="*/ 0 h 158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783" h="1589961">
                <a:moveTo>
                  <a:pt x="10160" y="0"/>
                </a:moveTo>
                <a:lnTo>
                  <a:pt x="703783" y="1589961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82D063A6-74F5-4557-936A-B8C94E600227}"/>
              </a:ext>
            </a:extLst>
          </p:cNvPr>
          <p:cNvSpPr/>
          <p:nvPr/>
        </p:nvSpPr>
        <p:spPr>
          <a:xfrm>
            <a:off x="5417682" y="2081883"/>
            <a:ext cx="4759200" cy="1368152"/>
          </a:xfrm>
          <a:prstGeom prst="right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2A6FA31D-A095-4F0C-90ED-9723ABE9D738}"/>
              </a:ext>
            </a:extLst>
          </p:cNvPr>
          <p:cNvGrpSpPr/>
          <p:nvPr/>
        </p:nvGrpSpPr>
        <p:grpSpPr>
          <a:xfrm flipH="1" flipV="1">
            <a:off x="2009879" y="3906067"/>
            <a:ext cx="4760701" cy="1799782"/>
            <a:chOff x="4045951" y="2348472"/>
            <a:chExt cx="4760701" cy="1799782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BAD249A4-A61D-4035-86FD-B65DEDA5439A}"/>
                </a:ext>
              </a:extLst>
            </p:cNvPr>
            <p:cNvSpPr/>
            <p:nvPr/>
          </p:nvSpPr>
          <p:spPr>
            <a:xfrm>
              <a:off x="4045951" y="2709763"/>
              <a:ext cx="658516" cy="1438491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  <a:gd name="connsiteX0" fmla="*/ 10160 w 685676"/>
                <a:gd name="connsiteY0" fmla="*/ 0 h 1482080"/>
                <a:gd name="connsiteX1" fmla="*/ 685676 w 685676"/>
                <a:gd name="connsiteY1" fmla="*/ 1482080 h 1482080"/>
                <a:gd name="connsiteX2" fmla="*/ 0 w 685676"/>
                <a:gd name="connsiteY2" fmla="*/ 730240 h 1482080"/>
                <a:gd name="connsiteX3" fmla="*/ 10160 w 685676"/>
                <a:gd name="connsiteY3" fmla="*/ 0 h 1482080"/>
                <a:gd name="connsiteX0" fmla="*/ 10160 w 649462"/>
                <a:gd name="connsiteY0" fmla="*/ 0 h 1571071"/>
                <a:gd name="connsiteX1" fmla="*/ 649462 w 649462"/>
                <a:gd name="connsiteY1" fmla="*/ 1571071 h 1571071"/>
                <a:gd name="connsiteX2" fmla="*/ 0 w 649462"/>
                <a:gd name="connsiteY2" fmla="*/ 730240 h 1571071"/>
                <a:gd name="connsiteX3" fmla="*/ 10160 w 649462"/>
                <a:gd name="connsiteY3" fmla="*/ 0 h 1571071"/>
                <a:gd name="connsiteX0" fmla="*/ 10160 w 658516"/>
                <a:gd name="connsiteY0" fmla="*/ 0 h 1571071"/>
                <a:gd name="connsiteX1" fmla="*/ 658516 w 658516"/>
                <a:gd name="connsiteY1" fmla="*/ 1571071 h 1571071"/>
                <a:gd name="connsiteX2" fmla="*/ 0 w 658516"/>
                <a:gd name="connsiteY2" fmla="*/ 730240 h 1571071"/>
                <a:gd name="connsiteX3" fmla="*/ 10160 w 658516"/>
                <a:gd name="connsiteY3" fmla="*/ 0 h 157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6" h="1571071">
                  <a:moveTo>
                    <a:pt x="10160" y="0"/>
                  </a:moveTo>
                  <a:lnTo>
                    <a:pt x="658516" y="1571071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ight Arrow 40">
              <a:extLst>
                <a:ext uri="{FF2B5EF4-FFF2-40B4-BE49-F238E27FC236}">
                  <a16:creationId xmlns:a16="http://schemas.microsoft.com/office/drawing/2014/main" id="{23586CA1-BF48-44C4-99E4-7F5F73BB9146}"/>
                </a:ext>
              </a:extLst>
            </p:cNvPr>
            <p:cNvSpPr/>
            <p:nvPr/>
          </p:nvSpPr>
          <p:spPr>
            <a:xfrm>
              <a:off x="4045951" y="2348472"/>
              <a:ext cx="4760701" cy="1368152"/>
            </a:xfrm>
            <a:prstGeom prst="rightArrow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6">
            <a:extLst>
              <a:ext uri="{FF2B5EF4-FFF2-40B4-BE49-F238E27FC236}">
                <a16:creationId xmlns:a16="http://schemas.microsoft.com/office/drawing/2014/main" id="{CB608CD1-4F97-4D28-B6E1-8C84F542AE71}"/>
              </a:ext>
            </a:extLst>
          </p:cNvPr>
          <p:cNvSpPr/>
          <p:nvPr/>
        </p:nvSpPr>
        <p:spPr>
          <a:xfrm flipH="1">
            <a:off x="8596397" y="180914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FEA4032E-0565-4D31-B21D-C04393F5131C}"/>
              </a:ext>
            </a:extLst>
          </p:cNvPr>
          <p:cNvSpPr/>
          <p:nvPr/>
        </p:nvSpPr>
        <p:spPr>
          <a:xfrm flipH="1">
            <a:off x="6716376" y="180914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93F95-4D7E-45EA-84B3-1FEB9ABD0D56}"/>
              </a:ext>
            </a:extLst>
          </p:cNvPr>
          <p:cNvSpPr txBox="1"/>
          <p:nvPr/>
        </p:nvSpPr>
        <p:spPr>
          <a:xfrm flipH="1">
            <a:off x="7283178" y="1954048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62E48-11FA-4846-846F-822571270DEC}"/>
              </a:ext>
            </a:extLst>
          </p:cNvPr>
          <p:cNvSpPr txBox="1"/>
          <p:nvPr/>
        </p:nvSpPr>
        <p:spPr>
          <a:xfrm flipH="1">
            <a:off x="5403157" y="1954048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FEC93A23-7936-4E1A-A95B-06431CE87478}"/>
              </a:ext>
            </a:extLst>
          </p:cNvPr>
          <p:cNvSpPr/>
          <p:nvPr/>
        </p:nvSpPr>
        <p:spPr>
          <a:xfrm>
            <a:off x="2954041" y="551443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71E13335-8008-4ECE-A45E-2DA9DD8AE3B2}"/>
              </a:ext>
            </a:extLst>
          </p:cNvPr>
          <p:cNvSpPr/>
          <p:nvPr/>
        </p:nvSpPr>
        <p:spPr>
          <a:xfrm>
            <a:off x="4834062" y="551443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CC9806-B1CE-4C57-B4E2-43F7EBF5A65C}"/>
              </a:ext>
            </a:extLst>
          </p:cNvPr>
          <p:cNvSpPr txBox="1"/>
          <p:nvPr/>
        </p:nvSpPr>
        <p:spPr>
          <a:xfrm>
            <a:off x="3520843" y="5659332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218C2-82D3-41D9-B0E5-F0CA894E28B6}"/>
              </a:ext>
            </a:extLst>
          </p:cNvPr>
          <p:cNvSpPr txBox="1"/>
          <p:nvPr/>
        </p:nvSpPr>
        <p:spPr>
          <a:xfrm>
            <a:off x="5400864" y="5659332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FEF3FEC2-67BA-4083-AEFD-6C4593D0F685}"/>
              </a:ext>
            </a:extLst>
          </p:cNvPr>
          <p:cNvSpPr/>
          <p:nvPr/>
        </p:nvSpPr>
        <p:spPr>
          <a:xfrm>
            <a:off x="4942571" y="5667649"/>
            <a:ext cx="349785" cy="2686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8F7E924-43F6-4DA2-AA88-68C95BD5F973}"/>
              </a:ext>
            </a:extLst>
          </p:cNvPr>
          <p:cNvSpPr/>
          <p:nvPr/>
        </p:nvSpPr>
        <p:spPr>
          <a:xfrm>
            <a:off x="3062373" y="5628446"/>
            <a:ext cx="349783" cy="3018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AAA54-2153-40BB-8796-927B04BE6193}"/>
              </a:ext>
            </a:extLst>
          </p:cNvPr>
          <p:cNvSpPr txBox="1"/>
          <p:nvPr/>
        </p:nvSpPr>
        <p:spPr>
          <a:xfrm>
            <a:off x="6724399" y="2432005"/>
            <a:ext cx="28403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6AD81-CB45-41E2-8402-38BCF461DBF1}"/>
              </a:ext>
            </a:extLst>
          </p:cNvPr>
          <p:cNvSpPr txBox="1"/>
          <p:nvPr/>
        </p:nvSpPr>
        <p:spPr>
          <a:xfrm>
            <a:off x="2628231" y="4705854"/>
            <a:ext cx="28403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94A6562-1613-41FB-A462-A4B1FF2052C2}"/>
              </a:ext>
            </a:extLst>
          </p:cNvPr>
          <p:cNvSpPr/>
          <p:nvPr/>
        </p:nvSpPr>
        <p:spPr>
          <a:xfrm rot="2700000">
            <a:off x="6873484" y="1863101"/>
            <a:ext cx="244065" cy="4375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9CA3B05E-EA77-4643-BF16-28B8B59BEB23}"/>
              </a:ext>
            </a:extLst>
          </p:cNvPr>
          <p:cNvSpPr/>
          <p:nvPr/>
        </p:nvSpPr>
        <p:spPr>
          <a:xfrm>
            <a:off x="8728605" y="1954048"/>
            <a:ext cx="302385" cy="2830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4E44A9-6485-4EC9-93AC-715CC9C11539}"/>
              </a:ext>
            </a:extLst>
          </p:cNvPr>
          <p:cNvSpPr txBox="1"/>
          <p:nvPr/>
        </p:nvSpPr>
        <p:spPr>
          <a:xfrm>
            <a:off x="7373435" y="4712957"/>
            <a:ext cx="4714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EA63F7-06FF-4670-9178-533CFD4686D0}"/>
              </a:ext>
            </a:extLst>
          </p:cNvPr>
          <p:cNvSpPr txBox="1"/>
          <p:nvPr/>
        </p:nvSpPr>
        <p:spPr>
          <a:xfrm>
            <a:off x="103774" y="2408870"/>
            <a:ext cx="4714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644B42AA-9528-46CE-9BA8-A9C449886C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3170FD82-71DB-4FC6-95B3-89D332FB6AD7}"/>
              </a:ext>
            </a:extLst>
          </p:cNvPr>
          <p:cNvSpPr/>
          <p:nvPr/>
        </p:nvSpPr>
        <p:spPr>
          <a:xfrm rot="16200000">
            <a:off x="5833121" y="1682182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11">
            <a:extLst>
              <a:ext uri="{FF2B5EF4-FFF2-40B4-BE49-F238E27FC236}">
                <a16:creationId xmlns:a16="http://schemas.microsoft.com/office/drawing/2014/main" id="{67E622F3-B5C9-45CF-8D69-ACD9FB860D30}"/>
              </a:ext>
            </a:extLst>
          </p:cNvPr>
          <p:cNvGrpSpPr/>
          <p:nvPr/>
        </p:nvGrpSpPr>
        <p:grpSpPr>
          <a:xfrm>
            <a:off x="655984" y="2705546"/>
            <a:ext cx="4938858" cy="1801239"/>
            <a:chOff x="3017859" y="4213741"/>
            <a:chExt cx="1249476" cy="18012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4AC23-54FA-435E-8DAA-1E4B1FE48311}"/>
                </a:ext>
              </a:extLst>
            </p:cNvPr>
            <p:cNvSpPr txBox="1"/>
            <p:nvPr/>
          </p:nvSpPr>
          <p:spPr>
            <a:xfrm>
              <a:off x="3017859" y="4629985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5FD71D-6D09-4963-8E72-6E622CE91284}"/>
                </a:ext>
              </a:extLst>
            </p:cNvPr>
            <p:cNvSpPr txBox="1"/>
            <p:nvPr/>
          </p:nvSpPr>
          <p:spPr>
            <a:xfrm>
              <a:off x="3017859" y="421374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8A3EA765-EBE9-43CE-A903-98F02CC7E4B2}"/>
              </a:ext>
            </a:extLst>
          </p:cNvPr>
          <p:cNvGrpSpPr/>
          <p:nvPr/>
        </p:nvGrpSpPr>
        <p:grpSpPr>
          <a:xfrm>
            <a:off x="655984" y="5157592"/>
            <a:ext cx="4082652" cy="923330"/>
            <a:chOff x="3049206" y="4283314"/>
            <a:chExt cx="183946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C81E44-1A03-4239-8711-83D18C8A0DF6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7B06E1-07E4-4B38-A379-79C538FE4E56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82AC1D-1E2F-4E4E-A232-CB9EE8895F26}"/>
              </a:ext>
            </a:extLst>
          </p:cNvPr>
          <p:cNvSpPr txBox="1"/>
          <p:nvPr/>
        </p:nvSpPr>
        <p:spPr>
          <a:xfrm>
            <a:off x="1371600" y="112768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Freeform 55">
            <a:extLst>
              <a:ext uri="{FF2B5EF4-FFF2-40B4-BE49-F238E27FC236}">
                <a16:creationId xmlns:a16="http://schemas.microsoft.com/office/drawing/2014/main" id="{CCCBC7B0-286A-4069-B8A1-F918AC2E0D9C}"/>
              </a:ext>
            </a:extLst>
          </p:cNvPr>
          <p:cNvSpPr/>
          <p:nvPr/>
        </p:nvSpPr>
        <p:spPr>
          <a:xfrm>
            <a:off x="5027264" y="5183889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7AF133-2CA2-4C71-AD07-2AF7A70870C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0172DEE-DAAF-421C-A97B-7B22A82C17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">
            <a:extLst>
              <a:ext uri="{FF2B5EF4-FFF2-40B4-BE49-F238E27FC236}">
                <a16:creationId xmlns:a16="http://schemas.microsoft.com/office/drawing/2014/main" id="{8A90557B-8079-4E01-9A48-49B5B11FA48D}"/>
              </a:ext>
            </a:extLst>
          </p:cNvPr>
          <p:cNvGrpSpPr/>
          <p:nvPr/>
        </p:nvGrpSpPr>
        <p:grpSpPr>
          <a:xfrm rot="2700000">
            <a:off x="5310496" y="1390602"/>
            <a:ext cx="1767540" cy="2468064"/>
            <a:chOff x="4454498" y="1840191"/>
            <a:chExt cx="1767540" cy="2468064"/>
          </a:xfrm>
          <a:scene3d>
            <a:camera prst="orthographicFront"/>
            <a:lightRig rig="threePt" dir="t"/>
          </a:scene3d>
        </p:grpSpPr>
        <p:sp>
          <p:nvSpPr>
            <p:cNvPr id="63" name="Up Arrow 4">
              <a:extLst>
                <a:ext uri="{FF2B5EF4-FFF2-40B4-BE49-F238E27FC236}">
                  <a16:creationId xmlns:a16="http://schemas.microsoft.com/office/drawing/2014/main" id="{CB276917-3F0A-4B9A-B174-16C0294CDB5D}"/>
                </a:ext>
              </a:extLst>
            </p:cNvPr>
            <p:cNvSpPr/>
            <p:nvPr/>
          </p:nvSpPr>
          <p:spPr>
            <a:xfrm>
              <a:off x="4454498" y="184421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4" name="Up Arrow 4">
              <a:extLst>
                <a:ext uri="{FF2B5EF4-FFF2-40B4-BE49-F238E27FC236}">
                  <a16:creationId xmlns:a16="http://schemas.microsoft.com/office/drawing/2014/main" id="{571350A8-32E9-4270-A467-BFAC227555AC}"/>
                </a:ext>
              </a:extLst>
            </p:cNvPr>
            <p:cNvSpPr/>
            <p:nvPr/>
          </p:nvSpPr>
          <p:spPr>
            <a:xfrm>
              <a:off x="4461458" y="184019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8" name="Up Arrow 4">
            <a:extLst>
              <a:ext uri="{FF2B5EF4-FFF2-40B4-BE49-F238E27FC236}">
                <a16:creationId xmlns:a16="http://schemas.microsoft.com/office/drawing/2014/main" id="{0D11139E-ABF9-43F1-AFC9-BA18BEDBBE1F}"/>
              </a:ext>
            </a:extLst>
          </p:cNvPr>
          <p:cNvSpPr/>
          <p:nvPr/>
        </p:nvSpPr>
        <p:spPr>
          <a:xfrm rot="8169043">
            <a:off x="6546473" y="2785685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9" name="Up Arrow 4">
            <a:extLst>
              <a:ext uri="{FF2B5EF4-FFF2-40B4-BE49-F238E27FC236}">
                <a16:creationId xmlns:a16="http://schemas.microsoft.com/office/drawing/2014/main" id="{D5D57BCD-92CC-4E24-A756-FF118AFC8513}"/>
              </a:ext>
            </a:extLst>
          </p:cNvPr>
          <p:cNvSpPr/>
          <p:nvPr/>
        </p:nvSpPr>
        <p:spPr>
          <a:xfrm rot="8169043">
            <a:off x="6556415" y="2775927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75992A0A-D25E-4618-80B8-FE1091290E12}"/>
              </a:ext>
            </a:extLst>
          </p:cNvPr>
          <p:cNvGrpSpPr/>
          <p:nvPr/>
        </p:nvGrpSpPr>
        <p:grpSpPr>
          <a:xfrm rot="2730599">
            <a:off x="5111755" y="3952874"/>
            <a:ext cx="1767376" cy="2467968"/>
            <a:chOff x="6087232" y="3798270"/>
            <a:chExt cx="1767376" cy="2467968"/>
          </a:xfrm>
          <a:scene3d>
            <a:camera prst="orthographicFront"/>
            <a:lightRig rig="threePt" dir="t"/>
          </a:scene3d>
        </p:grpSpPr>
        <p:sp>
          <p:nvSpPr>
            <p:cNvPr id="41" name="Up Arrow 4">
              <a:extLst>
                <a:ext uri="{FF2B5EF4-FFF2-40B4-BE49-F238E27FC236}">
                  <a16:creationId xmlns:a16="http://schemas.microsoft.com/office/drawing/2014/main" id="{CF9153BB-3658-4006-9EFC-54020A1EF96E}"/>
                </a:ext>
              </a:extLst>
            </p:cNvPr>
            <p:cNvSpPr/>
            <p:nvPr/>
          </p:nvSpPr>
          <p:spPr>
            <a:xfrm rot="10800000">
              <a:off x="6087232" y="3802194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2" name="Up Arrow 4">
              <a:extLst>
                <a:ext uri="{FF2B5EF4-FFF2-40B4-BE49-F238E27FC236}">
                  <a16:creationId xmlns:a16="http://schemas.microsoft.com/office/drawing/2014/main" id="{C86E4D74-2645-4758-9F8F-037E621BC31B}"/>
                </a:ext>
              </a:extLst>
            </p:cNvPr>
            <p:cNvSpPr/>
            <p:nvPr/>
          </p:nvSpPr>
          <p:spPr>
            <a:xfrm rot="10800000">
              <a:off x="6094028" y="379827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43" name="Group 5">
            <a:extLst>
              <a:ext uri="{FF2B5EF4-FFF2-40B4-BE49-F238E27FC236}">
                <a16:creationId xmlns:a16="http://schemas.microsoft.com/office/drawing/2014/main" id="{5AA2FC95-748D-4DB8-B988-3DC8973D3339}"/>
              </a:ext>
            </a:extLst>
          </p:cNvPr>
          <p:cNvGrpSpPr/>
          <p:nvPr/>
        </p:nvGrpSpPr>
        <p:grpSpPr>
          <a:xfrm rot="2700000">
            <a:off x="3550311" y="2929475"/>
            <a:ext cx="2474816" cy="1780817"/>
            <a:chOff x="3922253" y="4008125"/>
            <a:chExt cx="2474816" cy="1780817"/>
          </a:xfrm>
          <a:scene3d>
            <a:camera prst="orthographicFront"/>
            <a:lightRig rig="threePt" dir="t"/>
          </a:scene3d>
        </p:grpSpPr>
        <p:sp>
          <p:nvSpPr>
            <p:cNvPr id="44" name="Up Arrow 4">
              <a:extLst>
                <a:ext uri="{FF2B5EF4-FFF2-40B4-BE49-F238E27FC236}">
                  <a16:creationId xmlns:a16="http://schemas.microsoft.com/office/drawing/2014/main" id="{9CE54A1F-924A-47E2-A9D5-EBEBC8B4FE49}"/>
                </a:ext>
              </a:extLst>
            </p:cNvPr>
            <p:cNvSpPr/>
            <p:nvPr/>
          </p:nvSpPr>
          <p:spPr>
            <a:xfrm rot="16200000">
              <a:off x="4273985" y="367663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5" name="Up Arrow 4">
              <a:extLst>
                <a:ext uri="{FF2B5EF4-FFF2-40B4-BE49-F238E27FC236}">
                  <a16:creationId xmlns:a16="http://schemas.microsoft.com/office/drawing/2014/main" id="{F69C4800-8E6A-4C4A-BF55-CEB8AC1C5C89}"/>
                </a:ext>
              </a:extLst>
            </p:cNvPr>
            <p:cNvSpPr/>
            <p:nvPr/>
          </p:nvSpPr>
          <p:spPr>
            <a:xfrm rot="16200000">
              <a:off x="4284757" y="3656393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5FD0B6A-31D0-48F8-80D3-8D48900C0352}"/>
              </a:ext>
            </a:extLst>
          </p:cNvPr>
          <p:cNvSpPr txBox="1"/>
          <p:nvPr/>
        </p:nvSpPr>
        <p:spPr>
          <a:xfrm rot="18900000">
            <a:off x="5255753" y="2437937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100BD6-D143-49D0-B6B3-45F987793C35}"/>
              </a:ext>
            </a:extLst>
          </p:cNvPr>
          <p:cNvSpPr txBox="1"/>
          <p:nvPr/>
        </p:nvSpPr>
        <p:spPr>
          <a:xfrm rot="2700000">
            <a:off x="6508511" y="384843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08FCD-8EB3-4CDE-894D-64637B134D09}"/>
              </a:ext>
            </a:extLst>
          </p:cNvPr>
          <p:cNvSpPr txBox="1"/>
          <p:nvPr/>
        </p:nvSpPr>
        <p:spPr>
          <a:xfrm rot="18900000">
            <a:off x="5080861" y="5018743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AFF10D-6455-4A07-ABEA-409EF56E9922}"/>
              </a:ext>
            </a:extLst>
          </p:cNvPr>
          <p:cNvSpPr txBox="1"/>
          <p:nvPr/>
        </p:nvSpPr>
        <p:spPr>
          <a:xfrm rot="2700000">
            <a:off x="3871067" y="364139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8F041862-FF42-4902-BBF5-BCB4C53F36EE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ACAA16-5DA8-489D-91AD-734480EC75A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11FEB00-CED2-4F00-AACF-78B2F0156E50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13">
            <a:extLst>
              <a:ext uri="{FF2B5EF4-FFF2-40B4-BE49-F238E27FC236}">
                <a16:creationId xmlns:a16="http://schemas.microsoft.com/office/drawing/2014/main" id="{C2FA43F5-4502-46EB-99BA-F42606F9F571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48BB8D-85DC-466E-B83A-2BD186F7C785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84FEAE-F0B3-4D01-BB4A-BF6F69852500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16">
            <a:extLst>
              <a:ext uri="{FF2B5EF4-FFF2-40B4-BE49-F238E27FC236}">
                <a16:creationId xmlns:a16="http://schemas.microsoft.com/office/drawing/2014/main" id="{5AC43161-D9EC-4735-9894-FF046C4F7E4B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A558E6-D45C-4B89-BE05-5A43DE8F285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F83FF51-DD62-4CBD-9C9A-71F00C84B24F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E4300188-C505-4E74-B20A-8CA0B0DAF865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31E0AB6-0D7F-4CF1-865A-3AA666607170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3817CE-CED5-46A2-A2FE-57BA938A4A9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9289</TotalTime>
  <Words>4645</Words>
  <PresentationFormat>Широкоэкранный</PresentationFormat>
  <Paragraphs>565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Adobe Song Std L</vt:lpstr>
      <vt:lpstr>Arial</vt:lpstr>
      <vt:lpstr>Arial Black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2026-03-05T15:51:37Z</dcterms:modified>
</cp:coreProperties>
</file>