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2" r:id="rId4"/>
  </p:sldMasterIdLst>
  <p:notesMasterIdLst>
    <p:notesMasterId r:id="rId18"/>
  </p:notesMasterIdLst>
  <p:handoutMasterIdLst>
    <p:handoutMasterId r:id="rId19"/>
  </p:handoutMasterIdLst>
  <p:sldIdLst>
    <p:sldId id="256" r:id="rId5"/>
    <p:sldId id="292" r:id="rId6"/>
    <p:sldId id="266" r:id="rId7"/>
    <p:sldId id="295" r:id="rId8"/>
    <p:sldId id="293" r:id="rId9"/>
    <p:sldId id="283" r:id="rId10"/>
    <p:sldId id="264" r:id="rId11"/>
    <p:sldId id="289" r:id="rId12"/>
    <p:sldId id="287" r:id="rId13"/>
    <p:sldId id="268" r:id="rId14"/>
    <p:sldId id="296" r:id="rId15"/>
    <p:sldId id="285" r:id="rId16"/>
    <p:sldId id="294" r:id="rId17"/>
  </p:sldIdLst>
  <p:sldSz cx="12192000" cy="6858000"/>
  <p:notesSz cx="6858000" cy="9144000"/>
  <p:defaultTextStyle>
    <a:defPPr rtl="0"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5359"/>
    <a:srgbClr val="969F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912C8C85-51F0-491E-9774-3900AFEF0FD7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04" autoAdjust="0"/>
    <p:restoredTop sz="95388" autoAdjust="0"/>
  </p:normalViewPr>
  <p:slideViewPr>
    <p:cSldViewPr snapToGrid="0" showGuides="1">
      <p:cViewPr varScale="1">
        <p:scale>
          <a:sx n="103" d="100"/>
          <a:sy n="103" d="100"/>
        </p:scale>
        <p:origin x="882" y="102"/>
      </p:cViewPr>
      <p:guideLst/>
    </p:cSldViewPr>
  </p:slideViewPr>
  <p:outlineViewPr>
    <p:cViewPr>
      <p:scale>
        <a:sx n="33" d="100"/>
        <a:sy n="33" d="100"/>
      </p:scale>
      <p:origin x="0" y="-4982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757"/>
    </p:cViewPr>
  </p:sorterViewPr>
  <p:notesViewPr>
    <p:cSldViewPr snapToGrid="0">
      <p:cViewPr varScale="1">
        <p:scale>
          <a:sx n="82" d="100"/>
          <a:sy n="82" d="100"/>
        </p:scale>
        <p:origin x="3936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B4C3C3A6-B337-4D83-9CDB-B9C35780FF7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1C79A68-3D73-4695-8C1E-3CDBCB536D0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0B70564-6F9F-430C-A278-C3C05BB2F2AC}" type="datetime1">
              <a:rPr lang="ru-RU" smtClean="0"/>
              <a:t>04.03.2026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CF5045C-A7CE-41D4-85C5-0E9ACEEF9B2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59ABD0F-F8EA-4B9F-8647-FC7D4AE3D83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4AB78DD-9481-4863-BCCC-946573546DA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50403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B9F4D3-4D0E-4573-BAC5-4FE41B844CA6}" type="datetime1">
              <a:rPr lang="ru-RU" smtClean="0"/>
              <a:pPr/>
              <a:t>04.03.2026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63359F2-43EF-4812-9DC0-98C0B1A40681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701116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B63359F2-43EF-4812-9DC0-98C0B1A40681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35233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B63359F2-43EF-4812-9DC0-98C0B1A40681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96703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B63359F2-43EF-4812-9DC0-98C0B1A40681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67079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B63359F2-43EF-4812-9DC0-98C0B1A40681}" type="slidenum">
              <a:rPr lang="ru-RU" smtClean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43197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B63359F2-43EF-4812-9DC0-98C0B1A40681}" type="slidenum">
              <a:rPr lang="ru-RU" smtClean="0"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34647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B63359F2-43EF-4812-9DC0-98C0B1A40681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28502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B63359F2-43EF-4812-9DC0-98C0B1A40681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65740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B63359F2-43EF-4812-9DC0-98C0B1A40681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97931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B63359F2-43EF-4812-9DC0-98C0B1A40681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07043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B63359F2-43EF-4812-9DC0-98C0B1A40681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70271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B63359F2-43EF-4812-9DC0-98C0B1A40681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02895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B63359F2-43EF-4812-9DC0-98C0B1A40681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70239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B63359F2-43EF-4812-9DC0-98C0B1A40681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48038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31937252-EACE-4232-855F-5C47E3F8B0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0" y="1070901"/>
            <a:ext cx="11265407" cy="1499616"/>
          </a:xfrm>
        </p:spPr>
        <p:txBody>
          <a:bodyPr rtlCol="0">
            <a:noAutofit/>
          </a:bodyPr>
          <a:lstStyle>
            <a:lvl1pPr>
              <a:defRPr/>
            </a:lvl1pPr>
          </a:lstStyle>
          <a:p>
            <a:pPr rtl="0"/>
            <a:r>
              <a:rPr lang="ru" dirty="0"/>
              <a:t>Заголовок слайда</a:t>
            </a:r>
          </a:p>
        </p:txBody>
      </p:sp>
      <p:sp>
        <p:nvSpPr>
          <p:cNvPr id="25" name="Рисунок 24">
            <a:extLst>
              <a:ext uri="{FF2B5EF4-FFF2-40B4-BE49-F238E27FC236}">
                <a16:creationId xmlns:a16="http://schemas.microsoft.com/office/drawing/2014/main" id="{CBA6DBC1-39A1-48A6-8B81-3CD966D06E8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48055" y="3103684"/>
            <a:ext cx="11274551" cy="3287971"/>
          </a:xfrm>
          <a:solidFill>
            <a:schemeClr val="accent2"/>
          </a:solidFill>
        </p:spPr>
        <p:txBody>
          <a:bodyPr rtlCol="0" anchor="t" anchorCtr="0">
            <a:norm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ru" dirty="0"/>
              <a:t>Щелкните, чтобы добавить рисунок</a:t>
            </a:r>
          </a:p>
        </p:txBody>
      </p:sp>
    </p:spTree>
    <p:extLst>
      <p:ext uri="{BB962C8B-B14F-4D97-AF65-F5344CB8AC3E}">
        <p14:creationId xmlns:p14="http://schemas.microsoft.com/office/powerpoint/2010/main" val="3425283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 объекта содержимого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690880"/>
            <a:ext cx="11267440" cy="1143000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ru-RU" noProof="0" dirty="0"/>
              <a:t>Заголовок слайда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457200" y="2318490"/>
            <a:ext cx="7371083" cy="3633047"/>
          </a:xfrm>
        </p:spPr>
        <p:txBody>
          <a:bodyPr rtlCol="0" anchor="t">
            <a:normAutofit/>
          </a:bodyPr>
          <a:lstStyle>
            <a:lvl1pPr marL="0" indent="0">
              <a:buNone/>
              <a:defRPr sz="1800"/>
            </a:lvl1pPr>
            <a:lvl2pPr marL="0">
              <a:defRPr sz="1800"/>
            </a:lvl2pPr>
            <a:lvl3pPr marL="548640">
              <a:defRPr sz="1800"/>
            </a:lvl3pPr>
            <a:lvl4pPr marL="822960">
              <a:defRPr sz="1800"/>
            </a:lvl4pPr>
            <a:lvl5pPr marL="1097280">
              <a:defRPr sz="1800"/>
            </a:lvl5pPr>
          </a:lstStyle>
          <a:p>
            <a:pPr lvl="0" rtl="0"/>
            <a:r>
              <a:rPr lang="ru-RU" noProof="0" dirty="0"/>
              <a:t>Текст слайда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9" name="Объект 3">
            <a:extLst>
              <a:ext uri="{FF2B5EF4-FFF2-40B4-BE49-F238E27FC236}">
                <a16:creationId xmlns:a16="http://schemas.microsoft.com/office/drawing/2014/main" id="{8E6EDC6B-B9AA-A4D9-A782-C38A0F84F63F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7993378" y="2318490"/>
            <a:ext cx="3731262" cy="3633047"/>
          </a:xfrm>
        </p:spPr>
        <p:txBody>
          <a:bodyPr rtlCol="0" anchor="t">
            <a:normAutofit/>
          </a:bodyPr>
          <a:lstStyle>
            <a:lvl1pPr marL="0" indent="-342900">
              <a:buFont typeface="+mj-lt"/>
              <a:buAutoNum type="arabicPeriod"/>
              <a:defRPr sz="1800"/>
            </a:lvl1pPr>
            <a:lvl2pPr marL="914400" indent="-342900">
              <a:buFont typeface="+mj-lt"/>
              <a:buAutoNum type="alphaLcPeriod"/>
              <a:defRPr sz="1800"/>
            </a:lvl2pPr>
            <a:lvl3pPr marL="1371600" indent="-342900">
              <a:buFont typeface="+mj-lt"/>
              <a:buAutoNum type="arabicPeriod"/>
              <a:defRPr sz="1800"/>
            </a:lvl3pPr>
            <a:lvl4pPr marL="1600200" indent="-342900">
              <a:buFont typeface="+mj-lt"/>
              <a:buAutoNum type="alphaLcParenR"/>
              <a:defRPr sz="1800"/>
            </a:lvl4pPr>
            <a:lvl5pPr marL="2057400" indent="-400050">
              <a:buFont typeface="+mj-lt"/>
              <a:buAutoNum type="romanLcPeriod"/>
              <a:defRPr sz="1800"/>
            </a:lvl5pPr>
          </a:lstStyle>
          <a:p>
            <a:pPr lvl="0" rtl="0"/>
            <a:r>
              <a:rPr lang="ru-RU" noProof="0" dirty="0"/>
              <a:t>Текст слайда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23914"/>
            <a:ext cx="7041202" cy="365125"/>
          </a:xfrm>
        </p:spPr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 dirty="0"/>
              <a:t>20XX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558300" y="6423914"/>
            <a:ext cx="1166340" cy="365125"/>
          </a:xfrm>
        </p:spPr>
        <p:txBody>
          <a:bodyPr rtlCol="0"/>
          <a:lstStyle/>
          <a:p>
            <a:pPr rtl="0"/>
            <a:fld id="{3A98EE3D-8CD1-4C3F-BD1C-C98C9596463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554945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57BD59-35CC-9BB3-8621-6FA3356F8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705124"/>
            <a:ext cx="11272649" cy="1062716"/>
          </a:xfrm>
        </p:spPr>
        <p:txBody>
          <a:bodyPr rtlCol="0" anchor="b" anchorCtr="0">
            <a:noAutofit/>
          </a:bodyPr>
          <a:lstStyle/>
          <a:p>
            <a:pPr rtl="0"/>
            <a:r>
              <a:rPr lang="ru-RU" noProof="0" dirty="0"/>
              <a:t>Образец заголовка</a:t>
            </a:r>
          </a:p>
        </p:txBody>
      </p:sp>
      <p:sp>
        <p:nvSpPr>
          <p:cNvPr id="8" name="Таблица 7">
            <a:extLst>
              <a:ext uri="{FF2B5EF4-FFF2-40B4-BE49-F238E27FC236}">
                <a16:creationId xmlns:a16="http://schemas.microsoft.com/office/drawing/2014/main" id="{0CEAFE70-86D3-8690-31CA-F9A1FBA494D0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457201" y="2234979"/>
            <a:ext cx="11272648" cy="3969606"/>
          </a:xfrm>
        </p:spPr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C56EB0F-63C8-5F75-A333-3413A9DC6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 dirty="0"/>
              <a:t>20ГГ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D4DE333-25B4-E092-1CC4-C3D20BA25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F1AF200-E81F-A326-0EDB-4B93C71D9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23914"/>
            <a:ext cx="1171548" cy="365125"/>
          </a:xfrm>
        </p:spPr>
        <p:txBody>
          <a:bodyPr rtlCol="0"/>
          <a:lstStyle/>
          <a:p>
            <a:pPr rtl="0"/>
            <a:fld id="{CBD12358-51D2-46B3-9BDE-DF29528B9454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3963015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ключ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D0F196A1-2430-4797-B656-A38302FAF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151" y="666984"/>
            <a:ext cx="3672970" cy="2125911"/>
          </a:xfrm>
        </p:spPr>
        <p:txBody>
          <a:bodyPr rtlCol="0">
            <a:noAutofit/>
          </a:bodyPr>
          <a:lstStyle>
            <a:lvl1pPr algn="l">
              <a:defRPr/>
            </a:lvl1pPr>
          </a:lstStyle>
          <a:p>
            <a:pPr rtl="0"/>
            <a:endParaRPr lang="ru-RU" noProof="0" dirty="0"/>
          </a:p>
        </p:txBody>
      </p:sp>
      <p:sp>
        <p:nvSpPr>
          <p:cNvPr id="2" name="Объект 5">
            <a:extLst>
              <a:ext uri="{FF2B5EF4-FFF2-40B4-BE49-F238E27FC236}">
                <a16:creationId xmlns:a16="http://schemas.microsoft.com/office/drawing/2014/main" id="{5A0AD703-0A43-5323-CCB2-832D424EF2DB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62151" y="2862479"/>
            <a:ext cx="3672970" cy="3491849"/>
          </a:xfrm>
        </p:spPr>
        <p:txBody>
          <a:bodyPr rtlCol="0" anchor="t" anchorCtr="0">
            <a:normAutofit/>
          </a:bodyPr>
          <a:lstStyle>
            <a:lvl1pPr marL="0" indent="0">
              <a:buNone/>
              <a:defRPr/>
            </a:lvl1pPr>
          </a:lstStyle>
          <a:p>
            <a:pPr lvl="0" rtl="0"/>
            <a:r>
              <a:rPr lang="ru-RU" noProof="0" dirty="0"/>
              <a:t>Текст слайда 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4" name="Рисунок 3">
            <a:extLst>
              <a:ext uri="{FF2B5EF4-FFF2-40B4-BE49-F238E27FC236}">
                <a16:creationId xmlns:a16="http://schemas.microsoft.com/office/drawing/2014/main" id="{4627B629-9CBE-3ECF-2D88-F07AACD0374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231970" y="666985"/>
            <a:ext cx="7497880" cy="5687344"/>
          </a:xfrm>
          <a:custGeom>
            <a:avLst/>
            <a:gdLst>
              <a:gd name="connsiteX0" fmla="*/ 3803282 w 7497880"/>
              <a:gd name="connsiteY0" fmla="*/ 0 h 5687344"/>
              <a:gd name="connsiteX1" fmla="*/ 7497880 w 7497880"/>
              <a:gd name="connsiteY1" fmla="*/ 0 h 5687344"/>
              <a:gd name="connsiteX2" fmla="*/ 7497880 w 7497880"/>
              <a:gd name="connsiteY2" fmla="*/ 4581885 h 5687344"/>
              <a:gd name="connsiteX3" fmla="*/ 3803282 w 7497880"/>
              <a:gd name="connsiteY3" fmla="*/ 4581885 h 5687344"/>
              <a:gd name="connsiteX4" fmla="*/ 0 w 7497880"/>
              <a:gd name="connsiteY4" fmla="*/ 0 h 5687344"/>
              <a:gd name="connsiteX5" fmla="*/ 3699373 w 7497880"/>
              <a:gd name="connsiteY5" fmla="*/ 0 h 5687344"/>
              <a:gd name="connsiteX6" fmla="*/ 3699373 w 7497880"/>
              <a:gd name="connsiteY6" fmla="*/ 4581885 h 5687344"/>
              <a:gd name="connsiteX7" fmla="*/ 2 w 7497880"/>
              <a:gd name="connsiteY7" fmla="*/ 4581885 h 5687344"/>
              <a:gd name="connsiteX8" fmla="*/ 2 w 7497880"/>
              <a:gd name="connsiteY8" fmla="*/ 4679200 h 5687344"/>
              <a:gd name="connsiteX9" fmla="*/ 3699373 w 7497880"/>
              <a:gd name="connsiteY9" fmla="*/ 4679200 h 5687344"/>
              <a:gd name="connsiteX10" fmla="*/ 3699373 w 7497880"/>
              <a:gd name="connsiteY10" fmla="*/ 5679350 h 5687344"/>
              <a:gd name="connsiteX11" fmla="*/ 3803282 w 7497880"/>
              <a:gd name="connsiteY11" fmla="*/ 5679350 h 5687344"/>
              <a:gd name="connsiteX12" fmla="*/ 3803282 w 7497880"/>
              <a:gd name="connsiteY12" fmla="*/ 4679200 h 5687344"/>
              <a:gd name="connsiteX13" fmla="*/ 7497880 w 7497880"/>
              <a:gd name="connsiteY13" fmla="*/ 4679200 h 5687344"/>
              <a:gd name="connsiteX14" fmla="*/ 7497880 w 7497880"/>
              <a:gd name="connsiteY14" fmla="*/ 5687344 h 5687344"/>
              <a:gd name="connsiteX15" fmla="*/ 0 w 7497880"/>
              <a:gd name="connsiteY15" fmla="*/ 5687344 h 5687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497880" h="5687344">
                <a:moveTo>
                  <a:pt x="3803282" y="0"/>
                </a:moveTo>
                <a:lnTo>
                  <a:pt x="7497880" y="0"/>
                </a:lnTo>
                <a:lnTo>
                  <a:pt x="7497880" y="4581885"/>
                </a:lnTo>
                <a:lnTo>
                  <a:pt x="3803282" y="4581885"/>
                </a:lnTo>
                <a:close/>
                <a:moveTo>
                  <a:pt x="0" y="0"/>
                </a:moveTo>
                <a:lnTo>
                  <a:pt x="3699373" y="0"/>
                </a:lnTo>
                <a:lnTo>
                  <a:pt x="3699373" y="4581885"/>
                </a:lnTo>
                <a:lnTo>
                  <a:pt x="2" y="4581885"/>
                </a:lnTo>
                <a:lnTo>
                  <a:pt x="2" y="4679200"/>
                </a:lnTo>
                <a:lnTo>
                  <a:pt x="3699373" y="4679200"/>
                </a:lnTo>
                <a:lnTo>
                  <a:pt x="3699373" y="5679350"/>
                </a:lnTo>
                <a:lnTo>
                  <a:pt x="3803282" y="5679350"/>
                </a:lnTo>
                <a:lnTo>
                  <a:pt x="3803282" y="4679200"/>
                </a:lnTo>
                <a:lnTo>
                  <a:pt x="7497880" y="4679200"/>
                </a:lnTo>
                <a:lnTo>
                  <a:pt x="7497880" y="5687344"/>
                </a:lnTo>
                <a:lnTo>
                  <a:pt x="0" y="5687344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rtlCol="0" anchor="t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 dirty="0"/>
              <a:t>Щелкните, чтобы добавить рисунок</a:t>
            </a:r>
          </a:p>
        </p:txBody>
      </p:sp>
      <p:sp>
        <p:nvSpPr>
          <p:cNvPr id="6" name="Дата 5">
            <a:extLst>
              <a:ext uri="{FF2B5EF4-FFF2-40B4-BE49-F238E27FC236}">
                <a16:creationId xmlns:a16="http://schemas.microsoft.com/office/drawing/2014/main" id="{90DD7D93-4C4D-E385-9F8C-40536F0BDEA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 rtl="0"/>
            <a:r>
              <a:rPr lang="ru-RU" noProof="0" dirty="0"/>
              <a:t>20ГГ</a:t>
            </a:r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BC99FA72-244D-9DC3-C9B7-E7DAD50A01F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725A4F6F-66FD-CDA5-7F8F-F5FD6382CFC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0677340" y="6423914"/>
            <a:ext cx="1052510" cy="365125"/>
          </a:xfrm>
        </p:spPr>
        <p:txBody>
          <a:bodyPr rtlCol="0"/>
          <a:lstStyle/>
          <a:p>
            <a:pPr rtl="0"/>
            <a:fld id="{3A98EE3D-8CD1-4C3F-BD1C-C98C9596463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9822543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>
            <a:extLst>
              <a:ext uri="{FF2B5EF4-FFF2-40B4-BE49-F238E27FC236}">
                <a16:creationId xmlns:a16="http://schemas.microsoft.com/office/drawing/2014/main" id="{04EDE807-0B0D-AB17-AEC5-973B846824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 dirty="0"/>
              <a:t>20ГГ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4D96F4F-F3DC-87D8-C13D-6619F4CD7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2D73CFE-935B-6D65-59E2-60B4C0A28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307898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вест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6926BD44-2224-46FF-A4E7-9C9FFE197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40079"/>
            <a:ext cx="3657600" cy="2100851"/>
          </a:xfrm>
        </p:spPr>
        <p:txBody>
          <a:bodyPr rtlCol="0">
            <a:noAutofit/>
          </a:bodyPr>
          <a:lstStyle>
            <a:lvl1pPr>
              <a:defRPr/>
            </a:lvl1pPr>
          </a:lstStyle>
          <a:p>
            <a:pPr rtl="0"/>
            <a:endParaRPr lang="ru-RU" noProof="0" dirty="0"/>
          </a:p>
        </p:txBody>
      </p:sp>
      <p:sp>
        <p:nvSpPr>
          <p:cNvPr id="2" name="Объект 5">
            <a:extLst>
              <a:ext uri="{FF2B5EF4-FFF2-40B4-BE49-F238E27FC236}">
                <a16:creationId xmlns:a16="http://schemas.microsoft.com/office/drawing/2014/main" id="{FC87D77D-2EA4-028B-1ACF-E1120CE8F0E0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57201" y="2862470"/>
            <a:ext cx="3657600" cy="3510898"/>
          </a:xfrm>
        </p:spPr>
        <p:txBody>
          <a:bodyPr rtlCol="0" anchor="t" anchorCtr="0">
            <a:normAutofit/>
          </a:bodyPr>
          <a:lstStyle>
            <a:lvl1pPr marL="0" indent="0">
              <a:buNone/>
              <a:defRPr/>
            </a:lvl1pPr>
          </a:lstStyle>
          <a:p>
            <a:pPr lvl="0" rtl="0"/>
            <a:r>
              <a:rPr lang="ru-RU" noProof="0" dirty="0"/>
              <a:t>Текст слайда 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4" name="Рисунок 3">
            <a:extLst>
              <a:ext uri="{FF2B5EF4-FFF2-40B4-BE49-F238E27FC236}">
                <a16:creationId xmlns:a16="http://schemas.microsoft.com/office/drawing/2014/main" id="{CCFA45C0-9EBE-13AF-9B5D-9D5F4BF223E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242815" y="640080"/>
            <a:ext cx="7491984" cy="5751576"/>
          </a:xfrm>
          <a:custGeom>
            <a:avLst/>
            <a:gdLst>
              <a:gd name="connsiteX0" fmla="*/ 3800341 w 7491984"/>
              <a:gd name="connsiteY0" fmla="*/ 0 h 5751576"/>
              <a:gd name="connsiteX1" fmla="*/ 7491984 w 7491984"/>
              <a:gd name="connsiteY1" fmla="*/ 0 h 5751576"/>
              <a:gd name="connsiteX2" fmla="*/ 7491984 w 7491984"/>
              <a:gd name="connsiteY2" fmla="*/ 5751576 h 5751576"/>
              <a:gd name="connsiteX3" fmla="*/ 3800341 w 7491984"/>
              <a:gd name="connsiteY3" fmla="*/ 5751576 h 5751576"/>
              <a:gd name="connsiteX4" fmla="*/ 0 w 7491984"/>
              <a:gd name="connsiteY4" fmla="*/ 0 h 5751576"/>
              <a:gd name="connsiteX5" fmla="*/ 3696432 w 7491984"/>
              <a:gd name="connsiteY5" fmla="*/ 0 h 5751576"/>
              <a:gd name="connsiteX6" fmla="*/ 3696432 w 7491984"/>
              <a:gd name="connsiteY6" fmla="*/ 5751576 h 5751576"/>
              <a:gd name="connsiteX7" fmla="*/ 0 w 7491984"/>
              <a:gd name="connsiteY7" fmla="*/ 5751576 h 5751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91984" h="5751576">
                <a:moveTo>
                  <a:pt x="3800341" y="0"/>
                </a:moveTo>
                <a:lnTo>
                  <a:pt x="7491984" y="0"/>
                </a:lnTo>
                <a:lnTo>
                  <a:pt x="7491984" y="5751576"/>
                </a:lnTo>
                <a:lnTo>
                  <a:pt x="3800341" y="5751576"/>
                </a:lnTo>
                <a:close/>
                <a:moveTo>
                  <a:pt x="0" y="0"/>
                </a:moveTo>
                <a:lnTo>
                  <a:pt x="3696432" y="0"/>
                </a:lnTo>
                <a:lnTo>
                  <a:pt x="3696432" y="5751576"/>
                </a:lnTo>
                <a:lnTo>
                  <a:pt x="0" y="5751576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rtlCol="0" anchor="t" anchorCtr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 dirty="0"/>
              <a:t>Щелкните, чтобы добавить рисунок</a:t>
            </a:r>
          </a:p>
        </p:txBody>
      </p:sp>
      <p:sp>
        <p:nvSpPr>
          <p:cNvPr id="9" name="Дата 8">
            <a:extLst>
              <a:ext uri="{FF2B5EF4-FFF2-40B4-BE49-F238E27FC236}">
                <a16:creationId xmlns:a16="http://schemas.microsoft.com/office/drawing/2014/main" id="{D5DDC5FA-EEDB-898F-533E-4094ADA899B9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rtl="0"/>
            <a:r>
              <a:rPr lang="ru-RU" noProof="0" dirty="0"/>
              <a:t>20ГГ</a:t>
            </a:r>
          </a:p>
        </p:txBody>
      </p:sp>
      <p:sp>
        <p:nvSpPr>
          <p:cNvPr id="12" name="Нижний колонтитул 11">
            <a:extLst>
              <a:ext uri="{FF2B5EF4-FFF2-40B4-BE49-F238E27FC236}">
                <a16:creationId xmlns:a16="http://schemas.microsoft.com/office/drawing/2014/main" id="{E79B0359-4B55-D899-E584-A8E6B2ED912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13" name="Номер слайда 12">
            <a:extLst>
              <a:ext uri="{FF2B5EF4-FFF2-40B4-BE49-F238E27FC236}">
                <a16:creationId xmlns:a16="http://schemas.microsoft.com/office/drawing/2014/main" id="{6B916D02-76FE-EAED-CC51-A50448811F7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0682289" y="6423914"/>
            <a:ext cx="1052510" cy="365125"/>
          </a:xfrm>
        </p:spPr>
        <p:txBody>
          <a:bodyPr rtlCol="0"/>
          <a:lstStyle/>
          <a:p>
            <a:pPr rtl="0"/>
            <a:fld id="{3A98EE3D-8CD1-4C3F-BD1C-C98C9596463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888979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рыв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6E787D40-90B5-470E-95A2-784F1CB479C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9580" y="4423702"/>
            <a:ext cx="11292839" cy="1550378"/>
          </a:xfrm>
        </p:spPr>
        <p:txBody>
          <a:bodyPr rtlCol="0">
            <a:noAutofit/>
          </a:bodyPr>
          <a:lstStyle>
            <a:lvl1pPr algn="ctr">
              <a:defRPr/>
            </a:lvl1pPr>
          </a:lstStyle>
          <a:p>
            <a:pPr rtl="0"/>
            <a:r>
              <a:rPr lang="ru"/>
              <a:t>Заголовок слайда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528BC27-38F1-47F3-EC35-7DD8B88A753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49580" y="705104"/>
            <a:ext cx="11292840" cy="3643376"/>
          </a:xfrm>
          <a:custGeom>
            <a:avLst/>
            <a:gdLst>
              <a:gd name="connsiteX0" fmla="*/ 7593576 w 11292840"/>
              <a:gd name="connsiteY0" fmla="*/ 0 h 3643376"/>
              <a:gd name="connsiteX1" fmla="*/ 11292840 w 11292840"/>
              <a:gd name="connsiteY1" fmla="*/ 0 h 3643376"/>
              <a:gd name="connsiteX2" fmla="*/ 11292840 w 11292840"/>
              <a:gd name="connsiteY2" fmla="*/ 3643376 h 3643376"/>
              <a:gd name="connsiteX3" fmla="*/ 7593576 w 11292840"/>
              <a:gd name="connsiteY3" fmla="*/ 3643376 h 3643376"/>
              <a:gd name="connsiteX4" fmla="*/ 0 w 11292840"/>
              <a:gd name="connsiteY4" fmla="*/ 0 h 3643376"/>
              <a:gd name="connsiteX5" fmla="*/ 7489667 w 11292840"/>
              <a:gd name="connsiteY5" fmla="*/ 0 h 3643376"/>
              <a:gd name="connsiteX6" fmla="*/ 7489667 w 11292840"/>
              <a:gd name="connsiteY6" fmla="*/ 3643376 h 3643376"/>
              <a:gd name="connsiteX7" fmla="*/ 0 w 11292840"/>
              <a:gd name="connsiteY7" fmla="*/ 3643376 h 3643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292840" h="3643376">
                <a:moveTo>
                  <a:pt x="7593576" y="0"/>
                </a:moveTo>
                <a:lnTo>
                  <a:pt x="11292840" y="0"/>
                </a:lnTo>
                <a:lnTo>
                  <a:pt x="11292840" y="3643376"/>
                </a:lnTo>
                <a:lnTo>
                  <a:pt x="7593576" y="3643376"/>
                </a:lnTo>
                <a:close/>
                <a:moveTo>
                  <a:pt x="0" y="0"/>
                </a:moveTo>
                <a:lnTo>
                  <a:pt x="7489667" y="0"/>
                </a:lnTo>
                <a:lnTo>
                  <a:pt x="7489667" y="3643376"/>
                </a:lnTo>
                <a:lnTo>
                  <a:pt x="0" y="3643376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rtlCol="0" anchor="t">
            <a:noAutofit/>
          </a:bodyPr>
          <a:lstStyle>
            <a:lvl1pPr marL="0" indent="0" algn="ctr">
              <a:buNone/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ru"/>
              <a:t>Щелкните, чтобы добавить рисунок</a:t>
            </a:r>
          </a:p>
          <a:p>
            <a:pPr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8504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+ подзаголовок + рисунок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772C41-A024-2F33-1F04-21E003FA72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6882" y="629920"/>
            <a:ext cx="3606800" cy="2809240"/>
          </a:xfrm>
        </p:spPr>
        <p:txBody>
          <a:bodyPr rtlCol="0" anchor="b">
            <a:noAutofit/>
          </a:bodyPr>
          <a:lstStyle>
            <a:lvl1pPr algn="l">
              <a:defRPr sz="2800"/>
            </a:lvl1pPr>
          </a:lstStyle>
          <a:p>
            <a:pPr rtl="0"/>
            <a:r>
              <a:rPr lang="ru-RU" noProof="0" dirty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73BC2DF-9C2A-052C-AD2C-0A8ABAA503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6881" y="3698240"/>
            <a:ext cx="3606800" cy="2271076"/>
          </a:xfrm>
        </p:spPr>
        <p:txBody>
          <a:bodyPr rtlCol="0" anchor="t">
            <a:no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dirty="0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070940-5919-2C95-2278-32E50BF14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 dirty="0"/>
              <a:t>20ГГ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957D599-49CF-19FE-6D86-C5EDB765F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8931DF1-1C8D-86B9-BFDD-098FFC00F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02608" y="6423914"/>
            <a:ext cx="1052510" cy="365125"/>
          </a:xfrm>
        </p:spPr>
        <p:txBody>
          <a:bodyPr rtlCol="0"/>
          <a:lstStyle/>
          <a:p>
            <a:pPr rtl="0"/>
            <a:fld id="{CBD12358-51D2-46B3-9BDE-DF29528B9454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9" name="Рисунок 8">
            <a:extLst>
              <a:ext uri="{FF2B5EF4-FFF2-40B4-BE49-F238E27FC236}">
                <a16:creationId xmlns:a16="http://schemas.microsoft.com/office/drawing/2014/main" id="{454FD2A1-D363-7C44-2A72-54E8B397D31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36720" y="650240"/>
            <a:ext cx="7518398" cy="5713918"/>
          </a:xfrm>
          <a:custGeom>
            <a:avLst/>
            <a:gdLst>
              <a:gd name="connsiteX0" fmla="*/ 3806436 w 7518398"/>
              <a:gd name="connsiteY0" fmla="*/ 4479475 h 5713918"/>
              <a:gd name="connsiteX1" fmla="*/ 7518398 w 7518398"/>
              <a:gd name="connsiteY1" fmla="*/ 4479475 h 5713918"/>
              <a:gd name="connsiteX2" fmla="*/ 7518398 w 7518398"/>
              <a:gd name="connsiteY2" fmla="*/ 5713918 h 5713918"/>
              <a:gd name="connsiteX3" fmla="*/ 3806436 w 7518398"/>
              <a:gd name="connsiteY3" fmla="*/ 5713918 h 5713918"/>
              <a:gd name="connsiteX4" fmla="*/ 0 w 7518398"/>
              <a:gd name="connsiteY4" fmla="*/ 4479475 h 5713918"/>
              <a:gd name="connsiteX5" fmla="*/ 3702527 w 7518398"/>
              <a:gd name="connsiteY5" fmla="*/ 4479475 h 5713918"/>
              <a:gd name="connsiteX6" fmla="*/ 3702527 w 7518398"/>
              <a:gd name="connsiteY6" fmla="*/ 5713918 h 5713918"/>
              <a:gd name="connsiteX7" fmla="*/ 0 w 7518398"/>
              <a:gd name="connsiteY7" fmla="*/ 5713918 h 5713918"/>
              <a:gd name="connsiteX8" fmla="*/ 3806436 w 7518398"/>
              <a:gd name="connsiteY8" fmla="*/ 0 h 5713918"/>
              <a:gd name="connsiteX9" fmla="*/ 7518398 w 7518398"/>
              <a:gd name="connsiteY9" fmla="*/ 0 h 5713918"/>
              <a:gd name="connsiteX10" fmla="*/ 7518398 w 7518398"/>
              <a:gd name="connsiteY10" fmla="*/ 4379183 h 5713918"/>
              <a:gd name="connsiteX11" fmla="*/ 3806436 w 7518398"/>
              <a:gd name="connsiteY11" fmla="*/ 4379183 h 5713918"/>
              <a:gd name="connsiteX12" fmla="*/ 0 w 7518398"/>
              <a:gd name="connsiteY12" fmla="*/ 0 h 5713918"/>
              <a:gd name="connsiteX13" fmla="*/ 3702527 w 7518398"/>
              <a:gd name="connsiteY13" fmla="*/ 0 h 5713918"/>
              <a:gd name="connsiteX14" fmla="*/ 3702527 w 7518398"/>
              <a:gd name="connsiteY14" fmla="*/ 4379183 h 5713918"/>
              <a:gd name="connsiteX15" fmla="*/ 0 w 7518398"/>
              <a:gd name="connsiteY15" fmla="*/ 4379183 h 5713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518398" h="5713918">
                <a:moveTo>
                  <a:pt x="3806436" y="4479475"/>
                </a:moveTo>
                <a:lnTo>
                  <a:pt x="7518398" y="4479475"/>
                </a:lnTo>
                <a:lnTo>
                  <a:pt x="7518398" y="5713918"/>
                </a:lnTo>
                <a:lnTo>
                  <a:pt x="3806436" y="5713918"/>
                </a:lnTo>
                <a:close/>
                <a:moveTo>
                  <a:pt x="0" y="4479475"/>
                </a:moveTo>
                <a:lnTo>
                  <a:pt x="3702527" y="4479475"/>
                </a:lnTo>
                <a:lnTo>
                  <a:pt x="3702527" y="5713918"/>
                </a:lnTo>
                <a:lnTo>
                  <a:pt x="0" y="5713918"/>
                </a:lnTo>
                <a:close/>
                <a:moveTo>
                  <a:pt x="3806436" y="0"/>
                </a:moveTo>
                <a:lnTo>
                  <a:pt x="7518398" y="0"/>
                </a:lnTo>
                <a:lnTo>
                  <a:pt x="7518398" y="4379183"/>
                </a:lnTo>
                <a:lnTo>
                  <a:pt x="3806436" y="4379183"/>
                </a:lnTo>
                <a:close/>
                <a:moveTo>
                  <a:pt x="0" y="0"/>
                </a:moveTo>
                <a:lnTo>
                  <a:pt x="3702527" y="0"/>
                </a:lnTo>
                <a:lnTo>
                  <a:pt x="3702527" y="4379183"/>
                </a:lnTo>
                <a:lnTo>
                  <a:pt x="0" y="4379183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rtlCol="0" anchor="t">
            <a:noAutofit/>
          </a:bodyPr>
          <a:lstStyle/>
          <a:p>
            <a:pPr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416037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ведение (низ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F9CC542F-D03C-4537-9B6E-7F653B6515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2878091"/>
            <a:ext cx="3729789" cy="3440485"/>
          </a:xfrm>
        </p:spPr>
        <p:txBody>
          <a:bodyPr tIns="182880" bIns="182880" rtlCol="0" anchor="ctr" anchorCtr="0">
            <a:noAutofit/>
          </a:bodyPr>
          <a:lstStyle/>
          <a:p>
            <a:pPr rtl="0"/>
            <a:r>
              <a:rPr lang="ru-RU" noProof="0" dirty="0"/>
              <a:t>Заголовок слайда</a:t>
            </a:r>
            <a:endParaRPr lang="ru-RU" noProof="0" dirty="0">
              <a:solidFill>
                <a:schemeClr val="tx2"/>
              </a:solidFill>
            </a:endParaRP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30F1D2B-CBE7-6279-2158-7A9F3B5D5C61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57200" y="670560"/>
            <a:ext cx="11267440" cy="2139696"/>
          </a:xfrm>
          <a:custGeom>
            <a:avLst/>
            <a:gdLst>
              <a:gd name="connsiteX0" fmla="*/ 3783068 w 11267440"/>
              <a:gd name="connsiteY0" fmla="*/ 0 h 2139696"/>
              <a:gd name="connsiteX1" fmla="*/ 11267440 w 11267440"/>
              <a:gd name="connsiteY1" fmla="*/ 0 h 2139696"/>
              <a:gd name="connsiteX2" fmla="*/ 11267440 w 11267440"/>
              <a:gd name="connsiteY2" fmla="*/ 2139696 h 2139696"/>
              <a:gd name="connsiteX3" fmla="*/ 3783068 w 11267440"/>
              <a:gd name="connsiteY3" fmla="*/ 2139696 h 2139696"/>
              <a:gd name="connsiteX4" fmla="*/ 0 w 11267440"/>
              <a:gd name="connsiteY4" fmla="*/ 0 h 2139696"/>
              <a:gd name="connsiteX5" fmla="*/ 3677799 w 11267440"/>
              <a:gd name="connsiteY5" fmla="*/ 0 h 2139696"/>
              <a:gd name="connsiteX6" fmla="*/ 3677799 w 11267440"/>
              <a:gd name="connsiteY6" fmla="*/ 2139696 h 2139696"/>
              <a:gd name="connsiteX7" fmla="*/ 0 w 11267440"/>
              <a:gd name="connsiteY7" fmla="*/ 2139696 h 2139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267440" h="2139696">
                <a:moveTo>
                  <a:pt x="3783068" y="0"/>
                </a:moveTo>
                <a:lnTo>
                  <a:pt x="11267440" y="0"/>
                </a:lnTo>
                <a:lnTo>
                  <a:pt x="11267440" y="2139696"/>
                </a:lnTo>
                <a:lnTo>
                  <a:pt x="3783068" y="2139696"/>
                </a:lnTo>
                <a:close/>
                <a:moveTo>
                  <a:pt x="0" y="0"/>
                </a:moveTo>
                <a:lnTo>
                  <a:pt x="3677799" y="0"/>
                </a:lnTo>
                <a:lnTo>
                  <a:pt x="3677799" y="2139696"/>
                </a:lnTo>
                <a:lnTo>
                  <a:pt x="0" y="2139696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rtlCol="0" anchor="t" anchorCtr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 dirty="0"/>
              <a:t>Щелкните, чтобы добавить рисунок</a:t>
            </a:r>
          </a:p>
        </p:txBody>
      </p:sp>
      <p:sp>
        <p:nvSpPr>
          <p:cNvPr id="7" name="Объект 5">
            <a:extLst>
              <a:ext uri="{FF2B5EF4-FFF2-40B4-BE49-F238E27FC236}">
                <a16:creationId xmlns:a16="http://schemas.microsoft.com/office/drawing/2014/main" id="{135EE74D-5A60-B83C-5C2D-7B6FEA778FCB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305827" y="2878091"/>
            <a:ext cx="7418813" cy="3440485"/>
          </a:xfrm>
        </p:spPr>
        <p:txBody>
          <a:bodyPr rtlCol="0" anchor="ctr" anchorCtr="0">
            <a:normAutofit/>
          </a:bodyPr>
          <a:lstStyle>
            <a:lvl1pPr marL="283464" indent="-283464">
              <a:buFont typeface="Arial" panose="020B0604020202020204" pitchFamily="34" charset="0"/>
              <a:buChar char="•"/>
              <a:defRPr/>
            </a:lvl1pPr>
            <a:lvl2pPr marL="283464" indent="-283464">
              <a:buFont typeface="Arial" panose="020B0604020202020204" pitchFamily="34" charset="0"/>
              <a:buChar char="•"/>
              <a:defRPr/>
            </a:lvl2pPr>
            <a:lvl3pPr marL="283464" indent="-283464">
              <a:buFont typeface="Arial" panose="020B0604020202020204" pitchFamily="34" charset="0"/>
              <a:buChar char="•"/>
              <a:defRPr/>
            </a:lvl3pPr>
            <a:lvl4pPr marL="283464" indent="-283464">
              <a:buFont typeface="Arial" panose="020B0604020202020204" pitchFamily="34" charset="0"/>
              <a:buChar char="•"/>
              <a:defRPr/>
            </a:lvl4pPr>
            <a:lvl5pPr marL="283464" indent="-283464">
              <a:buFont typeface="Arial" panose="020B0604020202020204" pitchFamily="34" charset="0"/>
              <a:buChar char="•"/>
              <a:defRPr/>
            </a:lvl5pPr>
          </a:lstStyle>
          <a:p>
            <a:pPr lvl="0" rtl="0"/>
            <a:r>
              <a:rPr lang="ru-RU" noProof="0" dirty="0"/>
              <a:t>Текст слайда 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10" name="Нижний колонтитул 9">
            <a:extLst>
              <a:ext uri="{FF2B5EF4-FFF2-40B4-BE49-F238E27FC236}">
                <a16:creationId xmlns:a16="http://schemas.microsoft.com/office/drawing/2014/main" id="{2BCF1FAD-0BAD-2574-3352-B152DF76C150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9" name="Дата 8">
            <a:extLst>
              <a:ext uri="{FF2B5EF4-FFF2-40B4-BE49-F238E27FC236}">
                <a16:creationId xmlns:a16="http://schemas.microsoft.com/office/drawing/2014/main" id="{EC328E41-645E-D257-FFF3-93344A8E4FA5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 rtlCol="0"/>
          <a:lstStyle/>
          <a:p>
            <a:pPr rtl="0"/>
            <a:r>
              <a:rPr lang="ru-RU" noProof="0" dirty="0"/>
              <a:t>20ГГ</a:t>
            </a:r>
          </a:p>
        </p:txBody>
      </p:sp>
      <p:sp>
        <p:nvSpPr>
          <p:cNvPr id="14" name="Номер слайда 13">
            <a:extLst>
              <a:ext uri="{FF2B5EF4-FFF2-40B4-BE49-F238E27FC236}">
                <a16:creationId xmlns:a16="http://schemas.microsoft.com/office/drawing/2014/main" id="{DEF9E45A-6561-C074-14CE-B3B63476D22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0672130" y="6423914"/>
            <a:ext cx="1052510" cy="365125"/>
          </a:xfrm>
        </p:spPr>
        <p:txBody>
          <a:bodyPr rtlCol="0"/>
          <a:lstStyle/>
          <a:p>
            <a:pPr rtl="0"/>
            <a:fld id="{3A98EE3D-8CD1-4C3F-BD1C-C98C9596463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0183149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+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772C41-A024-2F33-1F04-21E003FA72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43000"/>
            <a:ext cx="9144000" cy="2585720"/>
          </a:xfrm>
        </p:spPr>
        <p:txBody>
          <a:bodyPr rtlCol="0" anchor="b">
            <a:noAutofit/>
          </a:bodyPr>
          <a:lstStyle>
            <a:lvl1pPr algn="ctr">
              <a:defRPr sz="4000"/>
            </a:lvl1pPr>
          </a:lstStyle>
          <a:p>
            <a:pPr rtl="0"/>
            <a:r>
              <a:rPr lang="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73BC2DF-9C2A-052C-AD2C-0A8ABAA503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99840"/>
            <a:ext cx="9144000" cy="2052320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017254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 содержимого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690880"/>
            <a:ext cx="11267440" cy="1143000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ru-RU" noProof="0" dirty="0"/>
              <a:t>Заголовок слайда</a:t>
            </a:r>
          </a:p>
        </p:txBody>
      </p:sp>
      <p:sp>
        <p:nvSpPr>
          <p:cNvPr id="9" name="Объект 3">
            <a:extLst>
              <a:ext uri="{FF2B5EF4-FFF2-40B4-BE49-F238E27FC236}">
                <a16:creationId xmlns:a16="http://schemas.microsoft.com/office/drawing/2014/main" id="{ECA520B1-DC84-A47D-1F5E-CCD567EB2D86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457200" y="2187362"/>
            <a:ext cx="3657600" cy="3633047"/>
          </a:xfrm>
        </p:spPr>
        <p:txBody>
          <a:bodyPr rtlCol="0" anchor="t">
            <a:normAutofit/>
          </a:bodyPr>
          <a:lstStyle>
            <a:lvl1pPr marL="342900" indent="-342900">
              <a:buFont typeface="+mj-lt"/>
              <a:buAutoNum type="arabicPeriod"/>
              <a:defRPr sz="1800"/>
            </a:lvl1pPr>
            <a:lvl2pPr marL="914400" indent="-342900">
              <a:buFont typeface="+mj-lt"/>
              <a:buAutoNum type="alphaLcPeriod"/>
              <a:defRPr sz="1800"/>
            </a:lvl2pPr>
            <a:lvl3pPr marL="1371600" indent="-342900">
              <a:buFont typeface="+mj-lt"/>
              <a:buAutoNum type="arabicPeriod"/>
              <a:defRPr sz="1800"/>
            </a:lvl3pPr>
            <a:lvl4pPr marL="1600200" indent="-342900">
              <a:buFont typeface="+mj-lt"/>
              <a:buAutoNum type="alphaLcParenR"/>
              <a:defRPr sz="1800"/>
            </a:lvl4pPr>
            <a:lvl5pPr marL="2057400" indent="-400050">
              <a:buFont typeface="+mj-lt"/>
              <a:buAutoNum type="romanLcPeriod"/>
              <a:defRPr sz="1800"/>
            </a:lvl5pPr>
          </a:lstStyle>
          <a:p>
            <a:pPr lvl="0" rtl="0"/>
            <a:r>
              <a:rPr lang="ru-RU" noProof="0" dirty="0"/>
              <a:t>Текст слайда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4282437" y="2187361"/>
            <a:ext cx="7442203" cy="3633047"/>
          </a:xfrm>
        </p:spPr>
        <p:txBody>
          <a:bodyPr rtlCol="0" anchor="t">
            <a:normAutofit/>
          </a:bodyPr>
          <a:lstStyle>
            <a:lvl1pPr marL="0" indent="0">
              <a:buNone/>
              <a:defRPr sz="1800"/>
            </a:lvl1pPr>
            <a:lvl2pPr marL="0">
              <a:defRPr sz="1800"/>
            </a:lvl2pPr>
            <a:lvl3pPr marL="548640">
              <a:defRPr sz="1800"/>
            </a:lvl3pPr>
            <a:lvl4pPr marL="822960">
              <a:defRPr sz="1800"/>
            </a:lvl4pPr>
            <a:lvl5pPr marL="1097280">
              <a:defRPr sz="1800"/>
            </a:lvl5pPr>
          </a:lstStyle>
          <a:p>
            <a:pPr lvl="0" rtl="0"/>
            <a:r>
              <a:rPr lang="ru-RU" noProof="0" dirty="0"/>
              <a:t>Текст слайда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23914"/>
            <a:ext cx="7041202" cy="365125"/>
          </a:xfrm>
        </p:spPr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 dirty="0"/>
              <a:t>20XX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558300" y="6423914"/>
            <a:ext cx="1166340" cy="365125"/>
          </a:xfrm>
        </p:spPr>
        <p:txBody>
          <a:bodyPr rtlCol="0"/>
          <a:lstStyle/>
          <a:p>
            <a:pPr rtl="0"/>
            <a:fld id="{3A98EE3D-8CD1-4C3F-BD1C-C98C9596463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967918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+ подзаголовок + рисунок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772C41-A024-2F33-1F04-21E003FA72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08219" y="741363"/>
            <a:ext cx="5626579" cy="1286219"/>
          </a:xfrm>
        </p:spPr>
        <p:txBody>
          <a:bodyPr rtlCol="0" anchor="b">
            <a:noAutofit/>
          </a:bodyPr>
          <a:lstStyle>
            <a:lvl1pPr algn="l">
              <a:defRPr sz="2800"/>
            </a:lvl1pPr>
          </a:lstStyle>
          <a:p>
            <a:pPr rtl="0"/>
            <a:endParaRPr lang="ru-RU" noProof="0" dirty="0"/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id="{FCBE840D-FAED-31D9-AF31-112670D0FA2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7200" y="761684"/>
            <a:ext cx="5171440" cy="5662230"/>
          </a:xfrm>
          <a:custGeom>
            <a:avLst/>
            <a:gdLst>
              <a:gd name="connsiteX0" fmla="*/ 0 w 5171440"/>
              <a:gd name="connsiteY0" fmla="*/ 5056400 h 5662230"/>
              <a:gd name="connsiteX1" fmla="*/ 3685975 w 5171440"/>
              <a:gd name="connsiteY1" fmla="*/ 5056400 h 5662230"/>
              <a:gd name="connsiteX2" fmla="*/ 3685975 w 5171440"/>
              <a:gd name="connsiteY2" fmla="*/ 5662230 h 5662230"/>
              <a:gd name="connsiteX3" fmla="*/ 0 w 5171440"/>
              <a:gd name="connsiteY3" fmla="*/ 5662230 h 5662230"/>
              <a:gd name="connsiteX4" fmla="*/ 3789884 w 5171440"/>
              <a:gd name="connsiteY4" fmla="*/ 0 h 5662230"/>
              <a:gd name="connsiteX5" fmla="*/ 5171440 w 5171440"/>
              <a:gd name="connsiteY5" fmla="*/ 0 h 5662230"/>
              <a:gd name="connsiteX6" fmla="*/ 5171440 w 5171440"/>
              <a:gd name="connsiteY6" fmla="*/ 5662230 h 5662230"/>
              <a:gd name="connsiteX7" fmla="*/ 3789884 w 5171440"/>
              <a:gd name="connsiteY7" fmla="*/ 5662230 h 5662230"/>
              <a:gd name="connsiteX8" fmla="*/ 3789884 w 5171440"/>
              <a:gd name="connsiteY8" fmla="*/ 5056400 h 5662230"/>
              <a:gd name="connsiteX9" fmla="*/ 5168980 w 5171440"/>
              <a:gd name="connsiteY9" fmla="*/ 5056400 h 5662230"/>
              <a:gd name="connsiteX10" fmla="*/ 5168980 w 5171440"/>
              <a:gd name="connsiteY10" fmla="*/ 4956108 h 5662230"/>
              <a:gd name="connsiteX11" fmla="*/ 3789884 w 5171440"/>
              <a:gd name="connsiteY11" fmla="*/ 4956108 h 5662230"/>
              <a:gd name="connsiteX12" fmla="*/ 0 w 5171440"/>
              <a:gd name="connsiteY12" fmla="*/ 0 h 5662230"/>
              <a:gd name="connsiteX13" fmla="*/ 3685975 w 5171440"/>
              <a:gd name="connsiteY13" fmla="*/ 0 h 5662230"/>
              <a:gd name="connsiteX14" fmla="*/ 3685975 w 5171440"/>
              <a:gd name="connsiteY14" fmla="*/ 4956108 h 5662230"/>
              <a:gd name="connsiteX15" fmla="*/ 0 w 5171440"/>
              <a:gd name="connsiteY15" fmla="*/ 4956108 h 5662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171440" h="5662230">
                <a:moveTo>
                  <a:pt x="0" y="5056400"/>
                </a:moveTo>
                <a:lnTo>
                  <a:pt x="3685975" y="5056400"/>
                </a:lnTo>
                <a:lnTo>
                  <a:pt x="3685975" y="5662230"/>
                </a:lnTo>
                <a:lnTo>
                  <a:pt x="0" y="5662230"/>
                </a:lnTo>
                <a:close/>
                <a:moveTo>
                  <a:pt x="3789884" y="0"/>
                </a:moveTo>
                <a:lnTo>
                  <a:pt x="5171440" y="0"/>
                </a:lnTo>
                <a:lnTo>
                  <a:pt x="5171440" y="5662230"/>
                </a:lnTo>
                <a:lnTo>
                  <a:pt x="3789884" y="5662230"/>
                </a:lnTo>
                <a:lnTo>
                  <a:pt x="3789884" y="5056400"/>
                </a:lnTo>
                <a:lnTo>
                  <a:pt x="5168980" y="5056400"/>
                </a:lnTo>
                <a:lnTo>
                  <a:pt x="5168980" y="4956108"/>
                </a:lnTo>
                <a:lnTo>
                  <a:pt x="3789884" y="4956108"/>
                </a:lnTo>
                <a:close/>
                <a:moveTo>
                  <a:pt x="0" y="0"/>
                </a:moveTo>
                <a:lnTo>
                  <a:pt x="3685975" y="0"/>
                </a:lnTo>
                <a:lnTo>
                  <a:pt x="3685975" y="4956108"/>
                </a:lnTo>
                <a:lnTo>
                  <a:pt x="0" y="4956108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rtlCol="0">
            <a:noAutofit/>
          </a:bodyPr>
          <a:lstStyle/>
          <a:p>
            <a:pPr rtl="0"/>
            <a:endParaRPr lang="ru-RU" noProof="0" dirty="0"/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id="{1E22983C-26B8-DE15-E309-D0E93B8C699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106160" y="2235200"/>
            <a:ext cx="5628639" cy="4188713"/>
          </a:xfrm>
        </p:spPr>
        <p:txBody>
          <a:bodyPr rtlCol="0" anchor="t" anchorCtr="0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 rtl="0"/>
            <a:r>
              <a:rPr lang="ru-RU" noProof="0" dirty="0"/>
              <a:t>Текст слайда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957D599-49CF-19FE-6D86-C5EDB765F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070940-5919-2C95-2278-32E50BF14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 dirty="0"/>
              <a:t>20ГГ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8931DF1-1C8D-86B9-BFDD-098FFC00F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2289" y="6423914"/>
            <a:ext cx="1052510" cy="365125"/>
          </a:xfrm>
        </p:spPr>
        <p:txBody>
          <a:bodyPr rtlCol="0"/>
          <a:lstStyle/>
          <a:p>
            <a:pPr rtl="0"/>
            <a:fld id="{CBD12358-51D2-46B3-9BDE-DF29528B9454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884168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Содержимое +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040" y="725444"/>
            <a:ext cx="11277600" cy="1044253"/>
          </a:xfrm>
        </p:spPr>
        <p:txBody>
          <a:bodyPr rtlCol="0" anchor="b" anchorCtr="0">
            <a:noAutofit/>
          </a:bodyPr>
          <a:lstStyle/>
          <a:p>
            <a:pPr rtl="0"/>
            <a:r>
              <a:rPr lang="ru-RU" noProof="0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C813049-5F46-053E-6279-8183259649A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57200" y="2245360"/>
            <a:ext cx="3342640" cy="3992880"/>
          </a:xfrm>
        </p:spPr>
        <p:txBody>
          <a:bodyPr rtlCol="0" anchor="t"/>
          <a:lstStyle>
            <a:lvl1pPr marL="0" indent="0">
              <a:buNone/>
              <a:defRPr/>
            </a:lvl1pPr>
            <a:lvl2pPr marL="324000" indent="0">
              <a:buNone/>
              <a:defRPr/>
            </a:lvl2pPr>
            <a:lvl3pPr marL="630000" indent="0">
              <a:buNone/>
              <a:defRPr/>
            </a:lvl3pPr>
            <a:lvl4pPr marL="1008000" indent="0">
              <a:buNone/>
              <a:defRPr/>
            </a:lvl4pPr>
            <a:lvl5pPr marL="1368000" indent="0">
              <a:buNone/>
              <a:defRPr/>
            </a:lvl5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8" name="Таблица 7">
            <a:extLst>
              <a:ext uri="{FF2B5EF4-FFF2-40B4-BE49-F238E27FC236}">
                <a16:creationId xmlns:a16="http://schemas.microsoft.com/office/drawing/2014/main" id="{423FEB60-8FB5-7F10-EDD7-8AB4B3139EF6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4236720" y="2236109"/>
            <a:ext cx="7498080" cy="4002131"/>
          </a:xfrm>
        </p:spPr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6CFCEB5-4092-FD13-478E-51CD74FDB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 dirty="0"/>
              <a:t>20ГГ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D077A4D-E7C0-912D-293F-D93F0CB5C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2290" y="6423914"/>
            <a:ext cx="1052510" cy="365125"/>
          </a:xfrm>
        </p:spPr>
        <p:txBody>
          <a:bodyPr rtlCol="0"/>
          <a:lstStyle/>
          <a:p>
            <a:pPr rtl="0"/>
            <a:fld id="{CBD12358-51D2-46B3-9BDE-DF29528B9454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196971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" dirty="0"/>
              <a:t>Образец заголовка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rtl="0"/>
            <a:r>
              <a:rPr lang="ru" dirty="0"/>
              <a:t>Щелкните, чтобы изменить стили текста образца слайда</a:t>
            </a:r>
          </a:p>
          <a:p>
            <a:pPr lvl="1" rtl="0"/>
            <a:r>
              <a:rPr lang="ru" dirty="0"/>
              <a:t>Второй уровень</a:t>
            </a:r>
          </a:p>
          <a:p>
            <a:pPr lvl="2" rtl="0"/>
            <a:r>
              <a:rPr lang="ru" dirty="0"/>
              <a:t>Третий уровень</a:t>
            </a:r>
          </a:p>
          <a:p>
            <a:pPr lvl="3" rtl="0"/>
            <a:r>
              <a:rPr lang="ru" dirty="0"/>
              <a:t>Четвертый уровень</a:t>
            </a:r>
          </a:p>
          <a:p>
            <a:pPr lvl="4" rtl="0"/>
            <a:r>
              <a:rPr lang="ru" dirty="0"/>
              <a:t>Пятый уровень</a:t>
            </a:r>
            <a:endParaRPr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ru"/>
              <a:t>20XX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57200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FE284FBA-8100-A68A-E505-8394037280E3}"/>
              </a:ext>
            </a:extLst>
          </p:cNvPr>
          <p:cNvGrpSpPr/>
          <p:nvPr userDrawn="1"/>
        </p:nvGrpSpPr>
        <p:grpSpPr>
          <a:xfrm>
            <a:off x="428696" y="482137"/>
            <a:ext cx="11301155" cy="81191"/>
            <a:chOff x="428696" y="482137"/>
            <a:chExt cx="11301155" cy="81191"/>
          </a:xfrm>
        </p:grpSpPr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33D76077-2232-20C1-A39F-D53FF37F23AD}"/>
                </a:ext>
              </a:extLst>
            </p:cNvPr>
            <p:cNvSpPr/>
            <p:nvPr/>
          </p:nvSpPr>
          <p:spPr>
            <a:xfrm flipV="1">
              <a:off x="428696" y="482137"/>
              <a:ext cx="3703321" cy="81191"/>
            </a:xfrm>
            <a:prstGeom prst="rect">
              <a:avLst/>
            </a:prstGeom>
            <a:solidFill>
              <a:schemeClr val="accent3"/>
            </a:solidFill>
            <a:ln w="539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23E564DB-C879-75FB-127D-6BEDFDDFE5E9}"/>
                </a:ext>
              </a:extLst>
            </p:cNvPr>
            <p:cNvSpPr/>
            <p:nvPr/>
          </p:nvSpPr>
          <p:spPr>
            <a:xfrm flipV="1">
              <a:off x="4235926" y="482137"/>
              <a:ext cx="3703321" cy="81191"/>
            </a:xfrm>
            <a:prstGeom prst="rect">
              <a:avLst/>
            </a:prstGeom>
            <a:solidFill>
              <a:schemeClr val="accent1"/>
            </a:solidFill>
            <a:ln w="539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2596683C-B322-4FC1-A3A3-337211F501AE}"/>
                </a:ext>
              </a:extLst>
            </p:cNvPr>
            <p:cNvSpPr/>
            <p:nvPr/>
          </p:nvSpPr>
          <p:spPr>
            <a:xfrm flipV="1">
              <a:off x="8026530" y="482137"/>
              <a:ext cx="3703321" cy="81191"/>
            </a:xfrm>
            <a:prstGeom prst="rect">
              <a:avLst/>
            </a:prstGeom>
            <a:solidFill>
              <a:schemeClr val="accent4"/>
            </a:solidFill>
            <a:ln w="539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79292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80" r:id="rId3"/>
    <p:sldLayoutId id="2147483797" r:id="rId4"/>
    <p:sldLayoutId id="2147483787" r:id="rId5"/>
    <p:sldLayoutId id="2147483793" r:id="rId6"/>
    <p:sldLayoutId id="2147483766" r:id="rId7"/>
    <p:sldLayoutId id="2147483792" r:id="rId8"/>
    <p:sldLayoutId id="2147483795" r:id="rId9"/>
    <p:sldLayoutId id="2147483798" r:id="rId10"/>
    <p:sldLayoutId id="2147483796" r:id="rId11"/>
    <p:sldLayoutId id="2147483779" r:id="rId12"/>
    <p:sldLayoutId id="2147483769" r:id="rId13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1">
              <a:lumMod val="75000"/>
              <a:lumOff val="2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1">
              <a:lumMod val="75000"/>
              <a:lumOff val="2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479F0267-9D1C-BDA9-A152-B01CD379FC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1070901"/>
            <a:ext cx="11265407" cy="1499616"/>
          </a:xfrm>
        </p:spPr>
        <p:txBody>
          <a:bodyPr rtlCol="0"/>
          <a:lstStyle/>
          <a:p>
            <a:pPr rtl="0"/>
            <a:r>
              <a:rPr lang="ru"/>
              <a:t>Базовая презентация</a:t>
            </a:r>
          </a:p>
        </p:txBody>
      </p:sp>
      <p:pic>
        <p:nvPicPr>
          <p:cNvPr id="10" name="Рисунок 9" descr="Стетоскоп на планшете">
            <a:extLst>
              <a:ext uri="{FF2B5EF4-FFF2-40B4-BE49-F238E27FC236}">
                <a16:creationId xmlns:a16="http://schemas.microsoft.com/office/drawing/2014/main" id="{CC4B82FA-2EA0-5319-6B9C-8D78349FCB0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t="28164" b="28164"/>
          <a:stretch/>
        </p:blipFill>
        <p:spPr>
          <a:xfrm>
            <a:off x="448055" y="3103684"/>
            <a:ext cx="11274551" cy="3287971"/>
          </a:xfrm>
        </p:spPr>
      </p:pic>
    </p:spTree>
    <p:extLst>
      <p:ext uri="{BB962C8B-B14F-4D97-AF65-F5344CB8AC3E}">
        <p14:creationId xmlns:p14="http://schemas.microsoft.com/office/powerpoint/2010/main" val="10397590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>
            <a:extLst>
              <a:ext uri="{FF2B5EF4-FFF2-40B4-BE49-F238E27FC236}">
                <a16:creationId xmlns:a16="http://schemas.microsoft.com/office/drawing/2014/main" id="{6A93E959-E68D-08C8-9C1E-5A318B3EF2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040" y="725444"/>
            <a:ext cx="11277600" cy="1044253"/>
          </a:xfrm>
        </p:spPr>
        <p:txBody>
          <a:bodyPr rtlCol="0"/>
          <a:lstStyle/>
          <a:p>
            <a:pPr rtl="0"/>
            <a:r>
              <a:rPr lang="ru"/>
              <a:t>Энергичное выступление</a:t>
            </a:r>
          </a:p>
        </p:txBody>
      </p:sp>
      <p:sp>
        <p:nvSpPr>
          <p:cNvPr id="24" name="Объект 23">
            <a:extLst>
              <a:ext uri="{FF2B5EF4-FFF2-40B4-BE49-F238E27FC236}">
                <a16:creationId xmlns:a16="http://schemas.microsoft.com/office/drawing/2014/main" id="{4C1675C6-9CE1-3D87-365F-B3DB1F59CE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2245360"/>
            <a:ext cx="3342640" cy="3992880"/>
          </a:xfrm>
        </p:spPr>
        <p:txBody>
          <a:bodyPr rtlCol="0"/>
          <a:lstStyle/>
          <a:p>
            <a:pPr rtl="0"/>
            <a:r>
              <a:rPr lang="ru"/>
              <a:t>Узнайте, как выступать энергично, чтобы оставить неизгладимое впечатление</a:t>
            </a:r>
          </a:p>
          <a:p>
            <a:pPr rtl="0"/>
            <a:r>
              <a:rPr lang="ru"/>
              <a:t>Одна из целей эффективного общения — мотивировать слушателей</a:t>
            </a:r>
          </a:p>
        </p:txBody>
      </p:sp>
      <p:graphicFrame>
        <p:nvGraphicFramePr>
          <p:cNvPr id="17" name="Таблица 3">
            <a:extLst>
              <a:ext uri="{FF2B5EF4-FFF2-40B4-BE49-F238E27FC236}">
                <a16:creationId xmlns:a16="http://schemas.microsoft.com/office/drawing/2014/main" id="{8A222178-BDA0-1F26-F788-4610ADCDC64A}"/>
              </a:ext>
            </a:extLst>
          </p:cNvPr>
          <p:cNvGraphicFramePr>
            <a:graphicFrameLocks noGrp="1"/>
          </p:cNvGraphicFramePr>
          <p:nvPr>
            <p:ph type="tbl" sz="quarter" idx="13"/>
            <p:extLst>
              <p:ext uri="{D42A27DB-BD31-4B8C-83A1-F6EECF244321}">
                <p14:modId xmlns:p14="http://schemas.microsoft.com/office/powerpoint/2010/main" val="3332229492"/>
              </p:ext>
            </p:extLst>
          </p:nvPr>
        </p:nvGraphicFramePr>
        <p:xfrm>
          <a:off x="4237038" y="2236788"/>
          <a:ext cx="7493924" cy="4260072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1873481">
                  <a:extLst>
                    <a:ext uri="{9D8B030D-6E8A-4147-A177-3AD203B41FA5}">
                      <a16:colId xmlns:a16="http://schemas.microsoft.com/office/drawing/2014/main" val="2382218087"/>
                    </a:ext>
                  </a:extLst>
                </a:gridCol>
                <a:gridCol w="1966082">
                  <a:extLst>
                    <a:ext uri="{9D8B030D-6E8A-4147-A177-3AD203B41FA5}">
                      <a16:colId xmlns:a16="http://schemas.microsoft.com/office/drawing/2014/main" val="3953468724"/>
                    </a:ext>
                  </a:extLst>
                </a:gridCol>
                <a:gridCol w="1780880">
                  <a:extLst>
                    <a:ext uri="{9D8B030D-6E8A-4147-A177-3AD203B41FA5}">
                      <a16:colId xmlns:a16="http://schemas.microsoft.com/office/drawing/2014/main" val="4277526474"/>
                    </a:ext>
                  </a:extLst>
                </a:gridCol>
                <a:gridCol w="1873481">
                  <a:extLst>
                    <a:ext uri="{9D8B030D-6E8A-4147-A177-3AD203B41FA5}">
                      <a16:colId xmlns:a16="http://schemas.microsoft.com/office/drawing/2014/main" val="2438884888"/>
                    </a:ext>
                  </a:extLst>
                </a:gridCol>
              </a:tblGrid>
              <a:tr h="587612">
                <a:tc>
                  <a:txBody>
                    <a:bodyPr/>
                    <a:lstStyle/>
                    <a:p>
                      <a:pPr algn="ctr" rtl="0"/>
                      <a:r>
                        <a:rPr lang="ru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Фактор влияния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Измерение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Целевое значение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Достигнуто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57107962"/>
                  </a:ext>
                </a:extLst>
              </a:tr>
              <a:tr h="676398">
                <a:tc>
                  <a:txBody>
                    <a:bodyPr/>
                    <a:lstStyle/>
                    <a:p>
                      <a:pPr algn="ctr" rtl="0"/>
                      <a:r>
                        <a:rPr lang="ru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Взаимодействие с аудиторией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Процент (%)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71386868"/>
                  </a:ext>
                </a:extLst>
              </a:tr>
              <a:tr h="676398">
                <a:tc>
                  <a:txBody>
                    <a:bodyPr/>
                    <a:lstStyle/>
                    <a:p>
                      <a:pPr algn="ctr" rtl="0"/>
                      <a:r>
                        <a:rPr lang="ru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Усвоение знаний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Процент (%)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0626418"/>
                  </a:ext>
                </a:extLst>
              </a:tr>
              <a:tr h="676398">
                <a:tc>
                  <a:txBody>
                    <a:bodyPr/>
                    <a:lstStyle/>
                    <a:p>
                      <a:pPr algn="ctr" rtl="0"/>
                      <a:r>
                        <a:rPr lang="ru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Опросы после презентации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Средняя оценка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4,5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32482967"/>
                  </a:ext>
                </a:extLst>
              </a:tr>
              <a:tr h="676398">
                <a:tc>
                  <a:txBody>
                    <a:bodyPr/>
                    <a:lstStyle/>
                    <a:p>
                      <a:pPr algn="ctr" rtl="0"/>
                      <a:r>
                        <a:rPr lang="ru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Доля тех, кто вас рекомендует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Процент (%)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36251906"/>
                  </a:ext>
                </a:extLst>
              </a:tr>
              <a:tr h="676398">
                <a:tc>
                  <a:txBody>
                    <a:bodyPr/>
                    <a:lstStyle/>
                    <a:p>
                      <a:pPr algn="ctr" rtl="0"/>
                      <a:r>
                        <a:rPr lang="ru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Возможности совместной работы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Количество возможностей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685371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99771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1332C6-AEE4-A451-A3C8-7C2C8E2A5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90880"/>
            <a:ext cx="11267440" cy="1143000"/>
          </a:xfrm>
        </p:spPr>
        <p:txBody>
          <a:bodyPr rtlCol="0"/>
          <a:lstStyle/>
          <a:p>
            <a:pPr rtl="0"/>
            <a:r>
              <a:rPr lang="ru"/>
              <a:t>Итоговые советы и рекомендации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08443D9-BCAD-2F33-9DE7-54605EFCC2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2318490"/>
            <a:ext cx="7371083" cy="3633047"/>
          </a:xfrm>
        </p:spPr>
        <p:txBody>
          <a:bodyPr rtlCol="0"/>
          <a:lstStyle/>
          <a:p>
            <a:pPr rtl="0"/>
            <a:r>
              <a:rPr lang="ru"/>
              <a:t>Постоянно репетируйте</a:t>
            </a:r>
          </a:p>
          <a:p>
            <a:pPr lvl="1" rtl="0"/>
            <a:r>
              <a:rPr lang="ru"/>
              <a:t>Укрепляйте знакомство с предметом</a:t>
            </a:r>
          </a:p>
          <a:p>
            <a:pPr rtl="0"/>
            <a:r>
              <a:rPr lang="ru"/>
              <a:t>Работайте над своим искусством оратора</a:t>
            </a:r>
          </a:p>
          <a:p>
            <a:pPr lvl="1" rtl="0"/>
            <a:r>
              <a:rPr lang="ru"/>
              <a:t>Темп, тон и ударение</a:t>
            </a:r>
          </a:p>
          <a:p>
            <a:pPr rtl="0"/>
            <a:r>
              <a:rPr lang="ru"/>
              <a:t>Темп и переход от одного слайда к другому</a:t>
            </a:r>
          </a:p>
          <a:p>
            <a:pPr lvl="1" rtl="0"/>
            <a:r>
              <a:rPr lang="ru"/>
              <a:t>Стремитесь к беспроблемным, профессиональным выступлениям</a:t>
            </a:r>
          </a:p>
          <a:p>
            <a:pPr rtl="0"/>
            <a:r>
              <a:rPr lang="ru"/>
              <a:t>Практикуйтесь перед слушателями</a:t>
            </a:r>
          </a:p>
          <a:p>
            <a:pPr lvl="1" rtl="0"/>
            <a:r>
              <a:rPr lang="ru"/>
              <a:t>Попросите коллег послушать вас и оценить выступление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31D2219-E3DF-929F-48CC-5C470A21A177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7993378" y="2318490"/>
            <a:ext cx="3731262" cy="3633047"/>
          </a:xfrm>
        </p:spPr>
        <p:txBody>
          <a:bodyPr rtlCol="0"/>
          <a:lstStyle/>
          <a:p>
            <a:pPr rtl="0"/>
            <a:r>
              <a:rPr lang="ru"/>
              <a:t>Ищите обратную связь</a:t>
            </a:r>
          </a:p>
          <a:p>
            <a:pPr rtl="0"/>
            <a:r>
              <a:rPr lang="ru"/>
              <a:t>Обдумывайте результаты</a:t>
            </a:r>
          </a:p>
          <a:p>
            <a:pPr rtl="0"/>
            <a:r>
              <a:rPr lang="ru"/>
              <a:t>Изучайте новые методы</a:t>
            </a:r>
          </a:p>
          <a:p>
            <a:pPr rtl="0"/>
            <a:r>
              <a:rPr lang="ru"/>
              <a:t>Поставьте личные цели</a:t>
            </a:r>
          </a:p>
          <a:p>
            <a:pPr rtl="0"/>
            <a:r>
              <a:rPr lang="ru"/>
              <a:t>Повторяйте и приспосабливайтесь</a:t>
            </a:r>
          </a:p>
        </p:txBody>
      </p:sp>
    </p:spTree>
    <p:extLst>
      <p:ext uri="{BB962C8B-B14F-4D97-AF65-F5344CB8AC3E}">
        <p14:creationId xmlns:p14="http://schemas.microsoft.com/office/powerpoint/2010/main" val="3704795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>
            <a:extLst>
              <a:ext uri="{FF2B5EF4-FFF2-40B4-BE49-F238E27FC236}">
                <a16:creationId xmlns:a16="http://schemas.microsoft.com/office/drawing/2014/main" id="{2D7F0B11-5AF3-1D12-4201-C1E09DF7D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705124"/>
            <a:ext cx="11272649" cy="1062716"/>
          </a:xfrm>
        </p:spPr>
        <p:txBody>
          <a:bodyPr rtlCol="0"/>
          <a:lstStyle/>
          <a:p>
            <a:pPr rtl="0"/>
            <a:r>
              <a:rPr lang="ru"/>
              <a:t>Показатели взаимодействия слушателей с выступающим</a:t>
            </a:r>
          </a:p>
        </p:txBody>
      </p:sp>
      <p:graphicFrame>
        <p:nvGraphicFramePr>
          <p:cNvPr id="12" name="Местозаполнитель таблицы 3">
            <a:extLst>
              <a:ext uri="{FF2B5EF4-FFF2-40B4-BE49-F238E27FC236}">
                <a16:creationId xmlns:a16="http://schemas.microsoft.com/office/drawing/2014/main" id="{EF0D1DE7-CAB7-B879-750A-7167B6155FF7}"/>
              </a:ext>
            </a:extLst>
          </p:cNvPr>
          <p:cNvGraphicFramePr>
            <a:graphicFrameLocks noGrp="1"/>
          </p:cNvGraphicFramePr>
          <p:nvPr>
            <p:ph type="tbl" sz="quarter" idx="13"/>
            <p:extLst>
              <p:ext uri="{D42A27DB-BD31-4B8C-83A1-F6EECF244321}">
                <p14:modId xmlns:p14="http://schemas.microsoft.com/office/powerpoint/2010/main" val="3345952988"/>
              </p:ext>
            </p:extLst>
          </p:nvPr>
        </p:nvGraphicFramePr>
        <p:xfrm>
          <a:off x="457200" y="2235200"/>
          <a:ext cx="11301156" cy="3969606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3002874">
                  <a:extLst>
                    <a:ext uri="{9D8B030D-6E8A-4147-A177-3AD203B41FA5}">
                      <a16:colId xmlns:a16="http://schemas.microsoft.com/office/drawing/2014/main" val="2382218087"/>
                    </a:ext>
                  </a:extLst>
                </a:gridCol>
                <a:gridCol w="2647704">
                  <a:extLst>
                    <a:ext uri="{9D8B030D-6E8A-4147-A177-3AD203B41FA5}">
                      <a16:colId xmlns:a16="http://schemas.microsoft.com/office/drawing/2014/main" val="3953468724"/>
                    </a:ext>
                  </a:extLst>
                </a:gridCol>
                <a:gridCol w="2825289">
                  <a:extLst>
                    <a:ext uri="{9D8B030D-6E8A-4147-A177-3AD203B41FA5}">
                      <a16:colId xmlns:a16="http://schemas.microsoft.com/office/drawing/2014/main" val="4277526474"/>
                    </a:ext>
                  </a:extLst>
                </a:gridCol>
                <a:gridCol w="2825289">
                  <a:extLst>
                    <a:ext uri="{9D8B030D-6E8A-4147-A177-3AD203B41FA5}">
                      <a16:colId xmlns:a16="http://schemas.microsoft.com/office/drawing/2014/main" val="2438884888"/>
                    </a:ext>
                  </a:extLst>
                </a:gridCol>
              </a:tblGrid>
              <a:tr h="661601">
                <a:tc>
                  <a:txBody>
                    <a:bodyPr/>
                    <a:lstStyle/>
                    <a:p>
                      <a:pPr algn="ctr" rtl="0"/>
                      <a:r>
                        <a:rPr lang="ru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Фактор влияния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Измерение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Целевое значение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Достигнуто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57107962"/>
                  </a:ext>
                </a:extLst>
              </a:tr>
              <a:tr h="661601">
                <a:tc>
                  <a:txBody>
                    <a:bodyPr/>
                    <a:lstStyle/>
                    <a:p>
                      <a:pPr algn="ctr" rtl="0"/>
                      <a:r>
                        <a:rPr lang="ru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Взаимодействие с аудиторией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Процент (%)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71386868"/>
                  </a:ext>
                </a:extLst>
              </a:tr>
              <a:tr h="661601">
                <a:tc>
                  <a:txBody>
                    <a:bodyPr/>
                    <a:lstStyle/>
                    <a:p>
                      <a:pPr algn="ctr" rtl="0"/>
                      <a:r>
                        <a:rPr lang="ru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Усвоение знаний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Процент (%)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0626418"/>
                  </a:ext>
                </a:extLst>
              </a:tr>
              <a:tr h="661601">
                <a:tc>
                  <a:txBody>
                    <a:bodyPr/>
                    <a:lstStyle/>
                    <a:p>
                      <a:pPr algn="ctr" rtl="0"/>
                      <a:r>
                        <a:rPr lang="ru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Опросы после презентации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Средняя оценка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4,5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32482967"/>
                  </a:ext>
                </a:extLst>
              </a:tr>
              <a:tr h="661601">
                <a:tc>
                  <a:txBody>
                    <a:bodyPr/>
                    <a:lstStyle/>
                    <a:p>
                      <a:pPr algn="ctr" rtl="0"/>
                      <a:r>
                        <a:rPr lang="ru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Доля тех, кто вас рекомендует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Процент (%)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36251906"/>
                  </a:ext>
                </a:extLst>
              </a:tr>
              <a:tr h="661601">
                <a:tc>
                  <a:txBody>
                    <a:bodyPr/>
                    <a:lstStyle/>
                    <a:p>
                      <a:pPr algn="ctr" rtl="0"/>
                      <a:r>
                        <a:rPr lang="ru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Возможности совместной работы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Количество возможностей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685371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46306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Заголовок 30">
            <a:extLst>
              <a:ext uri="{FF2B5EF4-FFF2-40B4-BE49-F238E27FC236}">
                <a16:creationId xmlns:a16="http://schemas.microsoft.com/office/drawing/2014/main" id="{B045D6AF-532B-394C-0C6F-38B6628CE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151" y="666984"/>
            <a:ext cx="3672970" cy="2125911"/>
          </a:xfrm>
        </p:spPr>
        <p:txBody>
          <a:bodyPr rtlCol="0"/>
          <a:lstStyle/>
          <a:p>
            <a:pPr rtl="0"/>
            <a:r>
              <a:rPr lang="ru"/>
              <a:t>Спасибо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F59B25D-9615-9332-C32E-4F458417E1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151" y="2862479"/>
            <a:ext cx="3672970" cy="3491849"/>
          </a:xfrm>
        </p:spPr>
        <p:txBody>
          <a:bodyPr rtlCol="0"/>
          <a:lstStyle/>
          <a:p>
            <a:pPr rtl="0"/>
            <a:r>
              <a:rPr lang="ru"/>
              <a:t>Брита Тамм</a:t>
            </a:r>
          </a:p>
          <a:p>
            <a:pPr rtl="0"/>
            <a:r>
              <a:rPr lang="ru"/>
              <a:t>502-555-0152</a:t>
            </a:r>
          </a:p>
          <a:p>
            <a:pPr rtl="0"/>
            <a:r>
              <a:rPr lang="ru"/>
              <a:t>brita@firstupconsultants.com</a:t>
            </a:r>
          </a:p>
          <a:p>
            <a:pPr rtl="0"/>
            <a:r>
              <a:rPr lang="ru"/>
              <a:t>www.firstupconsultants.com</a:t>
            </a:r>
          </a:p>
        </p:txBody>
      </p:sp>
      <p:pic>
        <p:nvPicPr>
          <p:cNvPr id="23" name="Рисунок 22" descr="Группа людей, хлопающих друг друга открытыми ладонями">
            <a:extLst>
              <a:ext uri="{FF2B5EF4-FFF2-40B4-BE49-F238E27FC236}">
                <a16:creationId xmlns:a16="http://schemas.microsoft.com/office/drawing/2014/main" id="{D92A2E6E-E7AB-92FB-0E6F-133483021C2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6095" r="6095"/>
          <a:stretch/>
        </p:blipFill>
        <p:spPr>
          <a:xfrm>
            <a:off x="4231970" y="666985"/>
            <a:ext cx="7497880" cy="5687344"/>
          </a:xfrm>
        </p:spPr>
      </p:pic>
    </p:spTree>
    <p:extLst>
      <p:ext uri="{BB962C8B-B14F-4D97-AF65-F5344CB8AC3E}">
        <p14:creationId xmlns:p14="http://schemas.microsoft.com/office/powerpoint/2010/main" val="27709593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>
            <a:extLst>
              <a:ext uri="{FF2B5EF4-FFF2-40B4-BE49-F238E27FC236}">
                <a16:creationId xmlns:a16="http://schemas.microsoft.com/office/drawing/2014/main" id="{FB23E1E4-7CB2-923B-9D41-672CB85E0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40079"/>
            <a:ext cx="3657600" cy="2100851"/>
          </a:xfrm>
        </p:spPr>
        <p:txBody>
          <a:bodyPr rtlCol="0"/>
          <a:lstStyle/>
          <a:p>
            <a:pPr rtl="0"/>
            <a:r>
              <a:rPr lang="ru"/>
              <a:t>Повестка	</a:t>
            </a:r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1A667A9A-3428-68BE-D555-0DE1859FDF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7201" y="2862470"/>
            <a:ext cx="3657600" cy="3510898"/>
          </a:xfrm>
        </p:spPr>
        <p:txBody>
          <a:bodyPr rtlCol="0"/>
          <a:lstStyle/>
          <a:p>
            <a:pPr rtl="0"/>
            <a:r>
              <a:rPr lang="ru"/>
              <a:t>Раздел 1</a:t>
            </a:r>
          </a:p>
          <a:p>
            <a:pPr rtl="0"/>
            <a:r>
              <a:rPr lang="ru"/>
              <a:t>Раздел 2</a:t>
            </a:r>
          </a:p>
          <a:p>
            <a:pPr rtl="0"/>
            <a:r>
              <a:rPr lang="ru"/>
              <a:t>Раздел 3</a:t>
            </a:r>
          </a:p>
          <a:p>
            <a:pPr rtl="0"/>
            <a:r>
              <a:rPr lang="ru"/>
              <a:t>Раздел 4</a:t>
            </a:r>
          </a:p>
          <a:p>
            <a:pPr rtl="0"/>
            <a:r>
              <a:rPr lang="ru"/>
              <a:t>Раздел 5</a:t>
            </a:r>
          </a:p>
        </p:txBody>
      </p:sp>
      <p:pic>
        <p:nvPicPr>
          <p:cNvPr id="34" name="Рисунок 21" descr="Стетоскоп крупным планом">
            <a:extLst>
              <a:ext uri="{FF2B5EF4-FFF2-40B4-BE49-F238E27FC236}">
                <a16:creationId xmlns:a16="http://schemas.microsoft.com/office/drawing/2014/main" id="{63F55FD3-B051-BD22-347E-065B72C87E1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148" r="148"/>
          <a:stretch/>
        </p:blipFill>
        <p:spPr>
          <a:xfrm>
            <a:off x="4242815" y="640080"/>
            <a:ext cx="7491984" cy="5751576"/>
          </a:xfrm>
        </p:spPr>
      </p:pic>
    </p:spTree>
    <p:extLst>
      <p:ext uri="{BB962C8B-B14F-4D97-AF65-F5344CB8AC3E}">
        <p14:creationId xmlns:p14="http://schemas.microsoft.com/office/powerpoint/2010/main" val="22011259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B68E91FE-1E96-9012-B0A7-9E9605A1D0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9580" y="4423702"/>
            <a:ext cx="11292839" cy="1550378"/>
          </a:xfrm>
        </p:spPr>
        <p:txBody>
          <a:bodyPr rtlCol="0">
            <a:normAutofit/>
          </a:bodyPr>
          <a:lstStyle/>
          <a:p>
            <a:pPr rtl="0"/>
            <a:r>
              <a:rPr lang="ru"/>
              <a:t>Сила коммуникации</a:t>
            </a:r>
          </a:p>
        </p:txBody>
      </p:sp>
      <p:pic>
        <p:nvPicPr>
          <p:cNvPr id="19" name="Рисунок 18" descr="Крупный план человека в одежде медицинского персонала">
            <a:extLst>
              <a:ext uri="{FF2B5EF4-FFF2-40B4-BE49-F238E27FC236}">
                <a16:creationId xmlns:a16="http://schemas.microsoft.com/office/drawing/2014/main" id="{B92D438B-6D57-86B9-0B77-0CC42EC18FF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163" b="163"/>
          <a:stretch/>
        </p:blipFill>
        <p:spPr>
          <a:xfrm>
            <a:off x="449580" y="705104"/>
            <a:ext cx="11292840" cy="3643376"/>
          </a:xfrm>
        </p:spPr>
      </p:pic>
    </p:spTree>
    <p:extLst>
      <p:ext uri="{BB962C8B-B14F-4D97-AF65-F5344CB8AC3E}">
        <p14:creationId xmlns:p14="http://schemas.microsoft.com/office/powerpoint/2010/main" val="17218416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866CF7-69F4-F432-4747-28EF15528D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6882" y="629920"/>
            <a:ext cx="3606800" cy="2809240"/>
          </a:xfrm>
        </p:spPr>
        <p:txBody>
          <a:bodyPr rtlCol="0"/>
          <a:lstStyle/>
          <a:p>
            <a:pPr rtl="0"/>
            <a:r>
              <a:rPr lang="ru" dirty="0"/>
              <a:t>Преодоление робости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4082E89-DB15-6D26-7098-DA9792B0B0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6881" y="3698240"/>
            <a:ext cx="3606800" cy="2271076"/>
          </a:xfrm>
        </p:spPr>
        <p:txBody>
          <a:bodyPr rtlCol="0"/>
          <a:lstStyle/>
          <a:p>
            <a:pPr rtl="0"/>
            <a:r>
              <a:rPr lang="ru" dirty="0"/>
              <a:t>Стратегии укрепления уверенности в себе</a:t>
            </a:r>
          </a:p>
        </p:txBody>
      </p:sp>
      <p:pic>
        <p:nvPicPr>
          <p:cNvPr id="21" name="Рисунок 20" descr="Человек в белом халате со стетоскопом вокруг шеи">
            <a:extLst>
              <a:ext uri="{FF2B5EF4-FFF2-40B4-BE49-F238E27FC236}">
                <a16:creationId xmlns:a16="http://schemas.microsoft.com/office/drawing/2014/main" id="{244AC564-6A07-A90A-B027-67CD2423BBD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354" b="354"/>
          <a:stretch/>
        </p:blipFill>
        <p:spPr>
          <a:xfrm>
            <a:off x="4236720" y="650240"/>
            <a:ext cx="7518398" cy="5713918"/>
          </a:xfrm>
        </p:spPr>
      </p:pic>
    </p:spTree>
    <p:extLst>
      <p:ext uri="{BB962C8B-B14F-4D97-AF65-F5344CB8AC3E}">
        <p14:creationId xmlns:p14="http://schemas.microsoft.com/office/powerpoint/2010/main" val="16053062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E618A4-5020-A570-BAAC-71C22849B3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878091"/>
            <a:ext cx="3729789" cy="3440485"/>
          </a:xfrm>
        </p:spPr>
        <p:txBody>
          <a:bodyPr rtlCol="0"/>
          <a:lstStyle/>
          <a:p>
            <a:pPr rtl="0"/>
            <a:r>
              <a:rPr lang="ru" dirty="0"/>
              <a:t>Вовлечение слушателей</a:t>
            </a:r>
          </a:p>
        </p:txBody>
      </p:sp>
      <p:pic>
        <p:nvPicPr>
          <p:cNvPr id="16" name="Рисунок 15" descr="Группа хирургов в медицинских головных уборах и масках">
            <a:extLst>
              <a:ext uri="{FF2B5EF4-FFF2-40B4-BE49-F238E27FC236}">
                <a16:creationId xmlns:a16="http://schemas.microsoft.com/office/drawing/2014/main" id="{6EFD6230-A50E-3A63-7B72-59A8449CAEE2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 rotWithShape="1">
          <a:blip r:embed="rId3"/>
          <a:srcRect t="35757" b="35757"/>
          <a:stretch/>
        </p:blipFill>
        <p:spPr>
          <a:xfrm>
            <a:off x="457200" y="670560"/>
            <a:ext cx="11267440" cy="2139696"/>
          </a:xfrm>
        </p:spPr>
      </p:pic>
      <p:sp>
        <p:nvSpPr>
          <p:cNvPr id="10" name="Объект 9">
            <a:extLst>
              <a:ext uri="{FF2B5EF4-FFF2-40B4-BE49-F238E27FC236}">
                <a16:creationId xmlns:a16="http://schemas.microsoft.com/office/drawing/2014/main" id="{C9475E86-FFB0-87BC-084C-C728916152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305827" y="2878091"/>
            <a:ext cx="7418813" cy="3440485"/>
          </a:xfrm>
        </p:spPr>
        <p:txBody>
          <a:bodyPr rtlCol="0"/>
          <a:lstStyle/>
          <a:p>
            <a:pPr rtl="0"/>
            <a:r>
              <a:rPr lang="ru"/>
              <a:t>Встречайтесь взглядом со слушателями, чтобы создать ощущение взаимопонимания и увлечь их</a:t>
            </a:r>
          </a:p>
          <a:p>
            <a:pPr rtl="0"/>
            <a:r>
              <a:rPr lang="ru"/>
              <a:t>Вплетайте в презентацию сюжеты, героям которых слушатели могут посочувствовать. Это сделает ваше сообщение запоминающимся и действенным</a:t>
            </a:r>
          </a:p>
          <a:p>
            <a:pPr rtl="0"/>
            <a:r>
              <a:rPr lang="ru"/>
              <a:t>Поощряйте вопросы и предоставляйте продуманные ответы, чтобы повысить участие слушателей</a:t>
            </a:r>
          </a:p>
          <a:p>
            <a:pPr rtl="0"/>
            <a:r>
              <a:rPr lang="ru"/>
              <a:t>Используйте анкеты или опросы в прямом эфире, чтобы собрать мнения слушателей, повысить их вовлеченность и помочь им чувствовать себя непосредственными участниками</a:t>
            </a:r>
          </a:p>
        </p:txBody>
      </p:sp>
    </p:spTree>
    <p:extLst>
      <p:ext uri="{BB962C8B-B14F-4D97-AF65-F5344CB8AC3E}">
        <p14:creationId xmlns:p14="http://schemas.microsoft.com/office/powerpoint/2010/main" val="36958200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Заголовок 1">
            <a:extLst>
              <a:ext uri="{FF2B5EF4-FFF2-40B4-BE49-F238E27FC236}">
                <a16:creationId xmlns:a16="http://schemas.microsoft.com/office/drawing/2014/main" id="{C903843E-1FAB-AFBB-BDC9-440FCC8CFB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43000"/>
            <a:ext cx="9144000" cy="2585720"/>
          </a:xfrm>
          <a:noFill/>
        </p:spPr>
        <p:txBody>
          <a:bodyPr rtlCol="0"/>
          <a:lstStyle/>
          <a:p>
            <a:pPr rtl="0"/>
            <a:r>
              <a:rPr lang="ru"/>
              <a:t>Выбор визуальных средств</a:t>
            </a:r>
          </a:p>
        </p:txBody>
      </p:sp>
      <p:sp>
        <p:nvSpPr>
          <p:cNvPr id="20" name="Подзаголовок 2">
            <a:extLst>
              <a:ext uri="{FF2B5EF4-FFF2-40B4-BE49-F238E27FC236}">
                <a16:creationId xmlns:a16="http://schemas.microsoft.com/office/drawing/2014/main" id="{826664CC-F0B7-D2E1-A321-E97944F52E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99840"/>
            <a:ext cx="9144000" cy="2052320"/>
          </a:xfrm>
          <a:noFill/>
        </p:spPr>
        <p:txBody>
          <a:bodyPr rtlCol="0" anchor="t"/>
          <a:lstStyle/>
          <a:p>
            <a:pPr rtl="0"/>
            <a:r>
              <a:rPr lang="ru"/>
              <a:t>Совершенствование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4351953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>
            <a:extLst>
              <a:ext uri="{FF2B5EF4-FFF2-40B4-BE49-F238E27FC236}">
                <a16:creationId xmlns:a16="http://schemas.microsoft.com/office/drawing/2014/main" id="{FF0FD1A0-C075-EE18-B3AE-363C242D0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90880"/>
            <a:ext cx="11267440" cy="1143000"/>
          </a:xfrm>
        </p:spPr>
        <p:txBody>
          <a:bodyPr rtlCol="0"/>
          <a:lstStyle/>
          <a:p>
            <a:pPr rtl="0"/>
            <a:r>
              <a:rPr lang="ru"/>
              <a:t>Эффективные методы презентации</a:t>
            </a:r>
          </a:p>
        </p:txBody>
      </p:sp>
      <p:sp>
        <p:nvSpPr>
          <p:cNvPr id="34" name="Объект 33">
            <a:extLst>
              <a:ext uri="{FF2B5EF4-FFF2-40B4-BE49-F238E27FC236}">
                <a16:creationId xmlns:a16="http://schemas.microsoft.com/office/drawing/2014/main" id="{C69167C3-302B-24DE-9CF7-D85D5D5DD20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57200" y="2187362"/>
            <a:ext cx="3657600" cy="3633047"/>
          </a:xfrm>
        </p:spPr>
        <p:txBody>
          <a:bodyPr rtlCol="0">
            <a:normAutofit/>
          </a:bodyPr>
          <a:lstStyle/>
          <a:p>
            <a:pPr rtl="0"/>
            <a:r>
              <a:rPr lang="ru"/>
              <a:t>Это мощный инструмент для выступлений перед слушателями. Он позволяет менять интонацию, тон и громкость, чтобы выразить чувства, подчеркнуть определенные моменты и удерживать интерес аудитории. </a:t>
            </a:r>
          </a:p>
          <a:p>
            <a:pPr rtl="0"/>
            <a:r>
              <a:rPr lang="ru"/>
              <a:t>Вариации интонации</a:t>
            </a:r>
          </a:p>
          <a:p>
            <a:pPr rtl="0"/>
            <a:r>
              <a:rPr lang="ru"/>
              <a:t>Вариации тона</a:t>
            </a:r>
          </a:p>
          <a:p>
            <a:pPr rtl="0"/>
            <a:r>
              <a:rPr lang="ru"/>
              <a:t>Управление громкостью</a:t>
            </a:r>
          </a:p>
          <a:p>
            <a:pPr rtl="0"/>
            <a:endParaRPr lang="en-US" dirty="0"/>
          </a:p>
        </p:txBody>
      </p:sp>
      <p:sp>
        <p:nvSpPr>
          <p:cNvPr id="20" name="Объект 3">
            <a:extLst>
              <a:ext uri="{FF2B5EF4-FFF2-40B4-BE49-F238E27FC236}">
                <a16:creationId xmlns:a16="http://schemas.microsoft.com/office/drawing/2014/main" id="{7C987B03-58AE-7E8A-A1C7-83569FBBCD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82438" y="2187361"/>
            <a:ext cx="4990872" cy="3633047"/>
          </a:xfrm>
          <a:noFill/>
        </p:spPr>
        <p:txBody>
          <a:bodyPr rtlCol="0">
            <a:normAutofit/>
          </a:bodyPr>
          <a:lstStyle/>
          <a:p>
            <a:pPr rtl="0"/>
            <a:r>
              <a:rPr lang="ru"/>
              <a:t>Эффективный язык тела улучшает ваше сообщение, делая его более эффектным и запоминающимся.</a:t>
            </a:r>
          </a:p>
          <a:p>
            <a:pPr lvl="1" rtl="0"/>
            <a:r>
              <a:rPr lang="ru"/>
              <a:t>Осмысленный зрительный контакт</a:t>
            </a:r>
          </a:p>
          <a:p>
            <a:pPr lvl="1" rtl="0"/>
            <a:r>
              <a:rPr lang="ru"/>
              <a:t>Целенаправленные жесты</a:t>
            </a:r>
          </a:p>
          <a:p>
            <a:pPr lvl="1" rtl="0"/>
            <a:r>
              <a:rPr lang="ru"/>
              <a:t>Хорошая осанка</a:t>
            </a:r>
          </a:p>
          <a:p>
            <a:pPr lvl="1" rtl="0"/>
            <a:r>
              <a:rPr lang="ru"/>
              <a:t>Управление выражением лица</a:t>
            </a:r>
          </a:p>
        </p:txBody>
      </p:sp>
    </p:spTree>
    <p:extLst>
      <p:ext uri="{BB962C8B-B14F-4D97-AF65-F5344CB8AC3E}">
        <p14:creationId xmlns:p14="http://schemas.microsoft.com/office/powerpoint/2010/main" val="8374022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16">
            <a:extLst>
              <a:ext uri="{FF2B5EF4-FFF2-40B4-BE49-F238E27FC236}">
                <a16:creationId xmlns:a16="http://schemas.microsoft.com/office/drawing/2014/main" id="{EBA544F6-BF8C-2C87-3906-146BEDB4C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90880"/>
            <a:ext cx="11267440" cy="1143000"/>
          </a:xfrm>
        </p:spPr>
        <p:txBody>
          <a:bodyPr rtlCol="0"/>
          <a:lstStyle/>
          <a:p>
            <a:pPr rtl="0"/>
            <a:r>
              <a:rPr lang="ru"/>
              <a:t>Навигация по сеансам вопросов и ответов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8A5FD2B-E3E5-1C2B-0151-21F216B14A33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57200" y="2187362"/>
            <a:ext cx="3657600" cy="3633047"/>
          </a:xfrm>
          <a:noFill/>
        </p:spPr>
        <p:txBody>
          <a:bodyPr rtlCol="0">
            <a:normAutofit/>
          </a:bodyPr>
          <a:lstStyle/>
          <a:p>
            <a:pPr rtl="0"/>
            <a:r>
              <a:rPr lang="ru"/>
              <a:t>Заранее изучите материал</a:t>
            </a:r>
          </a:p>
          <a:p>
            <a:pPr rtl="0"/>
            <a:r>
              <a:rPr lang="ru"/>
              <a:t>Заранее подготовьтесь к распространенным вопросам</a:t>
            </a:r>
          </a:p>
          <a:p>
            <a:pPr rtl="0"/>
            <a:r>
              <a:rPr lang="ru"/>
              <a:t>Отрепетируйте ответы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CFBB810-3430-2C29-1AA0-9744AA0A1A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82437" y="2187361"/>
            <a:ext cx="7442203" cy="3633047"/>
          </a:xfrm>
          <a:noFill/>
        </p:spPr>
        <p:txBody>
          <a:bodyPr rtlCol="0">
            <a:normAutofit/>
          </a:bodyPr>
          <a:lstStyle/>
          <a:p>
            <a:pPr rtl="0"/>
            <a:r>
              <a:rPr lang="ru"/>
              <a:t>При ответах на вопросы очень важно сохранять самообладание, чтобы выглядеть уверенно и авторитетно. Здесь могут помочь следующие приемы:</a:t>
            </a:r>
          </a:p>
          <a:p>
            <a:pPr lvl="1" rtl="0"/>
            <a:r>
              <a:rPr lang="ru"/>
              <a:t>Сохраняйте спокойствие</a:t>
            </a:r>
          </a:p>
          <a:p>
            <a:pPr lvl="1" rtl="0"/>
            <a:r>
              <a:rPr lang="ru"/>
              <a:t>Активно слушайте</a:t>
            </a:r>
          </a:p>
          <a:p>
            <a:pPr lvl="1" rtl="0"/>
            <a:r>
              <a:rPr lang="ru"/>
              <a:t>Сделайте паузу на обдумывание</a:t>
            </a:r>
          </a:p>
          <a:p>
            <a:pPr lvl="1" rtl="0"/>
            <a:r>
              <a:rPr lang="ru"/>
              <a:t>Поддерживайте зрительный контакт</a:t>
            </a:r>
          </a:p>
        </p:txBody>
      </p:sp>
    </p:spTree>
    <p:extLst>
      <p:ext uri="{BB962C8B-B14F-4D97-AF65-F5344CB8AC3E}">
        <p14:creationId xmlns:p14="http://schemas.microsoft.com/office/powerpoint/2010/main" val="26769054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Заголовок 25">
            <a:extLst>
              <a:ext uri="{FF2B5EF4-FFF2-40B4-BE49-F238E27FC236}">
                <a16:creationId xmlns:a16="http://schemas.microsoft.com/office/drawing/2014/main" id="{D715DBBC-70C2-E94B-9B03-12910F0B54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08219" y="741363"/>
            <a:ext cx="5626579" cy="1286219"/>
          </a:xfrm>
        </p:spPr>
        <p:txBody>
          <a:bodyPr rtlCol="0"/>
          <a:lstStyle/>
          <a:p>
            <a:pPr rtl="0"/>
            <a:r>
              <a:rPr lang="ru"/>
              <a:t>Влияние оратора</a:t>
            </a:r>
          </a:p>
        </p:txBody>
      </p:sp>
      <p:pic>
        <p:nvPicPr>
          <p:cNvPr id="21" name="Рисунок 20" descr="Два человека улыбаются и держат кофе">
            <a:extLst>
              <a:ext uri="{FF2B5EF4-FFF2-40B4-BE49-F238E27FC236}">
                <a16:creationId xmlns:a16="http://schemas.microsoft.com/office/drawing/2014/main" id="{75E7485A-FBCC-4222-2274-2B2A0804BC9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38" r="38"/>
          <a:stretch/>
        </p:blipFill>
        <p:spPr>
          <a:xfrm>
            <a:off x="457200" y="761684"/>
            <a:ext cx="5171440" cy="5662230"/>
          </a:xfrm>
        </p:spPr>
      </p:pic>
      <p:sp>
        <p:nvSpPr>
          <p:cNvPr id="33" name="Объект 32">
            <a:extLst>
              <a:ext uri="{FF2B5EF4-FFF2-40B4-BE49-F238E27FC236}">
                <a16:creationId xmlns:a16="http://schemas.microsoft.com/office/drawing/2014/main" id="{D3AEB1C4-FB60-9B8E-5A02-0BCD2B6E55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06160" y="2235200"/>
            <a:ext cx="5628639" cy="4188713"/>
          </a:xfrm>
        </p:spPr>
        <p:txBody>
          <a:bodyPr rtlCol="0"/>
          <a:lstStyle/>
          <a:p>
            <a:pPr rtl="0"/>
            <a:r>
              <a:rPr lang="ru"/>
              <a:t>Ваша способность эффективно общаться оставит у слушателей неизгладимое впечатление</a:t>
            </a:r>
          </a:p>
          <a:p>
            <a:pPr rtl="0"/>
            <a:r>
              <a:rPr lang="ru"/>
              <a:t>Эффективное общение не ограничивается собственно выступлением. Оно должно вступать в резонанс с личным опытом, ценностями и чувствами слушателей </a:t>
            </a:r>
          </a:p>
          <a:p>
            <a:pPr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442470"/>
      </p:ext>
    </p:extLst>
  </p:cSld>
  <p:clrMapOvr>
    <a:masterClrMapping/>
  </p:clrMapOvr>
</p:sld>
</file>

<file path=ppt/theme/theme1.xml><?xml version="1.0" encoding="utf-8"?>
<a:theme xmlns:a="http://schemas.openxmlformats.org/drawingml/2006/main" name="ДивидендVTI">
  <a:themeElements>
    <a:clrScheme name="Custom 10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ED8428"/>
      </a:accent1>
      <a:accent2>
        <a:srgbClr val="E6C46D"/>
      </a:accent2>
      <a:accent3>
        <a:srgbClr val="465359"/>
      </a:accent3>
      <a:accent4>
        <a:srgbClr val="969FA7"/>
      </a:accent4>
      <a:accent5>
        <a:srgbClr val="A9C37C"/>
      </a:accent5>
      <a:accent6>
        <a:srgbClr val="5A8071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 design_Win32_SL_V15" id="{2701BB1F-F316-4B75-9491-9CBB0D27A737}" vid="{567D41FF-711B-46C9-BAF2-A20952F37F9E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C26303C-A89C-422C-9097-BDF7002EFC54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6E679C34-122C-4127-90D9-C271AEE94CE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0437772-7826-4CEE-8E78-517B414A425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431</Words>
  <PresentationFormat>Широкоэкранный</PresentationFormat>
  <Paragraphs>123</Paragraphs>
  <Slides>13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ДивидендVTI</vt:lpstr>
      <vt:lpstr>Базовая презентация</vt:lpstr>
      <vt:lpstr>Повестка </vt:lpstr>
      <vt:lpstr>Сила коммуникации</vt:lpstr>
      <vt:lpstr>Преодоление робости</vt:lpstr>
      <vt:lpstr>Вовлечение слушателей</vt:lpstr>
      <vt:lpstr>Выбор визуальных средств</vt:lpstr>
      <vt:lpstr>Эффективные методы презентации</vt:lpstr>
      <vt:lpstr>Навигация по сеансам вопросов и ответов</vt:lpstr>
      <vt:lpstr>Влияние оратора</vt:lpstr>
      <vt:lpstr>Энергичное выступление</vt:lpstr>
      <vt:lpstr>Итоговые советы и рекомендации</vt:lpstr>
      <vt:lpstr>Показатели взаимодействия слушателей с выступающим</vt:lpstr>
      <vt:lpstr>Спасибо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dcterms:created xsi:type="dcterms:W3CDTF">2026-03-04T10:59:29Z</dcterms:created>
  <dcterms:modified xsi:type="dcterms:W3CDTF">2026-03-04T10:59:43Z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