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handoutMasterIdLst>
    <p:handoutMasterId r:id="rId19"/>
  </p:handoutMasterIdLst>
  <p:sldIdLst>
    <p:sldId id="278" r:id="rId5"/>
    <p:sldId id="282" r:id="rId6"/>
    <p:sldId id="271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57" autoAdjust="0"/>
    <p:restoredTop sz="95388" autoAdjust="0"/>
  </p:normalViewPr>
  <p:slideViewPr>
    <p:cSldViewPr snapToGrid="0">
      <p:cViewPr varScale="1">
        <p:scale>
          <a:sx n="102" d="100"/>
          <a:sy n="102" d="100"/>
        </p:scale>
        <p:origin x="642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82" d="100"/>
          <a:sy n="82" d="100"/>
        </p:scale>
        <p:origin x="39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5F4DCF1-ECAF-F7A7-2FE7-5E8E893BC4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1330B0-5BAC-7408-8C3C-78D833684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A2BF403D-D31F-44E0-A953-2F487045E3BD}" type="datetime1">
              <a:rPr lang="ru-RU" smtClean="0"/>
              <a:t>04.03.2026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D7EEB3-E0A5-7440-F7ED-F59975ED1E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548D11-7466-6432-3BF5-64A1A1FA59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CFA70580-B89C-4157-871D-6B9318EE5F5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15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fld id="{9EFF1ACC-FFD9-452A-B921-541D87D89ECF}" type="datetime1">
              <a:rPr lang="ru-RU" smtClean="0"/>
              <a:pPr/>
              <a:t>04.03.2026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RU"/>
            </a:defPPr>
          </a:lstStyle>
          <a:p>
            <a:pPr lvl="0" rtl="0"/>
            <a:r>
              <a:rPr lang="ru-RU"/>
              <a:t>Щелкните, чтобы изменить стили текста образца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E7AF00E9-A49D-4007-B3B9-A3783809E5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6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7AF00E9-A49D-4007-B3B9-A3783809E50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22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7AF00E9-A49D-4007-B3B9-A3783809E50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5592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7AF00E9-A49D-4007-B3B9-A3783809E50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009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7AF00E9-A49D-4007-B3B9-A3783809E50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361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7AF00E9-A49D-4007-B3B9-A3783809E50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6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7AF00E9-A49D-4007-B3B9-A3783809E50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64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7AF00E9-A49D-4007-B3B9-A3783809E50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19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7AF00E9-A49D-4007-B3B9-A3783809E50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6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7AF00E9-A49D-4007-B3B9-A3783809E50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89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7AF00E9-A49D-4007-B3B9-A3783809E50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05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7AF00E9-A49D-4007-B3B9-A3783809E50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48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7AF00E9-A49D-4007-B3B9-A3783809E50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860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E7AF00E9-A49D-4007-B3B9-A3783809E50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43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8020" y="662937"/>
            <a:ext cx="4624442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ru-RU" dirty="0"/>
            </a:lvl1pPr>
          </a:lstStyle>
          <a:p>
            <a:pPr lvl="0" rtl="0">
              <a:lnSpc>
                <a:spcPct val="100000"/>
              </a:lnSpc>
            </a:pPr>
            <a:r>
              <a:rPr lang="ru-RU"/>
              <a:t>Заголовок слайда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988CE9D0-E6DB-A38D-ED84-A53D0493E6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267450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вставить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86820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8315"/>
            <a:ext cx="11090274" cy="1332000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lang="ru-RU" sz="40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6EFC6ED4-22DD-0C3B-D15A-218307AB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12" name="Полилиния: Фигура 25">
              <a:extLst>
                <a:ext uri="{FF2B5EF4-FFF2-40B4-BE49-F238E27FC236}">
                  <a16:creationId xmlns:a16="http://schemas.microsoft.com/office/drawing/2014/main" id="{E4CD0F67-4BE8-1120-FCAE-806F9E18DD5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59B74B85-E3CB-E24E-54C6-AB161411D93A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15" name="Полилиния: Фигура 21">
            <a:extLst>
              <a:ext uri="{FF2B5EF4-FFF2-40B4-BE49-F238E27FC236}">
                <a16:creationId xmlns:a16="http://schemas.microsoft.com/office/drawing/2014/main" id="{5781DEED-6608-D622-CA5E-C91FD8645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1965095"/>
            <a:ext cx="5435600" cy="3995650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>
                <a:solidFill>
                  <a:schemeClr val="tx1"/>
                </a:solidFill>
              </a:defRPr>
            </a:lvl1pPr>
            <a:lvl2pPr>
              <a:defRPr lang="ru-RU" sz="1800">
                <a:solidFill>
                  <a:schemeClr val="tx1"/>
                </a:solidFill>
              </a:defRPr>
            </a:lvl2pPr>
            <a:lvl3pPr>
              <a:defRPr lang="ru-RU" sz="1800">
                <a:solidFill>
                  <a:schemeClr val="tx1"/>
                </a:solidFill>
              </a:defRPr>
            </a:lvl3pPr>
            <a:lvl4pPr>
              <a:defRPr lang="ru-RU" sz="1800">
                <a:solidFill>
                  <a:schemeClr val="tx1"/>
                </a:solidFill>
              </a:defRPr>
            </a:lvl4pPr>
            <a:lvl5pPr>
              <a:defRPr lang="ru-RU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C4B946DE-F802-2F36-2789-09D7F860408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01305" y="1965095"/>
            <a:ext cx="5339397" cy="3995650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>
                <a:solidFill>
                  <a:schemeClr val="tx1"/>
                </a:solidFill>
              </a:defRPr>
            </a:lvl1pPr>
            <a:lvl2pPr>
              <a:defRPr lang="ru-RU" sz="1800">
                <a:solidFill>
                  <a:schemeClr val="tx1"/>
                </a:solidFill>
              </a:defRPr>
            </a:lvl2pPr>
            <a:lvl3pPr>
              <a:defRPr lang="ru-RU" sz="1800">
                <a:solidFill>
                  <a:schemeClr val="tx1"/>
                </a:solidFill>
              </a:defRPr>
            </a:lvl3pPr>
            <a:lvl4pPr>
              <a:defRPr lang="ru-RU" sz="1800">
                <a:solidFill>
                  <a:schemeClr val="tx1"/>
                </a:solidFill>
              </a:defRPr>
            </a:lvl4pPr>
            <a:lvl5pPr>
              <a:defRPr lang="ru-RU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BA1B0FB-D917-4C8C-928F-313BD683BF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0961"/>
            <a:ext cx="11090275" cy="1186560"/>
          </a:xfrm>
        </p:spPr>
        <p:txBody>
          <a:bodyPr rtlCol="0" anchor="t" anchorCtr="0">
            <a:noAutofit/>
          </a:bodyPr>
          <a:lstStyle>
            <a:lvl1pPr>
              <a:defRPr lang="ru-RU" sz="40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BD12358-51D2-46B3-9BDE-DF29528B945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28186-3489-427F-79D0-B7844402362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1" y="1917064"/>
            <a:ext cx="11090275" cy="4297679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>
                <a:solidFill>
                  <a:schemeClr val="tx1"/>
                </a:solidFill>
              </a:defRPr>
            </a:lvl1pPr>
            <a:lvl2pPr>
              <a:defRPr lang="ru-RU" sz="1800">
                <a:solidFill>
                  <a:schemeClr val="tx1"/>
                </a:solidFill>
              </a:defRPr>
            </a:lvl2pPr>
            <a:lvl3pPr>
              <a:defRPr lang="ru-RU" sz="1800">
                <a:solidFill>
                  <a:schemeClr val="tx1"/>
                </a:solidFill>
              </a:defRPr>
            </a:lvl3pPr>
            <a:lvl4pPr>
              <a:defRPr lang="ru-RU" sz="1800">
                <a:solidFill>
                  <a:schemeClr val="tx1"/>
                </a:solidFill>
              </a:defRPr>
            </a:lvl4pPr>
            <a:lvl5pPr>
              <a:defRPr lang="ru-RU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0879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E57989ED-9663-5033-AA83-267069FC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536" y="549274"/>
            <a:ext cx="5179330" cy="2841829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ru-RU" sz="5400" dirty="0"/>
            </a:lvl1pPr>
          </a:lstStyle>
          <a:p>
            <a:pPr lvl="0" rtl="0">
              <a:lnSpc>
                <a:spcPct val="100000"/>
              </a:lnSpc>
            </a:pPr>
            <a:r>
              <a:rPr lang="ru-RU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9537" y="3646704"/>
            <a:ext cx="5179330" cy="270616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>
                <a:solidFill>
                  <a:schemeClr val="tx1"/>
                </a:solidFill>
              </a:defRPr>
            </a:lvl1pPr>
            <a:lvl2pPr marL="457200" indent="0">
              <a:spcBef>
                <a:spcPts val="1000"/>
              </a:spcBef>
              <a:buNone/>
              <a:defRPr lang="ru-RU" sz="1200">
                <a:solidFill>
                  <a:schemeClr val="tx1"/>
                </a:solidFill>
              </a:defRPr>
            </a:lvl2pPr>
            <a:lvl3pPr marL="914400" indent="0">
              <a:spcBef>
                <a:spcPts val="1000"/>
              </a:spcBef>
              <a:buNone/>
              <a:defRPr lang="ru-RU" sz="1200">
                <a:solidFill>
                  <a:schemeClr val="tx1"/>
                </a:solidFill>
              </a:defRPr>
            </a:lvl3pPr>
            <a:lvl4pPr marL="1371600" indent="0">
              <a:spcBef>
                <a:spcPts val="1000"/>
              </a:spcBef>
              <a:buNone/>
              <a:defRPr lang="ru-RU" sz="1200">
                <a:solidFill>
                  <a:schemeClr val="tx1"/>
                </a:solidFill>
              </a:defRPr>
            </a:lvl4pPr>
            <a:lvl5pPr marL="1828800" indent="0">
              <a:spcBef>
                <a:spcPts val="1000"/>
              </a:spcBef>
              <a:buNone/>
              <a:defRPr lang="ru-RU"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5392876F-0BBD-F80A-DE7F-8831AD3BF3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6138" y="549275"/>
            <a:ext cx="5654675" cy="57880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 значок, чтобы вставить рисунок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4E08E8E-10CB-55BC-8AFF-E64C800B9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0" name="Полилиния: фигура 15">
              <a:extLst>
                <a:ext uri="{FF2B5EF4-FFF2-40B4-BE49-F238E27FC236}">
                  <a16:creationId xmlns:a16="http://schemas.microsoft.com/office/drawing/2014/main" id="{B439260B-AC6B-1C83-1A63-058A7E7EFCC9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4ADD32DC-9BAF-DA32-4E29-A6D403E04377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BA1B0FB-D917-4C8C-928F-313BD683BF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59149" y="389840"/>
            <a:ext cx="8281987" cy="2954655"/>
          </a:xfrm>
        </p:spPr>
        <p:txBody>
          <a:bodyPr rtlCol="0" anchor="t" anchorCtr="0">
            <a:normAutofit/>
          </a:bodyPr>
          <a:lstStyle>
            <a:lvl1pPr algn="l">
              <a:lnSpc>
                <a:spcPct val="100000"/>
              </a:lnSpc>
              <a:defRPr lang="ru-RU" sz="64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59149" y="3536951"/>
            <a:ext cx="8281989" cy="2555874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lang="ru-RU" sz="2400">
                <a:solidFill>
                  <a:schemeClr val="tx1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BA1B0FB-D917-4C8C-928F-313BD683BF39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3C4A872-A473-BFD2-150E-387250C2B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C5C8D53B-A579-BCFA-58E8-C386DABC92CD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23A34CAC-4A03-ADDB-E97F-8675E68FC0B3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0C733506-2F0D-8F31-52D1-5244F04A706B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29356E3D-E14C-9C43-7CE4-A7156B1E10DB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85C652DA-55F6-9691-4254-344E0A4E9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83924"/>
            <a:ext cx="11090275" cy="1684059"/>
          </a:xfrm>
        </p:spPr>
        <p:txBody>
          <a:bodyPr rtlCol="0" anchor="b">
            <a:normAutofit/>
          </a:bodyPr>
          <a:lstStyle>
            <a:lvl1pPr>
              <a:defRPr lang="ru-RU" sz="40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22" name="Объект 21">
            <a:extLst>
              <a:ext uri="{FF2B5EF4-FFF2-40B4-BE49-F238E27FC236}">
                <a16:creationId xmlns:a16="http://schemas.microsoft.com/office/drawing/2014/main" id="{4DB7AC4F-2818-7F0D-AC6A-736D5F2C73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2419350"/>
            <a:ext cx="11090274" cy="3913188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>
                <a:solidFill>
                  <a:schemeClr val="tx1"/>
                </a:solidFill>
              </a:defRPr>
            </a:lvl1pPr>
            <a:lvl2pPr>
              <a:defRPr lang="ru-RU" sz="1200">
                <a:solidFill>
                  <a:schemeClr val="tx1"/>
                </a:solidFill>
              </a:defRPr>
            </a:lvl2pPr>
            <a:lvl3pPr>
              <a:defRPr lang="ru-RU" sz="1200">
                <a:solidFill>
                  <a:schemeClr val="tx1"/>
                </a:solidFill>
              </a:defRPr>
            </a:lvl3pPr>
            <a:lvl4pPr>
              <a:defRPr lang="ru-RU" sz="1200">
                <a:solidFill>
                  <a:schemeClr val="tx1"/>
                </a:solidFill>
              </a:defRPr>
            </a:lvl4pPr>
            <a:lvl5pPr>
              <a:defRPr lang="ru-RU"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BA1B0FB-D917-4C8C-928F-313BD683BF39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C61DF04-D7CB-2B19-8BB9-3E90A6619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10824" y="1514007"/>
            <a:ext cx="734257" cy="760506"/>
            <a:chOff x="5243759" y="1363788"/>
            <a:chExt cx="734257" cy="760506"/>
          </a:xfrm>
        </p:grpSpPr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5DE1CC00-F893-E215-8086-65B6605C5F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6EBF50D9-F9B8-ADB3-8B4A-AF19564EE6E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id="{80BE1060-7183-58F8-EEBF-64135EE82BC5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id="{E597A3BE-0D13-9033-E3FD-78202DB79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68304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8867D9A-3F3B-94C3-244B-0006226A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063019" y="3199533"/>
            <a:ext cx="3597052" cy="2615018"/>
            <a:chOff x="4541453" y="3199533"/>
            <a:chExt cx="3597052" cy="2615018"/>
          </a:xfrm>
        </p:grpSpPr>
        <p:sp>
          <p:nvSpPr>
            <p:cNvPr id="13" name="Полилиния: фигура 38">
              <a:extLst>
                <a:ext uri="{FF2B5EF4-FFF2-40B4-BE49-F238E27FC236}">
                  <a16:creationId xmlns:a16="http://schemas.microsoft.com/office/drawing/2014/main" id="{955FC3D1-6227-A188-CCDB-11D573FD807A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AE6BE70E-C41E-449D-A48C-4EB6BB7DC20D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5" name="Полилиния: фигура 32">
                <a:extLst>
                  <a:ext uri="{FF2B5EF4-FFF2-40B4-BE49-F238E27FC236}">
                    <a16:creationId xmlns:a16="http://schemas.microsoft.com/office/drawing/2014/main" id="{B7C0B12B-49BE-7855-18FB-8583C8DD9617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67C78A37-D378-70D3-D6E3-AB9400EB583E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2491172-466F-19CC-B639-A1C3CAB1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90545" y="4100655"/>
            <a:ext cx="1335600" cy="1262947"/>
            <a:chOff x="10145015" y="2343978"/>
            <a:chExt cx="1335600" cy="1262947"/>
          </a:xfrm>
        </p:grpSpPr>
        <p:sp>
          <p:nvSpPr>
            <p:cNvPr id="18" name="Полилиния: Фигура 25">
              <a:extLst>
                <a:ext uri="{FF2B5EF4-FFF2-40B4-BE49-F238E27FC236}">
                  <a16:creationId xmlns:a16="http://schemas.microsoft.com/office/drawing/2014/main" id="{45EC885D-265C-397B-5DAF-57A66CDA30B5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3601DB21-D937-2F89-DC26-063DFC7800C8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4045464"/>
            <a:ext cx="11115355" cy="2286000"/>
          </a:xfrm>
        </p:spPr>
        <p:txBody>
          <a:bodyPr rtlCol="0" anchor="ctr">
            <a:noAutofit/>
          </a:bodyPr>
          <a:lstStyle>
            <a:lvl1pPr algn="l">
              <a:defRPr lang="ru-RU" sz="54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594"/>
            <a:ext cx="12192000" cy="3771878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вставить рисунок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7BF9F63-86BE-5515-AD3C-59481B3FF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BD12358-51D2-46B3-9BDE-DF29528B94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9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+ подзаголовок +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863" y="196900"/>
            <a:ext cx="4159160" cy="3155900"/>
          </a:xfrm>
        </p:spPr>
        <p:txBody>
          <a:bodyPr lIns="91440" rtlCol="0" anchor="b">
            <a:noAutofit/>
          </a:bodyPr>
          <a:lstStyle>
            <a:lvl1pPr algn="l">
              <a:defRPr lang="ru-RU" sz="40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7271" y="3505200"/>
            <a:ext cx="4159160" cy="2352356"/>
          </a:xfrm>
        </p:spPr>
        <p:txBody>
          <a:bodyPr lIns="91440" rIns="91440" rtlCol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lang="ru-RU" sz="2400">
                <a:solidFill>
                  <a:schemeClr val="tx1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0ABD6E1-FE78-D78B-E80C-09490F5D8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2BB1BCD-5C1C-ED05-D6B4-F92367209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11" name="Полилиния 5">
              <a:extLst>
                <a:ext uri="{FF2B5EF4-FFF2-40B4-BE49-F238E27FC236}">
                  <a16:creationId xmlns:a16="http://schemas.microsoft.com/office/drawing/2014/main" id="{700A5CAB-28E9-FB7A-E72E-39F3ADE58C6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:a16="http://schemas.microsoft.com/office/drawing/2014/main" id="{2BA2D9BC-CA87-28FA-7A02-455E740EAC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3" name="Полилиния 8">
              <a:extLst>
                <a:ext uri="{FF2B5EF4-FFF2-40B4-BE49-F238E27FC236}">
                  <a16:creationId xmlns:a16="http://schemas.microsoft.com/office/drawing/2014/main" id="{734E5ADF-EEF0-2501-9D7B-8FC1A49F60A7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8" name="Рисунок 14">
            <a:extLst>
              <a:ext uri="{FF2B5EF4-FFF2-40B4-BE49-F238E27FC236}">
                <a16:creationId xmlns:a16="http://schemas.microsoft.com/office/drawing/2014/main" id="{780F3839-9B1B-2346-C1F4-E876E6AE32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78049" y="78871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lang="ru-RU" sz="1800"/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BD12358-51D2-46B3-9BDE-DF29528B94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07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C87E98C0-6053-9701-92D0-4EF9ADBC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9063019" y="746716"/>
            <a:ext cx="3597052" cy="2615018"/>
            <a:chOff x="4541453" y="3199533"/>
            <a:chExt cx="3597052" cy="2615018"/>
          </a:xfrm>
        </p:grpSpPr>
        <p:sp>
          <p:nvSpPr>
            <p:cNvPr id="8" name="Полилиния: фигура 38">
              <a:extLst>
                <a:ext uri="{FF2B5EF4-FFF2-40B4-BE49-F238E27FC236}">
                  <a16:creationId xmlns:a16="http://schemas.microsoft.com/office/drawing/2014/main" id="{C32B1A1D-760B-9D3D-A869-E50FC962A629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602175" y="3958416"/>
              <a:ext cx="3536330" cy="1853969"/>
            </a:xfrm>
            <a:custGeom>
              <a:avLst/>
              <a:gdLst>
                <a:gd name="connsiteX0" fmla="*/ 3536330 w 3536330"/>
                <a:gd name="connsiteY0" fmla="*/ 1853969 h 1853969"/>
                <a:gd name="connsiteX1" fmla="*/ 1682362 w 3536330"/>
                <a:gd name="connsiteY1" fmla="*/ 0 h 1853969"/>
                <a:gd name="connsiteX2" fmla="*/ 52157 w 3536330"/>
                <a:gd name="connsiteY2" fmla="*/ 970257 h 1853969"/>
                <a:gd name="connsiteX3" fmla="*/ 0 w 3536330"/>
                <a:gd name="connsiteY3" fmla="*/ 1078528 h 1853969"/>
                <a:gd name="connsiteX4" fmla="*/ 757215 w 3536330"/>
                <a:gd name="connsiteY4" fmla="*/ 1835743 h 1853969"/>
                <a:gd name="connsiteX5" fmla="*/ 774211 w 3536330"/>
                <a:gd name="connsiteY5" fmla="*/ 1667149 h 1853969"/>
                <a:gd name="connsiteX6" fmla="*/ 1682362 w 3536330"/>
                <a:gd name="connsiteY6" fmla="*/ 926985 h 1853969"/>
                <a:gd name="connsiteX7" fmla="*/ 2609345 w 3536330"/>
                <a:gd name="connsiteY7" fmla="*/ 1853969 h 185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6330" h="1853969">
                  <a:moveTo>
                    <a:pt x="3536330" y="1853969"/>
                  </a:moveTo>
                  <a:cubicBezTo>
                    <a:pt x="3536330" y="830051"/>
                    <a:pt x="2706280" y="0"/>
                    <a:pt x="1682362" y="0"/>
                  </a:cubicBezTo>
                  <a:cubicBezTo>
                    <a:pt x="978418" y="0"/>
                    <a:pt x="366107" y="392328"/>
                    <a:pt x="52157" y="970257"/>
                  </a:cubicBezTo>
                  <a:lnTo>
                    <a:pt x="0" y="1078528"/>
                  </a:lnTo>
                  <a:lnTo>
                    <a:pt x="757215" y="1835743"/>
                  </a:lnTo>
                  <a:lnTo>
                    <a:pt x="774211" y="1667149"/>
                  </a:lnTo>
                  <a:cubicBezTo>
                    <a:pt x="860649" y="1244739"/>
                    <a:pt x="1234397" y="926985"/>
                    <a:pt x="1682362" y="926985"/>
                  </a:cubicBezTo>
                  <a:cubicBezTo>
                    <a:pt x="2194320" y="926985"/>
                    <a:pt x="2609345" y="1342010"/>
                    <a:pt x="2609345" y="1853969"/>
                  </a:cubicBezTo>
                  <a:close/>
                </a:path>
              </a:pathLst>
            </a:custGeom>
            <a:gradFill flip="none" rotWithShape="1">
              <a:gsLst>
                <a:gs pos="97000">
                  <a:schemeClr val="bg2"/>
                </a:gs>
                <a:gs pos="31000">
                  <a:schemeClr val="bg2">
                    <a:lumMod val="90000"/>
                    <a:lumOff val="10000"/>
                  </a:schemeClr>
                </a:gs>
              </a:gsLst>
              <a:lin ang="15000000" scaled="0"/>
              <a:tileRect/>
            </a:gradFill>
            <a:ln>
              <a:noFill/>
            </a:ln>
            <a:effectLst>
              <a:innerShdw blurRad="355600" dist="101600" dir="16200000">
                <a:schemeClr val="accent1">
                  <a:lumMod val="60000"/>
                  <a:lumOff val="40000"/>
                  <a:alpha val="8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D02EF78B-5BDF-8632-B9B1-087DB042EEC7}"/>
                </a:ext>
              </a:extLst>
            </p:cNvPr>
            <p:cNvGrpSpPr/>
            <p:nvPr/>
          </p:nvGrpSpPr>
          <p:grpSpPr>
            <a:xfrm>
              <a:off x="4541453" y="3199533"/>
              <a:ext cx="3478701" cy="2615018"/>
              <a:chOff x="-481151" y="3199533"/>
              <a:chExt cx="3478701" cy="2615018"/>
            </a:xfrm>
          </p:grpSpPr>
          <p:sp>
            <p:nvSpPr>
              <p:cNvPr id="10" name="Полилиния: фигура 32">
                <a:extLst>
                  <a:ext uri="{FF2B5EF4-FFF2-40B4-BE49-F238E27FC236}">
                    <a16:creationId xmlns:a16="http://schemas.microsoft.com/office/drawing/2014/main" id="{5C54B3E8-515B-0865-9321-DB3793A6224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 rot="18900000" flipV="1">
                <a:off x="-481151" y="3649708"/>
                <a:ext cx="3478701" cy="2164843"/>
              </a:xfrm>
              <a:custGeom>
                <a:avLst/>
                <a:gdLst>
                  <a:gd name="connsiteX0" fmla="*/ 3478701 w 3478701"/>
                  <a:gd name="connsiteY0" fmla="*/ 2164843 h 2164843"/>
                  <a:gd name="connsiteX1" fmla="*/ 1624733 w 3478701"/>
                  <a:gd name="connsiteY1" fmla="*/ 0 h 2164843"/>
                  <a:gd name="connsiteX2" fmla="*/ 87393 w 3478701"/>
                  <a:gd name="connsiteY2" fmla="*/ 954459 h 2164843"/>
                  <a:gd name="connsiteX3" fmla="*/ 0 w 3478701"/>
                  <a:gd name="connsiteY3" fmla="*/ 1122434 h 2164843"/>
                  <a:gd name="connsiteX4" fmla="*/ 736015 w 3478701"/>
                  <a:gd name="connsiteY4" fmla="*/ 1858449 h 2164843"/>
                  <a:gd name="connsiteX5" fmla="*/ 739424 w 3478701"/>
                  <a:gd name="connsiteY5" fmla="*/ 1842964 h 2164843"/>
                  <a:gd name="connsiteX6" fmla="*/ 1624733 w 3478701"/>
                  <a:gd name="connsiteY6" fmla="*/ 1082422 h 2164843"/>
                  <a:gd name="connsiteX7" fmla="*/ 2551716 w 3478701"/>
                  <a:gd name="connsiteY7" fmla="*/ 2164843 h 2164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8701" h="2164843">
                    <a:moveTo>
                      <a:pt x="3478701" y="2164843"/>
                    </a:moveTo>
                    <a:cubicBezTo>
                      <a:pt x="3478701" y="969234"/>
                      <a:pt x="2648651" y="0"/>
                      <a:pt x="1624733" y="0"/>
                    </a:cubicBezTo>
                    <a:cubicBezTo>
                      <a:pt x="984784" y="0"/>
                      <a:pt x="420564" y="378607"/>
                      <a:pt x="87393" y="954459"/>
                    </a:cubicBezTo>
                    <a:lnTo>
                      <a:pt x="0" y="1122434"/>
                    </a:lnTo>
                    <a:lnTo>
                      <a:pt x="736015" y="1858449"/>
                    </a:lnTo>
                    <a:lnTo>
                      <a:pt x="739424" y="1842964"/>
                    </a:lnTo>
                    <a:cubicBezTo>
                      <a:pt x="856791" y="1402344"/>
                      <a:pt x="1208766" y="1082422"/>
                      <a:pt x="1624733" y="1082422"/>
                    </a:cubicBezTo>
                    <a:cubicBezTo>
                      <a:pt x="2136692" y="1082422"/>
                      <a:pt x="2551716" y="1567038"/>
                      <a:pt x="2551716" y="2164843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  <a:lumOff val="50000"/>
                  <a:alpha val="40000"/>
                </a:schemeClr>
              </a:solidFill>
              <a:ln>
                <a:noFill/>
              </a:ln>
              <a:effectLst>
                <a:softEdge rad="381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56E92718-2CCD-B15D-8DE5-46285BEA256B}"/>
                  </a:ext>
                </a:extLst>
              </p:cNvPr>
              <p:cNvSpPr/>
              <p:nvPr userDrawn="1"/>
            </p:nvSpPr>
            <p:spPr>
              <a:xfrm rot="13500000" flipV="1">
                <a:off x="1512277" y="2840042"/>
                <a:ext cx="214196" cy="933178"/>
              </a:xfrm>
              <a:prstGeom prst="ellipse">
                <a:avLst/>
              </a:prstGeom>
              <a:solidFill>
                <a:schemeClr val="bg2">
                  <a:lumMod val="90000"/>
                  <a:lumOff val="10000"/>
                </a:schemeClr>
              </a:solidFill>
              <a:ln>
                <a:noFill/>
              </a:ln>
              <a:effectLst>
                <a:innerShdw blurRad="1270000" dist="2540000">
                  <a:schemeClr val="accent1">
                    <a:lumMod val="60000"/>
                    <a:lumOff val="40000"/>
                    <a:alpha val="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ru-RU"/>
                </a:defPPr>
              </a:lstStyle>
              <a:p>
                <a:pPr algn="ctr" rtl="0"/>
                <a:endParaRPr lang="ru-RU" dirty="0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EA0B78B-84F0-8B85-40E8-678689DC1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23112" y="5088958"/>
            <a:ext cx="1335600" cy="1262947"/>
            <a:chOff x="10145015" y="2343978"/>
            <a:chExt cx="1335600" cy="1262947"/>
          </a:xfrm>
        </p:grpSpPr>
        <p:sp>
          <p:nvSpPr>
            <p:cNvPr id="20" name="Полилиния: Фигура 25">
              <a:extLst>
                <a:ext uri="{FF2B5EF4-FFF2-40B4-BE49-F238E27FC236}">
                  <a16:creationId xmlns:a16="http://schemas.microsoft.com/office/drawing/2014/main" id="{2E5D7C6F-BF77-9B7D-5B12-7AF3ED280B43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FA599EE6-2673-0AD8-EAE0-45C79326015E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6" name="Полилиния: фигура 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</a:lstStyle>
            <a:p>
              <a:pPr algn="ctr" rtl="0"/>
              <a:endParaRPr lang="ru-RU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2" y="498474"/>
            <a:ext cx="7960421" cy="145021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ru-RU" sz="4000" dirty="0"/>
            </a:lvl1pPr>
          </a:lstStyle>
          <a:p>
            <a:pPr lvl="0" rtl="0">
              <a:lnSpc>
                <a:spcPct val="100000"/>
              </a:lnSpc>
            </a:pPr>
            <a:r>
              <a:rPr lang="ru-RU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81343" y="2103039"/>
            <a:ext cx="7929940" cy="3979625"/>
          </a:xfrm>
        </p:spPr>
        <p:txBody>
          <a:bodyPr rtlCol="0">
            <a:normAutofit/>
          </a:bodyPr>
          <a:lstStyle>
            <a:lvl1pPr>
              <a:defRPr lang="ru-RU" sz="1800">
                <a:solidFill>
                  <a:schemeClr val="tx1"/>
                </a:solidFill>
              </a:defRPr>
            </a:lvl1pPr>
            <a:lvl2pPr>
              <a:defRPr lang="ru-RU" sz="1200">
                <a:solidFill>
                  <a:schemeClr val="tx1"/>
                </a:solidFill>
              </a:defRPr>
            </a:lvl2pPr>
            <a:lvl3pPr>
              <a:defRPr lang="ru-RU" sz="1200">
                <a:solidFill>
                  <a:schemeClr val="tx1"/>
                </a:solidFill>
              </a:defRPr>
            </a:lvl3pPr>
            <a:lvl4pPr>
              <a:defRPr lang="ru-RU" sz="1200">
                <a:solidFill>
                  <a:schemeClr val="tx1"/>
                </a:solidFill>
              </a:defRPr>
            </a:lvl4pPr>
            <a:lvl5pPr>
              <a:defRPr lang="ru-RU"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BA1B0FB-D917-4C8C-928F-313BD683BF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99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+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096D26C0-4AFC-33CC-99BE-317E9A8443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 lang="ru-RU" sz="2000"/>
            </a:lvl1pPr>
          </a:lstStyle>
          <a:p>
            <a:pPr rtl="0"/>
            <a:r>
              <a:rPr lang="ru-RU"/>
              <a:t>Щелкните значок, чтобы вставить рисунок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76680"/>
            <a:ext cx="9144000" cy="2286000"/>
          </a:xfrm>
        </p:spPr>
        <p:txBody>
          <a:bodyPr rtlCol="0" anchor="b">
            <a:noAutofit/>
          </a:bodyPr>
          <a:lstStyle>
            <a:lvl1pPr algn="ctr">
              <a:defRPr lang="ru-RU" sz="54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99840"/>
            <a:ext cx="9144000" cy="2286000"/>
          </a:xfrm>
        </p:spPr>
        <p:txBody>
          <a:bodyPr rtlCol="0">
            <a:noAutofit/>
          </a:bodyPr>
          <a:lstStyle>
            <a:lvl1pPr marL="0" indent="0" algn="ctr">
              <a:buNone/>
              <a:defRPr lang="ru-RU" sz="1800">
                <a:solidFill>
                  <a:schemeClr val="tx1"/>
                </a:solidFill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BD12358-51D2-46B3-9BDE-DF29528B94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52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одержимого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>
            <a:extLst>
              <a:ext uri="{FF2B5EF4-FFF2-40B4-BE49-F238E27FC236}">
                <a16:creationId xmlns:a16="http://schemas.microsoft.com/office/drawing/2014/main" id="{94729CA3-91C4-4A89-9448-A2F0E4091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68347B7-45FA-4A01-924D-DC385B720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08635"/>
            <a:ext cx="11090274" cy="1332000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lang="ru-RU" sz="40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2" y="2097175"/>
            <a:ext cx="5435600" cy="399565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lang="ru-RU"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lang="ru-RU"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lang="ru-RU"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lang="ru-RU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B65629D-0977-C0EA-5E0B-C4822F43DA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5540" y="2097175"/>
            <a:ext cx="5435600" cy="3995650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>
                <a:solidFill>
                  <a:schemeClr val="tx1"/>
                </a:solidFill>
              </a:defRPr>
            </a:lvl1pPr>
            <a:lvl2pPr marL="228600">
              <a:spcBef>
                <a:spcPts val="1000"/>
              </a:spcBef>
              <a:defRPr lang="ru-RU" sz="1800">
                <a:solidFill>
                  <a:schemeClr val="tx1"/>
                </a:solidFill>
              </a:defRPr>
            </a:lvl2pPr>
            <a:lvl3pPr marL="411480" indent="-228600">
              <a:spcBef>
                <a:spcPts val="1000"/>
              </a:spcBef>
              <a:defRPr lang="ru-RU" sz="1800">
                <a:solidFill>
                  <a:schemeClr val="tx1"/>
                </a:solidFill>
              </a:defRPr>
            </a:lvl3pPr>
            <a:lvl4pPr marL="594360">
              <a:spcBef>
                <a:spcPts val="1000"/>
              </a:spcBef>
              <a:defRPr lang="ru-RU" sz="1800">
                <a:solidFill>
                  <a:schemeClr val="tx1"/>
                </a:solidFill>
              </a:defRPr>
            </a:lvl4pPr>
            <a:lvl5pPr marL="777240">
              <a:spcBef>
                <a:spcPts val="1000"/>
              </a:spcBef>
              <a:defRPr lang="ru-RU" sz="18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DBA1B0FB-D917-4C8C-928F-313BD683BF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11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имое + рисунок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974" y="196900"/>
            <a:ext cx="4899628" cy="2331490"/>
          </a:xfrm>
        </p:spPr>
        <p:txBody>
          <a:bodyPr rtlCol="0" anchor="b" anchorCtr="0">
            <a:noAutofit/>
          </a:bodyPr>
          <a:lstStyle>
            <a:lvl1pPr algn="r">
              <a:defRPr lang="ru-RU" sz="40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83162" y="2827209"/>
            <a:ext cx="4917440" cy="3442144"/>
          </a:xfrm>
        </p:spPr>
        <p:txBody>
          <a:bodyPr rtlCol="0">
            <a:normAutofit/>
          </a:bodyPr>
          <a:lstStyle>
            <a:lvl1pPr marL="0" indent="0" algn="r">
              <a:buNone/>
              <a:defRPr lang="ru-RU" sz="1800">
                <a:solidFill>
                  <a:schemeClr val="tx1"/>
                </a:solidFill>
              </a:defRPr>
            </a:lvl1pPr>
            <a:lvl2pPr algn="r">
              <a:defRPr lang="ru-RU" sz="1200">
                <a:solidFill>
                  <a:schemeClr val="tx1"/>
                </a:solidFill>
              </a:defRPr>
            </a:lvl2pPr>
            <a:lvl3pPr algn="r">
              <a:defRPr lang="ru-RU" sz="1200">
                <a:solidFill>
                  <a:schemeClr val="tx1"/>
                </a:solidFill>
              </a:defRPr>
            </a:lvl3pPr>
            <a:lvl4pPr algn="r">
              <a:defRPr lang="ru-RU" sz="1200">
                <a:solidFill>
                  <a:schemeClr val="tx1"/>
                </a:solidFill>
              </a:defRPr>
            </a:lvl4pPr>
            <a:lvl5pPr algn="r">
              <a:defRPr lang="ru-RU"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88" y="0"/>
            <a:ext cx="6095998" cy="6858000"/>
          </a:xfrm>
        </p:spPr>
        <p:txBody>
          <a:bodyPr rtlCol="0">
            <a:normAutofit/>
          </a:bodyPr>
          <a:lstStyle>
            <a:lvl1pPr marL="0" indent="0" algn="ctr">
              <a:buNone/>
              <a:defRPr lang="ru-RU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 значок, чтобы добавить фото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904CD02-7C7D-28DD-85A8-2FD92C29D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9" name="Полилиния 5">
              <a:extLst>
                <a:ext uri="{FF2B5EF4-FFF2-40B4-BE49-F238E27FC236}">
                  <a16:creationId xmlns:a16="http://schemas.microsoft.com/office/drawing/2014/main" id="{FB7341D0-DC30-9661-B3E0-91DE7C37946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0" name="Полилиния 6">
              <a:extLst>
                <a:ext uri="{FF2B5EF4-FFF2-40B4-BE49-F238E27FC236}">
                  <a16:creationId xmlns:a16="http://schemas.microsoft.com/office/drawing/2014/main" id="{92A118B5-9F91-EA1B-3F95-6BFA5095544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11" name="Полилиния 8">
              <a:extLst>
                <a:ext uri="{FF2B5EF4-FFF2-40B4-BE49-F238E27FC236}">
                  <a16:creationId xmlns:a16="http://schemas.microsoft.com/office/drawing/2014/main" id="{208891A5-91FA-D924-CB46-E74B50635001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BE5F7483-2261-D4C4-30E3-2D379D8CA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1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имое +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50801"/>
            <a:ext cx="11090275" cy="1237360"/>
          </a:xfrm>
        </p:spPr>
        <p:txBody>
          <a:bodyPr rtlCol="0" anchor="t" anchorCtr="0">
            <a:noAutofit/>
          </a:bodyPr>
          <a:lstStyle>
            <a:lvl1pPr>
              <a:defRPr lang="ru-RU" sz="40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3720" y="1917065"/>
            <a:ext cx="2921000" cy="4297680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>
                <a:solidFill>
                  <a:schemeClr val="tx1"/>
                </a:solidFill>
              </a:defRPr>
            </a:lvl1pPr>
            <a:lvl2pPr>
              <a:defRPr lang="ru-RU" sz="1200">
                <a:solidFill>
                  <a:schemeClr val="tx1"/>
                </a:solidFill>
              </a:defRPr>
            </a:lvl2pPr>
            <a:lvl3pPr>
              <a:defRPr lang="ru-RU" sz="1200">
                <a:solidFill>
                  <a:schemeClr val="tx1"/>
                </a:solidFill>
              </a:defRPr>
            </a:lvl3pPr>
            <a:lvl4pPr>
              <a:defRPr lang="ru-RU" sz="1200">
                <a:solidFill>
                  <a:schemeClr val="tx1"/>
                </a:solidFill>
              </a:defRPr>
            </a:lvl4pPr>
            <a:lvl5pPr>
              <a:defRPr lang="ru-RU" sz="12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Заполнитель таблицы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048759" y="1917065"/>
            <a:ext cx="7591799" cy="4297680"/>
          </a:xfrm>
        </p:spPr>
        <p:txBody>
          <a:bodyPr rtlCol="0">
            <a:normAutofit/>
          </a:bodyPr>
          <a:lstStyle>
            <a:lvl1pPr>
              <a:defRPr lang="ru-RU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Щелкните значок, чтобы вставить таблицу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20ГГ</a:t>
            </a:r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CBD12358-51D2-46B3-9BDE-DF29528B945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08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defPPr>
              <a:defRPr lang="ru-RU"/>
            </a:defPPr>
          </a:lstStyle>
          <a:p>
            <a:pPr lvl="0" rtl="0">
              <a:lnSpc>
                <a:spcPct val="100000"/>
              </a:lnSpc>
            </a:pPr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ru-RU" sz="100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ru-RU"/>
              <a:t>20ГГ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ru-RU" sz="100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ru-RU" sz="100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BA1B0FB-D917-4C8C-928F-313BD683BF39}" type="slidenum">
              <a:rPr lang="ru-RU" smtClean="0"/>
              <a:pPr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6" r:id="rId3"/>
    <p:sldLayoutId id="2147483697" r:id="rId4"/>
    <p:sldLayoutId id="2147483703" r:id="rId5"/>
    <p:sldLayoutId id="2147483698" r:id="rId6"/>
    <p:sldLayoutId id="2147483704" r:id="rId7"/>
    <p:sldLayoutId id="2147483699" r:id="rId8"/>
    <p:sldLayoutId id="2147483700" r:id="rId9"/>
    <p:sldLayoutId id="2147483688" r:id="rId10"/>
    <p:sldLayoutId id="2147483701" r:id="rId11"/>
    <p:sldLayoutId id="2147483686" r:id="rId12"/>
    <p:sldLayoutId id="214748368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lang="ru-RU"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047101-8D42-6100-9CEA-AEC0FAEA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020" y="662937"/>
            <a:ext cx="4624442" cy="5542025"/>
          </a:xfrm>
          <a:noFill/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Базовая презентация</a:t>
            </a:r>
          </a:p>
        </p:txBody>
      </p:sp>
      <p:pic>
        <p:nvPicPr>
          <p:cNvPr id="8" name="Рисунок 13" descr="Цифровой фон точек данных">
            <a:extLst>
              <a:ext uri="{FF2B5EF4-FFF2-40B4-BE49-F238E27FC236}">
                <a16:creationId xmlns:a16="http://schemas.microsoft.com/office/drawing/2014/main" id="{53227D59-33F9-9DDB-1C5C-A938A989EE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7936"/>
          <a:stretch/>
        </p:blipFill>
        <p:spPr>
          <a:xfrm>
            <a:off x="0" y="0"/>
            <a:ext cx="6267450" cy="6858000"/>
          </a:xfrm>
        </p:spPr>
      </p:pic>
    </p:spTree>
    <p:extLst>
      <p:ext uri="{BB962C8B-B14F-4D97-AF65-F5344CB8AC3E}">
        <p14:creationId xmlns:p14="http://schemas.microsoft.com/office/powerpoint/2010/main" val="2803092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45968-70F7-0180-6448-3547E442E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1"/>
            <a:ext cx="11090275" cy="1237360"/>
          </a:xfrm>
          <a:noFill/>
        </p:spPr>
        <p:txBody>
          <a:bodyPr rtlCol="0" anchor="t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Энергичное выступление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215CE58D-2739-522B-7C3A-6A7C98536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720" y="1917065"/>
            <a:ext cx="2921000" cy="4297680"/>
          </a:xfrm>
          <a:noFill/>
        </p:spPr>
        <p:txBody>
          <a:bodyPr vert="horz" lIns="0" tIns="0" rIns="91440" bIns="45720"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Узнайте, как выступать энергично, чтобы оставить неизгладимое впечатление</a:t>
            </a:r>
          </a:p>
          <a:p>
            <a:pPr rtl="0"/>
            <a:r>
              <a:rPr lang="ru-RU"/>
              <a:t>Одной из целей эффективного общения является мотивация аудитории</a:t>
            </a:r>
          </a:p>
        </p:txBody>
      </p:sp>
      <p:graphicFrame>
        <p:nvGraphicFramePr>
          <p:cNvPr id="16" name="Местозаполнитель таблицы 2">
            <a:extLst>
              <a:ext uri="{FF2B5EF4-FFF2-40B4-BE49-F238E27FC236}">
                <a16:creationId xmlns:a16="http://schemas.microsoft.com/office/drawing/2014/main" id="{1904F965-D30E-5A83-B17B-7D030326E77B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179177032"/>
              </p:ext>
            </p:extLst>
          </p:nvPr>
        </p:nvGraphicFramePr>
        <p:xfrm>
          <a:off x="4048125" y="1917700"/>
          <a:ext cx="7601960" cy="429767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37137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1677971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451728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535124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</a:tblGrid>
              <a:tr h="669277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Метрика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Измерение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Целевой показатель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Фактические-Значения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669277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Привлечение аудитории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Количество участников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150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120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669277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Длительность взаимодействия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Минут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60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75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669277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Взаимодействие в ходе сеанса вопросов и ответов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Количество вопросов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10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15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669277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Положительный отзыв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Процент (%)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90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95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951294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Степень усвоения информации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Процент (%)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80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noProof="0" dirty="0">
                          <a:latin typeface="Calibri" panose="020F0502020204030204" pitchFamily="34" charset="0"/>
                        </a:rPr>
                        <a:t>85</a:t>
                      </a:r>
                      <a:endParaRPr lang="ru-RU" b="0" i="0" noProof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89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4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30A76-B788-B363-104E-266B7C7F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8315"/>
            <a:ext cx="11090274" cy="1332000"/>
          </a:xfrm>
          <a:noFill/>
        </p:spPr>
        <p:txBody>
          <a:bodyPr lIns="0"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Итоговые советы и рекомендации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948542-FCE1-3AE6-C6C9-17975609D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1965095"/>
            <a:ext cx="5435600" cy="3995650"/>
          </a:xfrm>
          <a:noFill/>
        </p:spPr>
        <p:txBody>
          <a:bodyPr vert="horz" lIns="0" tIns="45720" rIns="91440" bIns="45720" rtlCol="0" anchor="t">
            <a:normAutofit fontScale="925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Постоянно репетируйте</a:t>
            </a:r>
          </a:p>
          <a:p>
            <a:pPr lvl="1" rtl="0"/>
            <a:r>
              <a:rPr lang="ru-RU" dirty="0"/>
              <a:t>Углубляйте знакомство с предметом</a:t>
            </a:r>
          </a:p>
          <a:p>
            <a:pPr rtl="0"/>
            <a:r>
              <a:rPr lang="ru-RU" dirty="0"/>
              <a:t>Оттачивайте умение выступать</a:t>
            </a:r>
          </a:p>
          <a:p>
            <a:pPr lvl="1" rtl="0"/>
            <a:r>
              <a:rPr lang="ru-RU" dirty="0"/>
              <a:t>Темп, тон и ударение</a:t>
            </a:r>
          </a:p>
          <a:p>
            <a:pPr rtl="0"/>
            <a:r>
              <a:rPr lang="ru-RU" dirty="0"/>
              <a:t>Темп и переход от одного слайда к другому</a:t>
            </a:r>
          </a:p>
          <a:p>
            <a:pPr lvl="1" rtl="0"/>
            <a:r>
              <a:rPr lang="ru-RU" dirty="0"/>
              <a:t>Вырабатывайте профессиональный, уверенный стиль выступления</a:t>
            </a:r>
          </a:p>
          <a:p>
            <a:pPr rtl="0"/>
            <a:r>
              <a:rPr lang="ru-RU" dirty="0"/>
              <a:t>Практикуйтесь со слушателями</a:t>
            </a:r>
          </a:p>
          <a:p>
            <a:pPr lvl="1" rtl="0"/>
            <a:r>
              <a:rPr lang="ru-RU" dirty="0"/>
              <a:t>Попросите коллег послушать вас и оценить выступление</a:t>
            </a:r>
          </a:p>
          <a:p>
            <a:pPr lvl="1" rtl="0"/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E67564-0457-E486-97D0-8109D2C97B3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1305" y="1965095"/>
            <a:ext cx="5339397" cy="3995650"/>
          </a:xfrm>
          <a:noFill/>
        </p:spPr>
        <p:txBody>
          <a:bodyPr lIns="0"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1700" dirty="0"/>
              <a:t>Ищите обратную связь</a:t>
            </a:r>
          </a:p>
          <a:p>
            <a:pPr rtl="0"/>
            <a:r>
              <a:rPr lang="ru-RU" sz="1700" dirty="0"/>
              <a:t>Обдумывайте результаты</a:t>
            </a:r>
          </a:p>
          <a:p>
            <a:pPr rtl="0"/>
            <a:r>
              <a:rPr lang="ru-RU" sz="1700" dirty="0"/>
              <a:t>Изучайте новые методы</a:t>
            </a:r>
          </a:p>
          <a:p>
            <a:pPr rtl="0"/>
            <a:r>
              <a:rPr lang="ru-RU" sz="1700" dirty="0"/>
              <a:t>Ставьте себе цели</a:t>
            </a:r>
          </a:p>
          <a:p>
            <a:pPr rtl="0"/>
            <a:r>
              <a:rPr lang="ru-RU" sz="1700" dirty="0"/>
              <a:t>Повторяйте заново и адаптируйтесь</a:t>
            </a:r>
          </a:p>
        </p:txBody>
      </p:sp>
    </p:spTree>
    <p:extLst>
      <p:ext uri="{BB962C8B-B14F-4D97-AF65-F5344CB8AC3E}">
        <p14:creationId xmlns:p14="http://schemas.microsoft.com/office/powerpoint/2010/main" val="11866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C59F6-9B22-C211-4B4C-A2FD4B914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60961"/>
            <a:ext cx="11090275" cy="1186560"/>
          </a:xfrm>
          <a:noFill/>
        </p:spPr>
        <p:txBody>
          <a:bodyPr rtlCol="0" anchor="t"/>
          <a:lstStyle>
            <a:defPPr>
              <a:defRPr lang="ru-RU"/>
            </a:defPPr>
          </a:lstStyle>
          <a:p>
            <a:pPr rtl="0"/>
            <a:r>
              <a:rPr lang="ru-RU"/>
              <a:t>Показатели результативности выступления</a:t>
            </a:r>
          </a:p>
        </p:txBody>
      </p:sp>
      <p:graphicFrame>
        <p:nvGraphicFramePr>
          <p:cNvPr id="13" name="Местозаполнитель таблицы 3">
            <a:extLst>
              <a:ext uri="{FF2B5EF4-FFF2-40B4-BE49-F238E27FC236}">
                <a16:creationId xmlns:a16="http://schemas.microsoft.com/office/drawing/2014/main" id="{24F0E16C-0C56-89A4-2FE9-7D5EBE3963C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7261769"/>
              </p:ext>
            </p:extLst>
          </p:nvPr>
        </p:nvGraphicFramePr>
        <p:xfrm>
          <a:off x="550863" y="1917700"/>
          <a:ext cx="11090276" cy="4297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32713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3391382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  <a:gridCol w="1851949">
                  <a:extLst>
                    <a:ext uri="{9D8B030D-6E8A-4147-A177-3AD203B41FA5}">
                      <a16:colId xmlns:a16="http://schemas.microsoft.com/office/drawing/2014/main" val="4277526474"/>
                    </a:ext>
                  </a:extLst>
                </a:gridCol>
                <a:gridCol w="1814232">
                  <a:extLst>
                    <a:ext uri="{9D8B030D-6E8A-4147-A177-3AD203B41FA5}">
                      <a16:colId xmlns:a16="http://schemas.microsoft.com/office/drawing/2014/main" val="2438884888"/>
                    </a:ext>
                  </a:extLst>
                </a:gridCol>
              </a:tblGrid>
              <a:tr h="716280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Фактор влияния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Измерение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Целевой показатель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Достигнуто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716280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Взаимодействие с аудиторией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Процент (%)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85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88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716280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Усвоение знаний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Процент (%)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75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80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716280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Опросы после презентации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Средняя оценка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4.2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4.5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482967"/>
                  </a:ext>
                </a:extLst>
              </a:tr>
              <a:tr h="716280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Доля рекомендаций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Процент (%)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10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12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251906"/>
                  </a:ext>
                </a:extLst>
              </a:tr>
              <a:tr h="716280"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Возможности совместной работы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Количество возможностей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8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ru-RU"/>
                      </a:defPPr>
                    </a:lstStyle>
                    <a:p>
                      <a:pPr algn="l" rtl="0"/>
                      <a:r>
                        <a:rPr lang="ru-RU" b="0" dirty="0">
                          <a:latin typeface="Calibri" panose="020F0502020204030204" pitchFamily="34" charset="0"/>
                        </a:rPr>
                        <a:t>10</a:t>
                      </a:r>
                      <a:endParaRPr lang="ru-RU" b="0" i="0" dirty="0">
                        <a:latin typeface="Calibri" panose="020F0502020204030204" pitchFamily="34" charset="0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537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46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6" y="549274"/>
            <a:ext cx="5179330" cy="2841829"/>
          </a:xfrm>
          <a:noFill/>
        </p:spPr>
        <p:txBody>
          <a:bodyPr rtlCol="0" anchor="b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Спасибо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98EFF-197D-3136-70B9-7BBD30A4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37" y="3646704"/>
            <a:ext cx="5179330" cy="2706160"/>
          </a:xfrm>
          <a:noFill/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Брита Тамм</a:t>
            </a:r>
          </a:p>
          <a:p>
            <a:pPr rtl="0"/>
            <a:r>
              <a:rPr lang="ru-RU"/>
              <a:t>502-555-0152</a:t>
            </a:r>
          </a:p>
          <a:p>
            <a:pPr rtl="0"/>
            <a:r>
              <a:rPr lang="ru-RU"/>
              <a:t>brita@firstupconsultants.com</a:t>
            </a:r>
          </a:p>
          <a:p>
            <a:pPr rtl="0"/>
            <a:r>
              <a:rPr lang="ru-RU"/>
              <a:t>www.firstupconsultants.com</a:t>
            </a:r>
          </a:p>
        </p:txBody>
      </p:sp>
      <p:pic>
        <p:nvPicPr>
          <p:cNvPr id="25" name="Рисунок 24" descr="Сеть крупным планом">
            <a:extLst>
              <a:ext uri="{FF2B5EF4-FFF2-40B4-BE49-F238E27FC236}">
                <a16:creationId xmlns:a16="http://schemas.microsoft.com/office/drawing/2014/main" id="{41A1C574-72C6-642F-E4D2-FF0C993AEF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5926138" y="549275"/>
            <a:ext cx="5654675" cy="5788025"/>
          </a:xfrm>
        </p:spPr>
      </p:pic>
    </p:spTree>
    <p:extLst>
      <p:ext uri="{BB962C8B-B14F-4D97-AF65-F5344CB8AC3E}">
        <p14:creationId xmlns:p14="http://schemas.microsoft.com/office/powerpoint/2010/main" val="254763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5BE93-0252-3CC3-B567-14EC47EB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83924"/>
            <a:ext cx="11090275" cy="168405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Повестка дня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BCA07C-1908-B1EB-82FA-EC63DAAF4C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2419350"/>
            <a:ext cx="11090274" cy="391318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Введение</a:t>
            </a:r>
          </a:p>
          <a:p>
            <a:pPr rtl="0"/>
            <a:r>
              <a:rPr lang="ru-RU"/>
              <a:t>Укрепление уверенности в себе</a:t>
            </a:r>
          </a:p>
          <a:p>
            <a:pPr rtl="0"/>
            <a:r>
              <a:rPr lang="ru-RU"/>
              <a:t>Вовлечение слушателей</a:t>
            </a:r>
          </a:p>
          <a:p>
            <a:pPr rtl="0"/>
            <a:r>
              <a:rPr lang="ru-RU"/>
              <a:t>Визуальные средства</a:t>
            </a:r>
          </a:p>
          <a:p>
            <a:pPr rtl="0"/>
            <a:r>
              <a:rPr lang="ru-RU"/>
              <a:t>Итоговые советы и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266504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0034E89-1952-5288-08A0-70A4A73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4045464"/>
            <a:ext cx="11115355" cy="2286000"/>
          </a:xfrm>
          <a:noFill/>
        </p:spPr>
        <p:txBody>
          <a:bodyPr rtlCol="0" anchor="ctr"/>
          <a:lstStyle>
            <a:defPPr>
              <a:defRPr lang="ru-RU"/>
            </a:defPPr>
          </a:lstStyle>
          <a:p>
            <a:pPr rtl="0"/>
            <a:r>
              <a:rPr lang="ru-RU"/>
              <a:t>Сила коммуникации</a:t>
            </a:r>
          </a:p>
        </p:txBody>
      </p:sp>
      <p:pic>
        <p:nvPicPr>
          <p:cNvPr id="11" name="Рисунок 15" descr="Цифровой фон точек данных">
            <a:extLst>
              <a:ext uri="{FF2B5EF4-FFF2-40B4-BE49-F238E27FC236}">
                <a16:creationId xmlns:a16="http://schemas.microsoft.com/office/drawing/2014/main" id="{A496DCE5-C34A-22C2-A9D8-E90DFC8CE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/>
        </p:blipFill>
        <p:spPr>
          <a:xfrm>
            <a:off x="0" y="4594"/>
            <a:ext cx="12192000" cy="3771878"/>
          </a:xfrm>
        </p:spPr>
      </p:pic>
    </p:spTree>
    <p:extLst>
      <p:ext uri="{BB962C8B-B14F-4D97-AF65-F5344CB8AC3E}">
        <p14:creationId xmlns:p14="http://schemas.microsoft.com/office/powerpoint/2010/main" val="183974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BE40-AA00-F366-A36A-B3F1AADBF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196900"/>
            <a:ext cx="4159160" cy="3155900"/>
          </a:xfrm>
          <a:noFill/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Преодоление робости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446868-83F0-CEEF-5E60-6D55C93B5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271" y="3505200"/>
            <a:ext cx="3526889" cy="2352356"/>
          </a:xfrm>
          <a:noFill/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Стратегии укрепления уверенности в себе</a:t>
            </a:r>
          </a:p>
        </p:txBody>
      </p:sp>
      <p:pic>
        <p:nvPicPr>
          <p:cNvPr id="7" name="Рисунок 17" descr="Человек рисует на белой доске">
            <a:extLst>
              <a:ext uri="{FF2B5EF4-FFF2-40B4-BE49-F238E27FC236}">
                <a16:creationId xmlns:a16="http://schemas.microsoft.com/office/drawing/2014/main" id="{58104626-8F66-9575-5E49-2907EACF11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8049" y="788713"/>
            <a:ext cx="5132388" cy="5132388"/>
          </a:xfr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1388592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2343A-9CB0-F2AD-EF62-5DEE3E97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98474"/>
            <a:ext cx="7960421" cy="145021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Вовлечение слушателей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744DD-5BC8-42C8-4313-13CE95ED5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43" y="2103039"/>
            <a:ext cx="7929940" cy="397962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Встречайтесь взглядом со слушателями, чтобы создать ощущение взаимопонимания и увлечь их</a:t>
            </a:r>
          </a:p>
          <a:p>
            <a:pPr rtl="0"/>
            <a:r>
              <a:rPr lang="ru-RU"/>
              <a:t>Добавьте в презентацию сюжеты, с героями которых слушатели могут себя отождествить — это сделает ваше сообщение запоминающимся и эффектным</a:t>
            </a:r>
          </a:p>
          <a:p>
            <a:pPr rtl="0"/>
            <a:r>
              <a:rPr lang="ru-RU"/>
              <a:t>Поощряйте вопросы и предоставляйте продуманные ответы, чтобы повысить степень участия аудитории</a:t>
            </a:r>
          </a:p>
          <a:p>
            <a:pPr rtl="0"/>
            <a:r>
              <a:rPr lang="ru-RU"/>
              <a:t>Используйте анкеты или опросы в прямом эфире, чтобы собрать мнения слушателей, повысить их вовлеченность и помочь им чувствовать себя непосредственными участниками</a:t>
            </a:r>
          </a:p>
        </p:txBody>
      </p:sp>
    </p:spTree>
    <p:extLst>
      <p:ext uri="{BB962C8B-B14F-4D97-AF65-F5344CB8AC3E}">
        <p14:creationId xmlns:p14="http://schemas.microsoft.com/office/powerpoint/2010/main" val="65284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Цифровой фон точек данных">
            <a:extLst>
              <a:ext uri="{FF2B5EF4-FFF2-40B4-BE49-F238E27FC236}">
                <a16:creationId xmlns:a16="http://schemas.microsoft.com/office/drawing/2014/main" id="{1358CD3B-43A8-5BF7-2E60-B0563F068D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A84D4AF-8D29-5A55-F3F8-1E928E3B0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680"/>
            <a:ext cx="9144000" cy="22860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Выбор визуальных средств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6450744F-A4B6-FD90-F6DA-4EF9A192E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2860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Совершенствование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5551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08635"/>
            <a:ext cx="11090274" cy="13320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Эффективные методы презентации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E7E655-DBBE-1E38-D543-EB34028F2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Это мощный инструмент для выступлений перед слушателями. Он позволяет варьировать интонацию, тон и громкость для передачи чувств, подчеркивания важных мест и поддержания интереса. </a:t>
            </a:r>
          </a:p>
          <a:p>
            <a:pPr lvl="1" rtl="0"/>
            <a:r>
              <a:rPr lang="ru-RU" dirty="0"/>
              <a:t>Вариации интонации</a:t>
            </a:r>
          </a:p>
          <a:p>
            <a:pPr lvl="1" rtl="0"/>
            <a:r>
              <a:rPr lang="ru-RU" dirty="0"/>
              <a:t>Вариации тона</a:t>
            </a:r>
          </a:p>
          <a:p>
            <a:pPr lvl="1" rtl="0"/>
            <a:r>
              <a:rPr lang="ru-RU" dirty="0"/>
              <a:t>Управление громкостью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45A03A5-6D4D-7072-B3BD-F2DA38CADE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05540" y="2097175"/>
            <a:ext cx="5435600" cy="399565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Эффективный язык тела улучшает ваше сообщение, делая его более эффектным и запоминающимся.</a:t>
            </a:r>
          </a:p>
          <a:p>
            <a:pPr lvl="1" rtl="0"/>
            <a:r>
              <a:rPr lang="ru-RU" dirty="0"/>
              <a:t>Осмысленный контакт глаз</a:t>
            </a:r>
          </a:p>
          <a:p>
            <a:pPr lvl="1" rtl="0"/>
            <a:r>
              <a:rPr lang="ru-RU" dirty="0"/>
              <a:t>Целенаправленные жесты</a:t>
            </a:r>
          </a:p>
          <a:p>
            <a:pPr lvl="1" rtl="0"/>
            <a:r>
              <a:rPr lang="ru-RU" dirty="0"/>
              <a:t>Сохраняйте хорошую осанку</a:t>
            </a:r>
          </a:p>
          <a:p>
            <a:pPr lvl="1" rtl="0"/>
            <a:r>
              <a:rPr lang="ru-RU" dirty="0"/>
              <a:t>Управление выражением лица</a:t>
            </a:r>
          </a:p>
        </p:txBody>
      </p:sp>
    </p:spTree>
    <p:extLst>
      <p:ext uri="{BB962C8B-B14F-4D97-AF65-F5344CB8AC3E}">
        <p14:creationId xmlns:p14="http://schemas.microsoft.com/office/powerpoint/2010/main" val="23301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76CC09F-7383-3A4C-555C-35DA0BB4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08635"/>
            <a:ext cx="11090274" cy="133200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Навигация по сеансам вопросов и ответов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E7E655-DBBE-1E38-D543-EB34028F2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 rtlCol="0"/>
          <a:lstStyle>
            <a:defPPr>
              <a:defRPr lang="ru-RU"/>
            </a:defPPr>
          </a:lstStyle>
          <a:p>
            <a:pPr lvl="1" rtl="0"/>
            <a:r>
              <a:rPr lang="ru-RU" dirty="0"/>
              <a:t>Заранее изучите материал</a:t>
            </a:r>
          </a:p>
          <a:p>
            <a:pPr lvl="1" rtl="0"/>
            <a:r>
              <a:rPr lang="ru-RU" dirty="0"/>
              <a:t>Предугадайте распространенные вопросы и ожидайте их</a:t>
            </a:r>
          </a:p>
          <a:p>
            <a:pPr lvl="1" rtl="0"/>
            <a:r>
              <a:rPr lang="ru-RU" dirty="0"/>
              <a:t>Отрепетируйте ответы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845A03A5-6D4D-7072-B3BD-F2DA38CADE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05540" y="2097175"/>
            <a:ext cx="5435600" cy="3995650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При ответах на вопросы очень важно сохранять самообладание, чтобы выглядеть уверенно и авторитетно. Сохранить уверенность в себе помогут следующие советы:</a:t>
            </a:r>
          </a:p>
          <a:p>
            <a:pPr lvl="1" rtl="0"/>
            <a:r>
              <a:rPr lang="ru-RU" dirty="0"/>
              <a:t>Сохраняйте спокойствие</a:t>
            </a:r>
          </a:p>
          <a:p>
            <a:pPr lvl="1" rtl="0"/>
            <a:r>
              <a:rPr lang="ru-RU" dirty="0"/>
              <a:t>Активно слушайте</a:t>
            </a:r>
          </a:p>
          <a:p>
            <a:pPr lvl="1" rtl="0"/>
            <a:r>
              <a:rPr lang="ru-RU" dirty="0"/>
              <a:t>Услышав вопрос, сделайте паузу и обдумайте его</a:t>
            </a:r>
          </a:p>
          <a:p>
            <a:pPr lvl="1" rtl="0"/>
            <a:r>
              <a:rPr lang="ru-RU" dirty="0"/>
              <a:t>Поддерживайте зрительный контакт</a:t>
            </a:r>
          </a:p>
        </p:txBody>
      </p:sp>
    </p:spTree>
    <p:extLst>
      <p:ext uri="{BB962C8B-B14F-4D97-AF65-F5344CB8AC3E}">
        <p14:creationId xmlns:p14="http://schemas.microsoft.com/office/powerpoint/2010/main" val="335346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1106B59-80B8-CEED-0BCA-BC3F80A85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03321" y="682622"/>
            <a:ext cx="734257" cy="760506"/>
            <a:chOff x="5243759" y="1363788"/>
            <a:chExt cx="734257" cy="760506"/>
          </a:xfrm>
        </p:grpSpPr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73C2F317-81E4-3678-2FF2-495B3A95470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A7C6D33A-37B7-D2C4-2C1C-6D5253D0D480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  <p:sp>
          <p:nvSpPr>
            <p:cNvPr id="8" name="Полилиния 8">
              <a:extLst>
                <a:ext uri="{FF2B5EF4-FFF2-40B4-BE49-F238E27FC236}">
                  <a16:creationId xmlns:a16="http://schemas.microsoft.com/office/drawing/2014/main" id="{18145A95-72C3-9BFC-32D2-908F235E389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algn="ctr" rtl="0"/>
              <a:endParaRPr lang="ru-RU" dirty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A15DE-D135-0710-9984-A0A55E96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4" y="196900"/>
            <a:ext cx="4899628" cy="2331490"/>
          </a:xfrm>
          <a:noFill/>
        </p:spPr>
        <p:txBody>
          <a:bodyPr rtlCol="0" anchor="b"/>
          <a:lstStyle>
            <a:defPPr>
              <a:defRPr lang="ru-RU"/>
            </a:defPPr>
          </a:lstStyle>
          <a:p>
            <a:pPr rtl="0"/>
            <a:r>
              <a:rPr lang="ru-RU"/>
              <a:t>Влияние оратора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C8AA23-D8D0-93BE-5C5F-103A750B0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2827209"/>
            <a:ext cx="4992602" cy="3442144"/>
          </a:xfrm>
          <a:noFill/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Ваша способность эффективно общаться оставит у слушателей неизгладимое впечатление</a:t>
            </a:r>
          </a:p>
          <a:p>
            <a:pPr rtl="0"/>
            <a:r>
              <a:rPr lang="ru-RU"/>
              <a:t>Эффективное общение не ограничивается собственно выступлением. Оно должно вступать в резонанс с личным опытом, ценностями и чувствами слушателей</a:t>
            </a:r>
          </a:p>
        </p:txBody>
      </p:sp>
      <p:pic>
        <p:nvPicPr>
          <p:cNvPr id="20" name="Рисунок 19" descr="График крупным планом">
            <a:extLst>
              <a:ext uri="{FF2B5EF4-FFF2-40B4-BE49-F238E27FC236}">
                <a16:creationId xmlns:a16="http://schemas.microsoft.com/office/drawing/2014/main" id="{A7019768-5E2A-F9D1-62D6-EC7C5F0BBE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/>
        </p:blipFill>
        <p:spPr>
          <a:xfrm>
            <a:off x="6095588" y="0"/>
            <a:ext cx="6095998" cy="6858000"/>
          </a:xfr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5C4A7DC2-42C3-FDDF-02BF-9598D75A6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89378" y="523262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algn="ctr" rtl="0"/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3832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713516_win32_SL_V10" id="{E46C2CD7-2554-477F-A8C8-CFF94EB09A28}" vid="{537905CE-FEA4-4496-8A76-17AAC9F79BF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342EE1-43E5-4AFB-895D-B61B9656DC14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97783A8-901D-4F73-81D7-AA6841BEB3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49CD38-5B57-4682-9FCE-B9174068D0A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433</Words>
  <PresentationFormat>Широкоэкранный</PresentationFormat>
  <Paragraphs>123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3DFloatVTI</vt:lpstr>
      <vt:lpstr>Базовая презентация</vt:lpstr>
      <vt:lpstr>Повестка дня</vt:lpstr>
      <vt:lpstr>Сила коммуникации</vt:lpstr>
      <vt:lpstr>Преодоление робости</vt:lpstr>
      <vt:lpstr>Вовлечение слушателей</vt:lpstr>
      <vt:lpstr>Выбор визуальных средств</vt:lpstr>
      <vt:lpstr>Эффективные методы презентации</vt:lpstr>
      <vt:lpstr>Навигация по сеансам вопросов и ответов</vt:lpstr>
      <vt:lpstr>Влияние оратора</vt:lpstr>
      <vt:lpstr>Энергичное выступление</vt:lpstr>
      <vt:lpstr>Итоговые советы и рекомендации</vt:lpstr>
      <vt:lpstr>Показатели результативности выступления</vt:lpstr>
      <vt:lpstr>Спасибо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2026-03-04T11:02:56Z</dcterms:created>
  <dcterms:modified xsi:type="dcterms:W3CDTF">2026-03-04T11:03:15Z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