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0" r:id="rId6"/>
    <p:sldId id="301" r:id="rId7"/>
    <p:sldId id="274" r:id="rId8"/>
    <p:sldId id="302" r:id="rId9"/>
    <p:sldId id="275" r:id="rId10"/>
    <p:sldId id="265" r:id="rId11"/>
    <p:sldId id="303" r:id="rId12"/>
    <p:sldId id="261" r:id="rId13"/>
    <p:sldId id="304" r:id="rId14"/>
    <p:sldId id="305" r:id="rId15"/>
    <p:sldId id="284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DD35D-9765-4E5F-95CE-DA45F3637BF5}" type="doc">
      <dgm:prSet loTypeId="urn:microsoft.com/office/officeart/2016/7/layout/RoundedRectangleTimeline#2" loCatId="other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25E771E7-8CF7-4491-9507-55BFE693DC7B}">
      <dgm:prSet phldrT="[Text]"/>
      <dgm:spPr>
        <a:solidFill>
          <a:schemeClr val="accent1"/>
        </a:solidFill>
        <a:ln w="19050">
          <a:noFill/>
        </a:ln>
      </dgm:spPr>
      <dgm:t>
        <a:bodyPr rtlCol="0"/>
        <a:lstStyle/>
        <a:p>
          <a:pPr rtl="0"/>
          <a:r>
            <a:rPr lang="ru-RU" noProof="0" dirty="0">
              <a:solidFill>
                <a:schemeClr val="tx1"/>
              </a:solidFill>
            </a:rPr>
            <a:t>Название</a:t>
          </a:r>
        </a:p>
      </dgm:t>
    </dgm:pt>
    <dgm:pt modelId="{D34FC0B2-1D9D-47C1-B680-27EF2E97D428}" type="parTrans" cxnId="{E01FE584-0925-4BC0-9383-A1E85DE458FD}">
      <dgm:prSet/>
      <dgm:spPr/>
      <dgm:t>
        <a:bodyPr rtlCol="0"/>
        <a:lstStyle/>
        <a:p>
          <a:pPr rtl="0"/>
          <a:endParaRPr lang="ru-RU" noProof="0" dirty="0"/>
        </a:p>
      </dgm:t>
    </dgm:pt>
    <dgm:pt modelId="{B3CFB133-9C4F-4A0A-888D-0CEC78FFDFFC}" type="sibTrans" cxnId="{E01FE584-0925-4BC0-9383-A1E85DE458FD}">
      <dgm:prSet/>
      <dgm:spPr/>
      <dgm:t>
        <a:bodyPr rtlCol="0"/>
        <a:lstStyle/>
        <a:p>
          <a:pPr rtl="0"/>
          <a:endParaRPr lang="ru-RU" noProof="0" dirty="0"/>
        </a:p>
      </dgm:t>
    </dgm:pt>
    <dgm:pt modelId="{EB81D1D4-3A06-49A6-9CBB-2A11D66B1783}">
      <dgm:prSet phldrT="[Text]" custT="1"/>
      <dgm:spPr/>
      <dgm:t>
        <a:bodyPr rtlCol="0"/>
        <a:lstStyle/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ru-RU" sz="1400" b="0" i="0" noProof="0" dirty="0"/>
            <a:t>Чтобы начать презентацию, откройте вкладку "Слайд-шоу" и нажмите "С начала".</a:t>
          </a:r>
          <a:endParaRPr lang="ru-RU" sz="1400" noProof="0" dirty="0"/>
        </a:p>
      </dgm:t>
    </dgm:pt>
    <dgm:pt modelId="{721F31C1-C769-40A8-9C34-A74470BAB532}" type="parTrans" cxnId="{5E008CC8-B8C6-4B46-94B0-C60406121E38}">
      <dgm:prSet/>
      <dgm:spPr/>
      <dgm:t>
        <a:bodyPr rtlCol="0"/>
        <a:lstStyle/>
        <a:p>
          <a:pPr rtl="0"/>
          <a:endParaRPr lang="ru-RU" noProof="0" dirty="0"/>
        </a:p>
      </dgm:t>
    </dgm:pt>
    <dgm:pt modelId="{0519A5BA-BBEC-4C39-9FFD-05D4C020199E}" type="sibTrans" cxnId="{5E008CC8-B8C6-4B46-94B0-C60406121E38}">
      <dgm:prSet/>
      <dgm:spPr/>
      <dgm:t>
        <a:bodyPr rtlCol="0"/>
        <a:lstStyle/>
        <a:p>
          <a:pPr rtl="0"/>
          <a:endParaRPr lang="ru-RU" noProof="0" dirty="0"/>
        </a:p>
      </dgm:t>
    </dgm:pt>
    <dgm:pt modelId="{D76BB3CF-DF5A-41FB-B6A4-25743CF1642F}">
      <dgm:prSet phldrT="[Text]"/>
      <dgm:spPr>
        <a:solidFill>
          <a:schemeClr val="accent1">
            <a:alpha val="20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ru-RU" noProof="0" dirty="0">
              <a:solidFill>
                <a:schemeClr val="tx1"/>
              </a:solidFill>
            </a:rPr>
            <a:t>Название</a:t>
          </a:r>
        </a:p>
      </dgm:t>
    </dgm:pt>
    <dgm:pt modelId="{5DD1E055-F36A-4363-9BA1-453D18F6AA18}" type="parTrans" cxnId="{8422E397-A2A7-4656-BDD0-A5DEE35EA0FC}">
      <dgm:prSet/>
      <dgm:spPr/>
      <dgm:t>
        <a:bodyPr rtlCol="0"/>
        <a:lstStyle/>
        <a:p>
          <a:pPr rtl="0"/>
          <a:endParaRPr lang="ru-RU" noProof="0" dirty="0"/>
        </a:p>
      </dgm:t>
    </dgm:pt>
    <dgm:pt modelId="{24234FDB-132A-43EF-B90D-1D285BFF51D4}" type="sibTrans" cxnId="{8422E397-A2A7-4656-BDD0-A5DEE35EA0FC}">
      <dgm:prSet/>
      <dgm:spPr/>
      <dgm:t>
        <a:bodyPr rtlCol="0"/>
        <a:lstStyle/>
        <a:p>
          <a:pPr rtl="0"/>
          <a:endParaRPr lang="ru-RU" noProof="0" dirty="0"/>
        </a:p>
      </dgm:t>
    </dgm:pt>
    <dgm:pt modelId="{3F378E98-4217-47A9-8134-DE6C3ABFE041}">
      <dgm:prSet phldrT="[Text]" custT="1"/>
      <dgm:spPr/>
      <dgm:t>
        <a:bodyPr rtlCol="0"/>
        <a:lstStyle/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ru-RU" sz="1400" b="0" i="0" noProof="0" dirty="0"/>
            <a:t>Чтобы отобразить режим докладчика, в режиме "Слайд-шоу" нажмите три точки на панели элементов управления в нижней части и выберите "Показать режим докладчика". </a:t>
          </a:r>
          <a:endParaRPr lang="ru-RU" sz="1400" noProof="0" dirty="0"/>
        </a:p>
      </dgm:t>
    </dgm:pt>
    <dgm:pt modelId="{48653CFB-283F-4824-B87B-943F5C5E7841}" type="parTrans" cxnId="{E2F6ED9C-E6CA-4E7F-B747-37A284E29D24}">
      <dgm:prSet/>
      <dgm:spPr/>
      <dgm:t>
        <a:bodyPr rtlCol="0"/>
        <a:lstStyle/>
        <a:p>
          <a:pPr rtl="0"/>
          <a:endParaRPr lang="ru-RU" noProof="0" dirty="0"/>
        </a:p>
      </dgm:t>
    </dgm:pt>
    <dgm:pt modelId="{0638CE31-017E-4421-AF9D-A58647C395DF}" type="sibTrans" cxnId="{E2F6ED9C-E6CA-4E7F-B747-37A284E29D24}">
      <dgm:prSet/>
      <dgm:spPr/>
      <dgm:t>
        <a:bodyPr rtlCol="0"/>
        <a:lstStyle/>
        <a:p>
          <a:pPr rtl="0"/>
          <a:endParaRPr lang="ru-RU" noProof="0" dirty="0"/>
        </a:p>
      </dgm:t>
    </dgm:pt>
    <dgm:pt modelId="{8F3B4B19-33F4-47AC-BE4E-B66181ED98B4}">
      <dgm:prSet phldrT="[Text]"/>
      <dgm:spPr>
        <a:solidFill>
          <a:schemeClr val="accent3"/>
        </a:solidFill>
        <a:ln w="19050">
          <a:noFill/>
        </a:ln>
      </dgm:spPr>
      <dgm:t>
        <a:bodyPr rtlCol="0"/>
        <a:lstStyle/>
        <a:p>
          <a:pPr rtl="0"/>
          <a:r>
            <a:rPr lang="ru-RU" noProof="0" dirty="0">
              <a:solidFill>
                <a:schemeClr val="tx1"/>
              </a:solidFill>
            </a:rPr>
            <a:t>Название</a:t>
          </a:r>
        </a:p>
      </dgm:t>
    </dgm:pt>
    <dgm:pt modelId="{D56FE0BA-AE10-413D-B7E3-CD20C3731D50}" type="parTrans" cxnId="{E9FED118-8FC1-46A3-BD00-F94098ECD6A4}">
      <dgm:prSet/>
      <dgm:spPr/>
      <dgm:t>
        <a:bodyPr rtlCol="0"/>
        <a:lstStyle/>
        <a:p>
          <a:pPr rtl="0"/>
          <a:endParaRPr lang="ru-RU" noProof="0" dirty="0"/>
        </a:p>
      </dgm:t>
    </dgm:pt>
    <dgm:pt modelId="{2C34AF2B-9D07-4B75-9E74-1C680AB14CF6}" type="sibTrans" cxnId="{E9FED118-8FC1-46A3-BD00-F94098ECD6A4}">
      <dgm:prSet/>
      <dgm:spPr/>
      <dgm:t>
        <a:bodyPr rtlCol="0"/>
        <a:lstStyle/>
        <a:p>
          <a:pPr rtl="0"/>
          <a:endParaRPr lang="ru-RU" noProof="0" dirty="0"/>
        </a:p>
      </dgm:t>
    </dgm:pt>
    <dgm:pt modelId="{0AFF4C1B-302C-42EF-B59F-97CDC2799D17}">
      <dgm:prSet phldrT="[Text]" custT="1"/>
      <dgm:spPr/>
      <dgm:t>
        <a:bodyPr rtlCol="0"/>
        <a:lstStyle/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ru-RU" sz="1400" b="0" i="0" noProof="0" dirty="0"/>
            <a:t>Во время презентации заметки докладчика отображаются на вашем мониторе, но не видны аудитории. </a:t>
          </a:r>
          <a:endParaRPr lang="ru-RU" sz="1400" noProof="0" dirty="0"/>
        </a:p>
      </dgm:t>
    </dgm:pt>
    <dgm:pt modelId="{0EBE8459-BB53-4FEB-9003-4D3795F4559C}" type="parTrans" cxnId="{C23B5F60-F074-45B8-BB09-18AD4152539D}">
      <dgm:prSet/>
      <dgm:spPr/>
      <dgm:t>
        <a:bodyPr rtlCol="0"/>
        <a:lstStyle/>
        <a:p>
          <a:pPr rtl="0"/>
          <a:endParaRPr lang="ru-RU" noProof="0" dirty="0"/>
        </a:p>
      </dgm:t>
    </dgm:pt>
    <dgm:pt modelId="{6755B5A7-26F9-4D2F-8EA9-DCC4A05B07D9}" type="sibTrans" cxnId="{C23B5F60-F074-45B8-BB09-18AD4152539D}">
      <dgm:prSet/>
      <dgm:spPr/>
      <dgm:t>
        <a:bodyPr rtlCol="0"/>
        <a:lstStyle/>
        <a:p>
          <a:pPr rtl="0"/>
          <a:endParaRPr lang="ru-RU" noProof="0" dirty="0"/>
        </a:p>
      </dgm:t>
    </dgm:pt>
    <dgm:pt modelId="{80CB43E4-C30F-4DCA-A3E9-D12FA78CE0FB}">
      <dgm:prSet/>
      <dgm:spPr>
        <a:solidFill>
          <a:schemeClr val="accent3">
            <a:alpha val="20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ru-RU" noProof="0" dirty="0">
              <a:solidFill>
                <a:schemeClr val="tx1"/>
              </a:solidFill>
            </a:rPr>
            <a:t>Заголовок</a:t>
          </a:r>
        </a:p>
      </dgm:t>
    </dgm:pt>
    <dgm:pt modelId="{22BA2624-35EA-49E9-BC2A-8019555F56F6}" type="sibTrans" cxnId="{E3C761DA-B59A-4658-B3C8-B73D008958C7}">
      <dgm:prSet/>
      <dgm:spPr/>
      <dgm:t>
        <a:bodyPr rtlCol="0"/>
        <a:lstStyle/>
        <a:p>
          <a:pPr rtl="0"/>
          <a:endParaRPr lang="ru-RU" noProof="0" dirty="0"/>
        </a:p>
      </dgm:t>
    </dgm:pt>
    <dgm:pt modelId="{662CF9D0-9536-4AC8-90CC-1A9C062F4327}" type="parTrans" cxnId="{E3C761DA-B59A-4658-B3C8-B73D008958C7}">
      <dgm:prSet/>
      <dgm:spPr/>
      <dgm:t>
        <a:bodyPr rtlCol="0"/>
        <a:lstStyle/>
        <a:p>
          <a:pPr rtl="0"/>
          <a:endParaRPr lang="ru-RU" noProof="0" dirty="0"/>
        </a:p>
      </dgm:t>
    </dgm:pt>
    <dgm:pt modelId="{6C230327-1904-47CB-BB1D-FD9D9F4A90BF}">
      <dgm:prSet/>
      <dgm:spPr>
        <a:solidFill>
          <a:schemeClr val="bg1">
            <a:lumMod val="85000"/>
          </a:schemeClr>
        </a:solidFill>
        <a:ln w="19050">
          <a:noFill/>
        </a:ln>
      </dgm:spPr>
      <dgm:t>
        <a:bodyPr rtlCol="0"/>
        <a:lstStyle/>
        <a:p>
          <a:pPr rtl="0"/>
          <a:r>
            <a:rPr lang="ru-RU" noProof="0" dirty="0">
              <a:solidFill>
                <a:schemeClr val="tx1"/>
              </a:solidFill>
            </a:rPr>
            <a:t>Заголовок</a:t>
          </a:r>
        </a:p>
      </dgm:t>
    </dgm:pt>
    <dgm:pt modelId="{383C96B1-5630-4111-BDC2-DC9415E1D3B9}" type="sibTrans" cxnId="{DF2D3747-AF1D-43CC-ACD2-1C81B945A006}">
      <dgm:prSet/>
      <dgm:spPr/>
      <dgm:t>
        <a:bodyPr rtlCol="0"/>
        <a:lstStyle/>
        <a:p>
          <a:pPr rtl="0"/>
          <a:endParaRPr lang="ru-RU" noProof="0" dirty="0"/>
        </a:p>
      </dgm:t>
    </dgm:pt>
    <dgm:pt modelId="{F5865BF2-099D-45F3-9F9F-E9048C52D1A9}" type="parTrans" cxnId="{DF2D3747-AF1D-43CC-ACD2-1C81B945A006}">
      <dgm:prSet/>
      <dgm:spPr/>
      <dgm:t>
        <a:bodyPr rtlCol="0"/>
        <a:lstStyle/>
        <a:p>
          <a:pPr rtl="0"/>
          <a:endParaRPr lang="ru-RU" noProof="0" dirty="0"/>
        </a:p>
      </dgm:t>
    </dgm:pt>
    <dgm:pt modelId="{E7DB8C28-3728-493B-A3D7-1FE9EFE7E4C2}">
      <dgm:prSet custT="1"/>
      <dgm:spPr/>
      <dgm:t>
        <a:bodyPr rtlCol="0"/>
        <a:lstStyle/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ru-RU" sz="1400" b="0" i="0" noProof="0" dirty="0"/>
            <a:t>Панель заметок — это область, отображаемая под каждым слайдом. Коснитесь ее, чтобы добавить заметки. </a:t>
          </a:r>
          <a:endParaRPr lang="ru-RU" sz="1400" noProof="0" dirty="0"/>
        </a:p>
      </dgm:t>
    </dgm:pt>
    <dgm:pt modelId="{86C82348-62AC-47C0-A4F1-60BF58B70325}" type="parTrans" cxnId="{5D5F46B2-925E-4A4E-A867-A220894EC4FD}">
      <dgm:prSet/>
      <dgm:spPr/>
      <dgm:t>
        <a:bodyPr rtlCol="0"/>
        <a:lstStyle/>
        <a:p>
          <a:pPr rtl="0"/>
          <a:endParaRPr lang="ru-RU" noProof="0" dirty="0"/>
        </a:p>
      </dgm:t>
    </dgm:pt>
    <dgm:pt modelId="{5399BFCE-FDB4-4666-81C7-DC36EB3DA553}" type="sibTrans" cxnId="{5D5F46B2-925E-4A4E-A867-A220894EC4FD}">
      <dgm:prSet/>
      <dgm:spPr/>
      <dgm:t>
        <a:bodyPr rtlCol="0"/>
        <a:lstStyle/>
        <a:p>
          <a:pPr rtl="0"/>
          <a:endParaRPr lang="ru-RU" noProof="0" dirty="0"/>
        </a:p>
      </dgm:t>
    </dgm:pt>
    <dgm:pt modelId="{3AA5C518-6101-47DE-A504-F7F8D31BAC0F}">
      <dgm:prSet custT="1"/>
      <dgm:spPr/>
      <dgm:t>
        <a:bodyPr rtlCol="0"/>
        <a:lstStyle/>
        <a:p>
          <a:pPr rtl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ru-RU" sz="1400" b="0" i="0" noProof="0" dirty="0"/>
            <a:t>Если панель заметок не отображается или она полностью свернута, щелкните "Заметки" на панели задач в нижней части окна </a:t>
          </a:r>
          <a:r>
            <a:rPr lang="ru-RU" sz="1400" b="0" i="0" noProof="0" dirty="0" err="1"/>
            <a:t>PowerPoint</a:t>
          </a:r>
          <a:r>
            <a:rPr lang="ru-RU" sz="1400" b="0" i="0" noProof="0" dirty="0"/>
            <a:t>. </a:t>
          </a:r>
          <a:endParaRPr lang="ru-RU" sz="1400" noProof="0" dirty="0"/>
        </a:p>
      </dgm:t>
    </dgm:pt>
    <dgm:pt modelId="{C33DEA67-DC41-4FD7-BAF1-1EBBE63C3B81}" type="parTrans" cxnId="{3A57B4D5-27C4-4372-954B-03F42D8D5B74}">
      <dgm:prSet/>
      <dgm:spPr/>
      <dgm:t>
        <a:bodyPr rtlCol="0"/>
        <a:lstStyle/>
        <a:p>
          <a:pPr rtl="0"/>
          <a:endParaRPr lang="ru-RU" noProof="0" dirty="0"/>
        </a:p>
      </dgm:t>
    </dgm:pt>
    <dgm:pt modelId="{84ADADB6-F501-44B3-B426-011C7C46A020}" type="sibTrans" cxnId="{3A57B4D5-27C4-4372-954B-03F42D8D5B74}">
      <dgm:prSet/>
      <dgm:spPr/>
      <dgm:t>
        <a:bodyPr rtlCol="0"/>
        <a:lstStyle/>
        <a:p>
          <a:pPr rtl="0"/>
          <a:endParaRPr lang="ru-RU" noProof="0" dirty="0"/>
        </a:p>
      </dgm:t>
    </dgm:pt>
    <dgm:pt modelId="{FE888CE1-9F15-40DF-9718-C8B432B3BB83}" type="pres">
      <dgm:prSet presAssocID="{013DD35D-9765-4E5F-95CE-DA45F3637BF5}" presName="Name0" presStyleCnt="0">
        <dgm:presLayoutVars>
          <dgm:chMax/>
          <dgm:chPref/>
          <dgm:dir/>
          <dgm:animLvl val="lvl"/>
        </dgm:presLayoutVars>
      </dgm:prSet>
      <dgm:spPr/>
    </dgm:pt>
    <dgm:pt modelId="{6874F8A9-3A6A-4A68-8589-D9ADA9A8F39A}" type="pres">
      <dgm:prSet presAssocID="{25E771E7-8CF7-4491-9507-55BFE693DC7B}" presName="composite" presStyleCnt="0"/>
      <dgm:spPr/>
    </dgm:pt>
    <dgm:pt modelId="{CE8822BE-640B-46A0-B366-1477F5768BB1}" type="pres">
      <dgm:prSet presAssocID="{25E771E7-8CF7-4491-9507-55BFE693DC7B}" presName="Parent1" presStyleLbl="alignNode1" presStyleIdx="0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A27629C2-87D9-4163-9365-FC275ADC4CA0}" type="pres">
      <dgm:prSet presAssocID="{25E771E7-8CF7-4491-9507-55BFE693DC7B}" presName="Childtext1" presStyleLbl="revTx" presStyleIdx="0" presStyleCnt="5">
        <dgm:presLayoutVars>
          <dgm:bulletEnabled val="1"/>
        </dgm:presLayoutVars>
      </dgm:prSet>
      <dgm:spPr/>
    </dgm:pt>
    <dgm:pt modelId="{38893DF2-F8BF-45A3-9200-4CD8C329334E}" type="pres">
      <dgm:prSet presAssocID="{25E771E7-8CF7-4491-9507-55BFE693DC7B}" presName="ConnectLine" presStyleLbl="callout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5A62AEC3-EC27-4AFA-B56B-79326645CDDC}" type="pres">
      <dgm:prSet presAssocID="{25E771E7-8CF7-4491-9507-55BFE693DC7B}" presName="ConnectLineEnd" presStyleLbl="lnNode1" presStyleIdx="0" presStyleCnt="5" custLinFactNeighborX="3223" custLinFactNeighborY="91360"/>
      <dgm:spPr>
        <a:solidFill>
          <a:schemeClr val="tx1"/>
        </a:solidFill>
        <a:ln>
          <a:noFill/>
        </a:ln>
      </dgm:spPr>
    </dgm:pt>
    <dgm:pt modelId="{DE94FAC5-5D77-48EB-8174-64F26CA894F0}" type="pres">
      <dgm:prSet presAssocID="{25E771E7-8CF7-4491-9507-55BFE693DC7B}" presName="EmptyPane" presStyleCnt="0"/>
      <dgm:spPr/>
    </dgm:pt>
    <dgm:pt modelId="{0E593029-E077-4B3E-A24D-4E079F1D5E67}" type="pres">
      <dgm:prSet presAssocID="{B3CFB133-9C4F-4A0A-888D-0CEC78FFDFFC}" presName="spaceBetweenRectangles" presStyleCnt="0"/>
      <dgm:spPr/>
    </dgm:pt>
    <dgm:pt modelId="{52AB05C6-3304-49EF-BFAD-870AB53E640E}" type="pres">
      <dgm:prSet presAssocID="{D76BB3CF-DF5A-41FB-B6A4-25743CF1642F}" presName="composite" presStyleCnt="0"/>
      <dgm:spPr/>
    </dgm:pt>
    <dgm:pt modelId="{9C14E56E-28F6-4BF9-9EDF-2769E1A89A07}" type="pres">
      <dgm:prSet presAssocID="{D76BB3CF-DF5A-41FB-B6A4-25743CF1642F}" presName="Parent1" presStyleLbl="alignNode1" presStyleIdx="1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381C85ED-02C3-43BB-AB7D-DF18967DB45A}" type="pres">
      <dgm:prSet presAssocID="{D76BB3CF-DF5A-41FB-B6A4-25743CF1642F}" presName="Childtext1" presStyleLbl="revTx" presStyleIdx="1" presStyleCnt="5" custScaleX="94456">
        <dgm:presLayoutVars>
          <dgm:bulletEnabled val="1"/>
        </dgm:presLayoutVars>
      </dgm:prSet>
      <dgm:spPr/>
    </dgm:pt>
    <dgm:pt modelId="{F51F39F5-A989-488C-BFD6-69D558D451E8}" type="pres">
      <dgm:prSet presAssocID="{D76BB3CF-DF5A-41FB-B6A4-25743CF1642F}" presName="ConnectLine" presStyleLbl="callout" presStyleIdx="1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A5349257-4327-4545-9142-153EF70CC757}" type="pres">
      <dgm:prSet presAssocID="{D76BB3CF-DF5A-41FB-B6A4-25743CF1642F}" presName="ConnectLineEnd" presStyleLbl="lnNode1" presStyleIdx="1" presStyleCnt="5" custLinFactNeighborX="534" custLinFactNeighborY="-46769"/>
      <dgm:spPr>
        <a:solidFill>
          <a:schemeClr val="tx1"/>
        </a:solidFill>
        <a:ln>
          <a:noFill/>
        </a:ln>
      </dgm:spPr>
    </dgm:pt>
    <dgm:pt modelId="{3F5B546C-1579-4E01-8611-2E18328B1B42}" type="pres">
      <dgm:prSet presAssocID="{D76BB3CF-DF5A-41FB-B6A4-25743CF1642F}" presName="EmptyPane" presStyleCnt="0"/>
      <dgm:spPr/>
    </dgm:pt>
    <dgm:pt modelId="{8FB68658-1BA4-41EF-AB95-76A3ACDE8DDD}" type="pres">
      <dgm:prSet presAssocID="{24234FDB-132A-43EF-B90D-1D285BFF51D4}" presName="spaceBetweenRectangles" presStyleCnt="0"/>
      <dgm:spPr/>
    </dgm:pt>
    <dgm:pt modelId="{EDB63637-6388-460A-9080-8C19D1551DAE}" type="pres">
      <dgm:prSet presAssocID="{8F3B4B19-33F4-47AC-BE4E-B66181ED98B4}" presName="composite" presStyleCnt="0"/>
      <dgm:spPr/>
    </dgm:pt>
    <dgm:pt modelId="{72DD609F-4804-4D65-8014-4ECA3F2307C5}" type="pres">
      <dgm:prSet presAssocID="{8F3B4B19-33F4-47AC-BE4E-B66181ED98B4}" presName="Parent1" presStyleLbl="alignNode1" presStyleIdx="2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AB0282E3-1216-4CDB-AC5F-106C1EEEB95A}" type="pres">
      <dgm:prSet presAssocID="{8F3B4B19-33F4-47AC-BE4E-B66181ED98B4}" presName="Childtext1" presStyleLbl="revTx" presStyleIdx="2" presStyleCnt="5">
        <dgm:presLayoutVars>
          <dgm:bulletEnabled val="1"/>
        </dgm:presLayoutVars>
      </dgm:prSet>
      <dgm:spPr/>
    </dgm:pt>
    <dgm:pt modelId="{0D377583-EAA6-47CC-B504-762FB6EBAB9C}" type="pres">
      <dgm:prSet presAssocID="{8F3B4B19-33F4-47AC-BE4E-B66181ED98B4}" presName="ConnectLine" presStyleLbl="callout" presStyleIdx="2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72321D10-9092-4E81-9AD7-ACA033236CC0}" type="pres">
      <dgm:prSet presAssocID="{8F3B4B19-33F4-47AC-BE4E-B66181ED98B4}" presName="ConnectLineEnd" presStyleLbl="lnNode1" presStyleIdx="2" presStyleCnt="5" custLinFactNeighborX="2690" custLinFactNeighborY="91360"/>
      <dgm:spPr>
        <a:solidFill>
          <a:schemeClr val="tx1"/>
        </a:solidFill>
        <a:ln>
          <a:noFill/>
        </a:ln>
      </dgm:spPr>
    </dgm:pt>
    <dgm:pt modelId="{5112F4EE-10B9-493B-9CCF-BDBDDB5CD939}" type="pres">
      <dgm:prSet presAssocID="{8F3B4B19-33F4-47AC-BE4E-B66181ED98B4}" presName="EmptyPane" presStyleCnt="0"/>
      <dgm:spPr/>
    </dgm:pt>
    <dgm:pt modelId="{696DFD6D-4BE8-4B4E-AC75-92702E2B3720}" type="pres">
      <dgm:prSet presAssocID="{2C34AF2B-9D07-4B75-9E74-1C680AB14CF6}" presName="spaceBetweenRectangles" presStyleCnt="0"/>
      <dgm:spPr/>
    </dgm:pt>
    <dgm:pt modelId="{D3935727-4804-47D5-A672-62CC82B7DD7A}" type="pres">
      <dgm:prSet presAssocID="{80CB43E4-C30F-4DCA-A3E9-D12FA78CE0FB}" presName="composite" presStyleCnt="0"/>
      <dgm:spPr/>
    </dgm:pt>
    <dgm:pt modelId="{95553EDF-C46A-491F-99E2-89CCFA971EC7}" type="pres">
      <dgm:prSet presAssocID="{80CB43E4-C30F-4DCA-A3E9-D12FA78CE0FB}" presName="Parent1" presStyleLbl="alignNode1" presStyleIdx="3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5A57A077-9B08-4866-8C21-35D61D6745A2}" type="pres">
      <dgm:prSet presAssocID="{80CB43E4-C30F-4DCA-A3E9-D12FA78CE0FB}" presName="Childtext1" presStyleLbl="revTx" presStyleIdx="3" presStyleCnt="5">
        <dgm:presLayoutVars>
          <dgm:bulletEnabled val="1"/>
        </dgm:presLayoutVars>
      </dgm:prSet>
      <dgm:spPr/>
    </dgm:pt>
    <dgm:pt modelId="{3F96C175-FC65-44B4-B1A3-BD3686077937}" type="pres">
      <dgm:prSet presAssocID="{80CB43E4-C30F-4DCA-A3E9-D12FA78CE0FB}" presName="ConnectLine" presStyleLbl="callout" presStyleIdx="3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E150CCC3-D56D-4BD2-8570-DF61526015EB}" type="pres">
      <dgm:prSet presAssocID="{80CB43E4-C30F-4DCA-A3E9-D12FA78CE0FB}" presName="ConnectLineEnd" presStyleLbl="lnNode1" presStyleIdx="3" presStyleCnt="5" custLinFactNeighborY="-91360"/>
      <dgm:spPr>
        <a:solidFill>
          <a:schemeClr val="tx1"/>
        </a:solidFill>
        <a:ln>
          <a:noFill/>
        </a:ln>
      </dgm:spPr>
    </dgm:pt>
    <dgm:pt modelId="{2DA77722-C5DF-4186-8BFA-F2D3DF1A03FC}" type="pres">
      <dgm:prSet presAssocID="{80CB43E4-C30F-4DCA-A3E9-D12FA78CE0FB}" presName="EmptyPane" presStyleCnt="0"/>
      <dgm:spPr/>
    </dgm:pt>
    <dgm:pt modelId="{CBEA0876-8BC1-42BC-AF5C-0E14ABA10196}" type="pres">
      <dgm:prSet presAssocID="{22BA2624-35EA-49E9-BC2A-8019555F56F6}" presName="spaceBetweenRectangles" presStyleCnt="0"/>
      <dgm:spPr/>
    </dgm:pt>
    <dgm:pt modelId="{1DA78AF2-980C-44A2-9853-DCCDDA44A286}" type="pres">
      <dgm:prSet presAssocID="{6C230327-1904-47CB-BB1D-FD9D9F4A90BF}" presName="composite" presStyleCnt="0"/>
      <dgm:spPr/>
    </dgm:pt>
    <dgm:pt modelId="{48C9FB51-D66D-4F14-8DE5-0A719732E7B6}" type="pres">
      <dgm:prSet presAssocID="{6C230327-1904-47CB-BB1D-FD9D9F4A90BF}" presName="Parent1" presStyleLbl="alignNode1" presStyleIdx="4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CB726486-3B5A-47F8-90E4-EC34C8ADB385}" type="pres">
      <dgm:prSet presAssocID="{6C230327-1904-47CB-BB1D-FD9D9F4A90BF}" presName="Childtext1" presStyleLbl="revTx" presStyleIdx="4" presStyleCnt="5">
        <dgm:presLayoutVars>
          <dgm:bulletEnabled val="1"/>
        </dgm:presLayoutVars>
      </dgm:prSet>
      <dgm:spPr/>
    </dgm:pt>
    <dgm:pt modelId="{5012A99F-560A-4636-953C-5F263876E566}" type="pres">
      <dgm:prSet presAssocID="{6C230327-1904-47CB-BB1D-FD9D9F4A90BF}" presName="ConnectLine" presStyleLbl="callout" presStyleIdx="4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gm:spPr>
    </dgm:pt>
    <dgm:pt modelId="{456F09DE-8CFF-414A-A967-17AF417A13B8}" type="pres">
      <dgm:prSet presAssocID="{6C230327-1904-47CB-BB1D-FD9D9F4A90BF}" presName="ConnectLineEnd" presStyleLbl="lnNode1" presStyleIdx="4" presStyleCnt="5" custLinFactNeighborX="533" custLinFactNeighborY="91362"/>
      <dgm:spPr>
        <a:solidFill>
          <a:schemeClr val="tx1"/>
        </a:solidFill>
        <a:ln>
          <a:noFill/>
        </a:ln>
      </dgm:spPr>
    </dgm:pt>
    <dgm:pt modelId="{C11A432F-80B7-4941-B5AB-3A959DC1769B}" type="pres">
      <dgm:prSet presAssocID="{6C230327-1904-47CB-BB1D-FD9D9F4A90BF}" presName="EmptyPane" presStyleCnt="0"/>
      <dgm:spPr/>
    </dgm:pt>
  </dgm:ptLst>
  <dgm:cxnLst>
    <dgm:cxn modelId="{4B4BB302-6D68-46A1-83BF-ED4715D62D4C}" type="presOf" srcId="{EB81D1D4-3A06-49A6-9CBB-2A11D66B1783}" destId="{A27629C2-87D9-4163-9365-FC275ADC4CA0}" srcOrd="0" destOrd="0" presId="urn:microsoft.com/office/officeart/2016/7/layout/RoundedRectangleTimeline#2"/>
    <dgm:cxn modelId="{228B2C11-3273-4EA1-9A09-3B22B82AED13}" type="presOf" srcId="{80CB43E4-C30F-4DCA-A3E9-D12FA78CE0FB}" destId="{95553EDF-C46A-491F-99E2-89CCFA971EC7}" srcOrd="0" destOrd="0" presId="urn:microsoft.com/office/officeart/2016/7/layout/RoundedRectangleTimeline#2"/>
    <dgm:cxn modelId="{E9FED118-8FC1-46A3-BD00-F94098ECD6A4}" srcId="{013DD35D-9765-4E5F-95CE-DA45F3637BF5}" destId="{8F3B4B19-33F4-47AC-BE4E-B66181ED98B4}" srcOrd="2" destOrd="0" parTransId="{D56FE0BA-AE10-413D-B7E3-CD20C3731D50}" sibTransId="{2C34AF2B-9D07-4B75-9E74-1C680AB14CF6}"/>
    <dgm:cxn modelId="{DD176C1E-CFBD-428E-9AE1-BC44A205AE40}" type="presOf" srcId="{D76BB3CF-DF5A-41FB-B6A4-25743CF1642F}" destId="{9C14E56E-28F6-4BF9-9EDF-2769E1A89A07}" srcOrd="0" destOrd="0" presId="urn:microsoft.com/office/officeart/2016/7/layout/RoundedRectangleTimeline#2"/>
    <dgm:cxn modelId="{EBCB5D36-831A-4B97-8581-6B725E361406}" type="presOf" srcId="{3F378E98-4217-47A9-8134-DE6C3ABFE041}" destId="{381C85ED-02C3-43BB-AB7D-DF18967DB45A}" srcOrd="0" destOrd="0" presId="urn:microsoft.com/office/officeart/2016/7/layout/RoundedRectangleTimeline#2"/>
    <dgm:cxn modelId="{C23B5F60-F074-45B8-BB09-18AD4152539D}" srcId="{8F3B4B19-33F4-47AC-BE4E-B66181ED98B4}" destId="{0AFF4C1B-302C-42EF-B59F-97CDC2799D17}" srcOrd="0" destOrd="0" parTransId="{0EBE8459-BB53-4FEB-9003-4D3795F4559C}" sibTransId="{6755B5A7-26F9-4D2F-8EA9-DCC4A05B07D9}"/>
    <dgm:cxn modelId="{711C1C47-1ACD-4CF6-94A3-A65870CD9388}" type="presOf" srcId="{0AFF4C1B-302C-42EF-B59F-97CDC2799D17}" destId="{AB0282E3-1216-4CDB-AC5F-106C1EEEB95A}" srcOrd="0" destOrd="0" presId="urn:microsoft.com/office/officeart/2016/7/layout/RoundedRectangleTimeline#2"/>
    <dgm:cxn modelId="{DF2D3747-AF1D-43CC-ACD2-1C81B945A006}" srcId="{013DD35D-9765-4E5F-95CE-DA45F3637BF5}" destId="{6C230327-1904-47CB-BB1D-FD9D9F4A90BF}" srcOrd="4" destOrd="0" parTransId="{F5865BF2-099D-45F3-9F9F-E9048C52D1A9}" sibTransId="{383C96B1-5630-4111-BDC2-DC9415E1D3B9}"/>
    <dgm:cxn modelId="{21261374-9143-4E6D-8DCE-83DDD5AC4B67}" type="presOf" srcId="{013DD35D-9765-4E5F-95CE-DA45F3637BF5}" destId="{FE888CE1-9F15-40DF-9718-C8B432B3BB83}" srcOrd="0" destOrd="0" presId="urn:microsoft.com/office/officeart/2016/7/layout/RoundedRectangleTimeline#2"/>
    <dgm:cxn modelId="{E01FE584-0925-4BC0-9383-A1E85DE458FD}" srcId="{013DD35D-9765-4E5F-95CE-DA45F3637BF5}" destId="{25E771E7-8CF7-4491-9507-55BFE693DC7B}" srcOrd="0" destOrd="0" parTransId="{D34FC0B2-1D9D-47C1-B680-27EF2E97D428}" sibTransId="{B3CFB133-9C4F-4A0A-888D-0CEC78FFDFFC}"/>
    <dgm:cxn modelId="{8422E397-A2A7-4656-BDD0-A5DEE35EA0FC}" srcId="{013DD35D-9765-4E5F-95CE-DA45F3637BF5}" destId="{D76BB3CF-DF5A-41FB-B6A4-25743CF1642F}" srcOrd="1" destOrd="0" parTransId="{5DD1E055-F36A-4363-9BA1-453D18F6AA18}" sibTransId="{24234FDB-132A-43EF-B90D-1D285BFF51D4}"/>
    <dgm:cxn modelId="{E2F6ED9C-E6CA-4E7F-B747-37A284E29D24}" srcId="{D76BB3CF-DF5A-41FB-B6A4-25743CF1642F}" destId="{3F378E98-4217-47A9-8134-DE6C3ABFE041}" srcOrd="0" destOrd="0" parTransId="{48653CFB-283F-4824-B87B-943F5C5E7841}" sibTransId="{0638CE31-017E-4421-AF9D-A58647C395DF}"/>
    <dgm:cxn modelId="{5D5F46B2-925E-4A4E-A867-A220894EC4FD}" srcId="{80CB43E4-C30F-4DCA-A3E9-D12FA78CE0FB}" destId="{E7DB8C28-3728-493B-A3D7-1FE9EFE7E4C2}" srcOrd="0" destOrd="0" parTransId="{86C82348-62AC-47C0-A4F1-60BF58B70325}" sibTransId="{5399BFCE-FDB4-4666-81C7-DC36EB3DA553}"/>
    <dgm:cxn modelId="{B33573B8-E645-4B6E-AE47-CE400B7EDF67}" type="presOf" srcId="{E7DB8C28-3728-493B-A3D7-1FE9EFE7E4C2}" destId="{5A57A077-9B08-4866-8C21-35D61D6745A2}" srcOrd="0" destOrd="0" presId="urn:microsoft.com/office/officeart/2016/7/layout/RoundedRectangleTimeline#2"/>
    <dgm:cxn modelId="{5E008CC8-B8C6-4B46-94B0-C60406121E38}" srcId="{25E771E7-8CF7-4491-9507-55BFE693DC7B}" destId="{EB81D1D4-3A06-49A6-9CBB-2A11D66B1783}" srcOrd="0" destOrd="0" parTransId="{721F31C1-C769-40A8-9C34-A74470BAB532}" sibTransId="{0519A5BA-BBEC-4C39-9FFD-05D4C020199E}"/>
    <dgm:cxn modelId="{87049AD0-EF56-4F12-B68B-4F804DB2FAC5}" type="presOf" srcId="{3AA5C518-6101-47DE-A504-F7F8D31BAC0F}" destId="{CB726486-3B5A-47F8-90E4-EC34C8ADB385}" srcOrd="0" destOrd="0" presId="urn:microsoft.com/office/officeart/2016/7/layout/RoundedRectangleTimeline#2"/>
    <dgm:cxn modelId="{3A57B4D5-27C4-4372-954B-03F42D8D5B74}" srcId="{6C230327-1904-47CB-BB1D-FD9D9F4A90BF}" destId="{3AA5C518-6101-47DE-A504-F7F8D31BAC0F}" srcOrd="0" destOrd="0" parTransId="{C33DEA67-DC41-4FD7-BAF1-1EBBE63C3B81}" sibTransId="{84ADADB6-F501-44B3-B426-011C7C46A020}"/>
    <dgm:cxn modelId="{E3C761DA-B59A-4658-B3C8-B73D008958C7}" srcId="{013DD35D-9765-4E5F-95CE-DA45F3637BF5}" destId="{80CB43E4-C30F-4DCA-A3E9-D12FA78CE0FB}" srcOrd="3" destOrd="0" parTransId="{662CF9D0-9536-4AC8-90CC-1A9C062F4327}" sibTransId="{22BA2624-35EA-49E9-BC2A-8019555F56F6}"/>
    <dgm:cxn modelId="{EA8FB9DF-9BAE-4A95-B103-E2C437B47283}" type="presOf" srcId="{6C230327-1904-47CB-BB1D-FD9D9F4A90BF}" destId="{48C9FB51-D66D-4F14-8DE5-0A719732E7B6}" srcOrd="0" destOrd="0" presId="urn:microsoft.com/office/officeart/2016/7/layout/RoundedRectangleTimeline#2"/>
    <dgm:cxn modelId="{B14070EC-DA7C-4009-A5A9-F052CAFA2F3C}" type="presOf" srcId="{8F3B4B19-33F4-47AC-BE4E-B66181ED98B4}" destId="{72DD609F-4804-4D65-8014-4ECA3F2307C5}" srcOrd="0" destOrd="0" presId="urn:microsoft.com/office/officeart/2016/7/layout/RoundedRectangleTimeline#2"/>
    <dgm:cxn modelId="{39CDAEED-F285-4C54-8872-33295545F6FC}" type="presOf" srcId="{25E771E7-8CF7-4491-9507-55BFE693DC7B}" destId="{CE8822BE-640B-46A0-B366-1477F5768BB1}" srcOrd="0" destOrd="0" presId="urn:microsoft.com/office/officeart/2016/7/layout/RoundedRectangleTimeline#2"/>
    <dgm:cxn modelId="{01FC7409-7708-4BFA-A7AE-16D7A758A727}" type="presParOf" srcId="{FE888CE1-9F15-40DF-9718-C8B432B3BB83}" destId="{6874F8A9-3A6A-4A68-8589-D9ADA9A8F39A}" srcOrd="0" destOrd="0" presId="urn:microsoft.com/office/officeart/2016/7/layout/RoundedRectangleTimeline#2"/>
    <dgm:cxn modelId="{77B08A10-9A98-4737-849B-A280A76CE09F}" type="presParOf" srcId="{6874F8A9-3A6A-4A68-8589-D9ADA9A8F39A}" destId="{CE8822BE-640B-46A0-B366-1477F5768BB1}" srcOrd="0" destOrd="0" presId="urn:microsoft.com/office/officeart/2016/7/layout/RoundedRectangleTimeline#2"/>
    <dgm:cxn modelId="{7807E95C-B84C-495B-A82F-AA9F3D77EB7D}" type="presParOf" srcId="{6874F8A9-3A6A-4A68-8589-D9ADA9A8F39A}" destId="{A27629C2-87D9-4163-9365-FC275ADC4CA0}" srcOrd="1" destOrd="0" presId="urn:microsoft.com/office/officeart/2016/7/layout/RoundedRectangleTimeline#2"/>
    <dgm:cxn modelId="{EC1A7FF3-2639-45F6-9099-8FE642B21929}" type="presParOf" srcId="{6874F8A9-3A6A-4A68-8589-D9ADA9A8F39A}" destId="{38893DF2-F8BF-45A3-9200-4CD8C329334E}" srcOrd="2" destOrd="0" presId="urn:microsoft.com/office/officeart/2016/7/layout/RoundedRectangleTimeline#2"/>
    <dgm:cxn modelId="{0CDA36A1-EB7C-4F99-87EF-6775CCE066FF}" type="presParOf" srcId="{6874F8A9-3A6A-4A68-8589-D9ADA9A8F39A}" destId="{5A62AEC3-EC27-4AFA-B56B-79326645CDDC}" srcOrd="3" destOrd="0" presId="urn:microsoft.com/office/officeart/2016/7/layout/RoundedRectangleTimeline#2"/>
    <dgm:cxn modelId="{4A620BCC-2924-47A2-8605-9CF08F838A1C}" type="presParOf" srcId="{6874F8A9-3A6A-4A68-8589-D9ADA9A8F39A}" destId="{DE94FAC5-5D77-48EB-8174-64F26CA894F0}" srcOrd="4" destOrd="0" presId="urn:microsoft.com/office/officeart/2016/7/layout/RoundedRectangleTimeline#2"/>
    <dgm:cxn modelId="{4C65EE4B-2F5C-416A-9A22-810488863EF4}" type="presParOf" srcId="{FE888CE1-9F15-40DF-9718-C8B432B3BB83}" destId="{0E593029-E077-4B3E-A24D-4E079F1D5E67}" srcOrd="1" destOrd="0" presId="urn:microsoft.com/office/officeart/2016/7/layout/RoundedRectangleTimeline#2"/>
    <dgm:cxn modelId="{EB4139CE-64F9-44CD-9149-B7C861E9EFFD}" type="presParOf" srcId="{FE888CE1-9F15-40DF-9718-C8B432B3BB83}" destId="{52AB05C6-3304-49EF-BFAD-870AB53E640E}" srcOrd="2" destOrd="0" presId="urn:microsoft.com/office/officeart/2016/7/layout/RoundedRectangleTimeline#2"/>
    <dgm:cxn modelId="{19F14B82-9A7C-4ED5-99E0-4B2DBBAB1431}" type="presParOf" srcId="{52AB05C6-3304-49EF-BFAD-870AB53E640E}" destId="{9C14E56E-28F6-4BF9-9EDF-2769E1A89A07}" srcOrd="0" destOrd="0" presId="urn:microsoft.com/office/officeart/2016/7/layout/RoundedRectangleTimeline#2"/>
    <dgm:cxn modelId="{92E4743A-67BF-43F3-B0A4-184D64B3844F}" type="presParOf" srcId="{52AB05C6-3304-49EF-BFAD-870AB53E640E}" destId="{381C85ED-02C3-43BB-AB7D-DF18967DB45A}" srcOrd="1" destOrd="0" presId="urn:microsoft.com/office/officeart/2016/7/layout/RoundedRectangleTimeline#2"/>
    <dgm:cxn modelId="{BC706060-D7D1-4C93-8EFC-D8D7122C0B8C}" type="presParOf" srcId="{52AB05C6-3304-49EF-BFAD-870AB53E640E}" destId="{F51F39F5-A989-488C-BFD6-69D558D451E8}" srcOrd="2" destOrd="0" presId="urn:microsoft.com/office/officeart/2016/7/layout/RoundedRectangleTimeline#2"/>
    <dgm:cxn modelId="{2659A907-F1C8-4D1A-9855-31D63C76062C}" type="presParOf" srcId="{52AB05C6-3304-49EF-BFAD-870AB53E640E}" destId="{A5349257-4327-4545-9142-153EF70CC757}" srcOrd="3" destOrd="0" presId="urn:microsoft.com/office/officeart/2016/7/layout/RoundedRectangleTimeline#2"/>
    <dgm:cxn modelId="{F032016B-316B-45AB-BF73-C7884C400283}" type="presParOf" srcId="{52AB05C6-3304-49EF-BFAD-870AB53E640E}" destId="{3F5B546C-1579-4E01-8611-2E18328B1B42}" srcOrd="4" destOrd="0" presId="urn:microsoft.com/office/officeart/2016/7/layout/RoundedRectangleTimeline#2"/>
    <dgm:cxn modelId="{D4CAE4CA-C879-43ED-A030-19EB31CBBCBD}" type="presParOf" srcId="{FE888CE1-9F15-40DF-9718-C8B432B3BB83}" destId="{8FB68658-1BA4-41EF-AB95-76A3ACDE8DDD}" srcOrd="3" destOrd="0" presId="urn:microsoft.com/office/officeart/2016/7/layout/RoundedRectangleTimeline#2"/>
    <dgm:cxn modelId="{6AFAD720-BD65-4AD8-A03B-5B1F2F71B97E}" type="presParOf" srcId="{FE888CE1-9F15-40DF-9718-C8B432B3BB83}" destId="{EDB63637-6388-460A-9080-8C19D1551DAE}" srcOrd="4" destOrd="0" presId="urn:microsoft.com/office/officeart/2016/7/layout/RoundedRectangleTimeline#2"/>
    <dgm:cxn modelId="{3798603C-642E-4D22-9A0F-E957F6638D47}" type="presParOf" srcId="{EDB63637-6388-460A-9080-8C19D1551DAE}" destId="{72DD609F-4804-4D65-8014-4ECA3F2307C5}" srcOrd="0" destOrd="0" presId="urn:microsoft.com/office/officeart/2016/7/layout/RoundedRectangleTimeline#2"/>
    <dgm:cxn modelId="{8D48B4E4-4EC4-4E39-9366-F0E104684733}" type="presParOf" srcId="{EDB63637-6388-460A-9080-8C19D1551DAE}" destId="{AB0282E3-1216-4CDB-AC5F-106C1EEEB95A}" srcOrd="1" destOrd="0" presId="urn:microsoft.com/office/officeart/2016/7/layout/RoundedRectangleTimeline#2"/>
    <dgm:cxn modelId="{14D85B8D-6059-4646-BF8A-6D157A0EB161}" type="presParOf" srcId="{EDB63637-6388-460A-9080-8C19D1551DAE}" destId="{0D377583-EAA6-47CC-B504-762FB6EBAB9C}" srcOrd="2" destOrd="0" presId="urn:microsoft.com/office/officeart/2016/7/layout/RoundedRectangleTimeline#2"/>
    <dgm:cxn modelId="{7552110D-125C-4CBB-9179-3BA48D235A22}" type="presParOf" srcId="{EDB63637-6388-460A-9080-8C19D1551DAE}" destId="{72321D10-9092-4E81-9AD7-ACA033236CC0}" srcOrd="3" destOrd="0" presId="urn:microsoft.com/office/officeart/2016/7/layout/RoundedRectangleTimeline#2"/>
    <dgm:cxn modelId="{AB8518D2-7101-4023-BA16-E59A660E7ABB}" type="presParOf" srcId="{EDB63637-6388-460A-9080-8C19D1551DAE}" destId="{5112F4EE-10B9-493B-9CCF-BDBDDB5CD939}" srcOrd="4" destOrd="0" presId="urn:microsoft.com/office/officeart/2016/7/layout/RoundedRectangleTimeline#2"/>
    <dgm:cxn modelId="{EFE2D36F-9260-42E3-8AD4-DC3C24F8DC8B}" type="presParOf" srcId="{FE888CE1-9F15-40DF-9718-C8B432B3BB83}" destId="{696DFD6D-4BE8-4B4E-AC75-92702E2B3720}" srcOrd="5" destOrd="0" presId="urn:microsoft.com/office/officeart/2016/7/layout/RoundedRectangleTimeline#2"/>
    <dgm:cxn modelId="{475CFBD6-9306-4954-93A5-28E9998FD9FC}" type="presParOf" srcId="{FE888CE1-9F15-40DF-9718-C8B432B3BB83}" destId="{D3935727-4804-47D5-A672-62CC82B7DD7A}" srcOrd="6" destOrd="0" presId="urn:microsoft.com/office/officeart/2016/7/layout/RoundedRectangleTimeline#2"/>
    <dgm:cxn modelId="{62FE4F95-AD3D-4E21-9428-D7AFDBDA824B}" type="presParOf" srcId="{D3935727-4804-47D5-A672-62CC82B7DD7A}" destId="{95553EDF-C46A-491F-99E2-89CCFA971EC7}" srcOrd="0" destOrd="0" presId="urn:microsoft.com/office/officeart/2016/7/layout/RoundedRectangleTimeline#2"/>
    <dgm:cxn modelId="{C204284B-1D02-4ABD-842E-8D53D8B8B81E}" type="presParOf" srcId="{D3935727-4804-47D5-A672-62CC82B7DD7A}" destId="{5A57A077-9B08-4866-8C21-35D61D6745A2}" srcOrd="1" destOrd="0" presId="urn:microsoft.com/office/officeart/2016/7/layout/RoundedRectangleTimeline#2"/>
    <dgm:cxn modelId="{410B6006-9605-4FEF-9FCE-1A8B9B58669B}" type="presParOf" srcId="{D3935727-4804-47D5-A672-62CC82B7DD7A}" destId="{3F96C175-FC65-44B4-B1A3-BD3686077937}" srcOrd="2" destOrd="0" presId="urn:microsoft.com/office/officeart/2016/7/layout/RoundedRectangleTimeline#2"/>
    <dgm:cxn modelId="{4C3DE9F4-8B9F-453D-8198-48605D9B02E8}" type="presParOf" srcId="{D3935727-4804-47D5-A672-62CC82B7DD7A}" destId="{E150CCC3-D56D-4BD2-8570-DF61526015EB}" srcOrd="3" destOrd="0" presId="urn:microsoft.com/office/officeart/2016/7/layout/RoundedRectangleTimeline#2"/>
    <dgm:cxn modelId="{769D07BA-BC8C-488C-8512-DF3DB46D4CA8}" type="presParOf" srcId="{D3935727-4804-47D5-A672-62CC82B7DD7A}" destId="{2DA77722-C5DF-4186-8BFA-F2D3DF1A03FC}" srcOrd="4" destOrd="0" presId="urn:microsoft.com/office/officeart/2016/7/layout/RoundedRectangleTimeline#2"/>
    <dgm:cxn modelId="{A2CF3D3A-EA1B-4E5C-9F20-53D5F50F1374}" type="presParOf" srcId="{FE888CE1-9F15-40DF-9718-C8B432B3BB83}" destId="{CBEA0876-8BC1-42BC-AF5C-0E14ABA10196}" srcOrd="7" destOrd="0" presId="urn:microsoft.com/office/officeart/2016/7/layout/RoundedRectangleTimeline#2"/>
    <dgm:cxn modelId="{3C1191EA-DA37-47C3-BC03-29926FD788E9}" type="presParOf" srcId="{FE888CE1-9F15-40DF-9718-C8B432B3BB83}" destId="{1DA78AF2-980C-44A2-9853-DCCDDA44A286}" srcOrd="8" destOrd="0" presId="urn:microsoft.com/office/officeart/2016/7/layout/RoundedRectangleTimeline#2"/>
    <dgm:cxn modelId="{1E78AFCB-5468-43FB-8603-C205A3BDDC26}" type="presParOf" srcId="{1DA78AF2-980C-44A2-9853-DCCDDA44A286}" destId="{48C9FB51-D66D-4F14-8DE5-0A719732E7B6}" srcOrd="0" destOrd="0" presId="urn:microsoft.com/office/officeart/2016/7/layout/RoundedRectangleTimeline#2"/>
    <dgm:cxn modelId="{585FE02D-8310-49BD-ADF0-50E8430D6148}" type="presParOf" srcId="{1DA78AF2-980C-44A2-9853-DCCDDA44A286}" destId="{CB726486-3B5A-47F8-90E4-EC34C8ADB385}" srcOrd="1" destOrd="0" presId="urn:microsoft.com/office/officeart/2016/7/layout/RoundedRectangleTimeline#2"/>
    <dgm:cxn modelId="{023548DD-82F5-497B-8274-6186E134547B}" type="presParOf" srcId="{1DA78AF2-980C-44A2-9853-DCCDDA44A286}" destId="{5012A99F-560A-4636-953C-5F263876E566}" srcOrd="2" destOrd="0" presId="urn:microsoft.com/office/officeart/2016/7/layout/RoundedRectangleTimeline#2"/>
    <dgm:cxn modelId="{C49A1876-0E71-438B-8124-191AC7F4831A}" type="presParOf" srcId="{1DA78AF2-980C-44A2-9853-DCCDDA44A286}" destId="{456F09DE-8CFF-414A-A967-17AF417A13B8}" srcOrd="3" destOrd="0" presId="urn:microsoft.com/office/officeart/2016/7/layout/RoundedRectangleTimeline#2"/>
    <dgm:cxn modelId="{4EDCB2D0-6E09-4CAB-9DD1-52CEA2B6D3CF}" type="presParOf" srcId="{1DA78AF2-980C-44A2-9853-DCCDDA44A286}" destId="{C11A432F-80B7-4941-B5AB-3A959DC1769B}" srcOrd="4" destOrd="0" presId="urn:microsoft.com/office/officeart/2016/7/layout/RoundedRectangleTimeline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822BE-640B-46A0-B366-1477F5768BB1}">
      <dsp:nvSpPr>
        <dsp:cNvPr id="0" name=""/>
        <dsp:cNvSpPr/>
      </dsp:nvSpPr>
      <dsp:spPr>
        <a:xfrm rot="16200000">
          <a:off x="1288923" y="1080301"/>
          <a:ext cx="394017" cy="1779571"/>
        </a:xfrm>
        <a:prstGeom prst="rect">
          <a:avLst/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0" tIns="0" rIns="31390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tx1"/>
              </a:solidFill>
            </a:rPr>
            <a:t>Название</a:t>
          </a:r>
        </a:p>
      </dsp:txBody>
      <dsp:txXfrm rot="5400000">
        <a:off x="596146" y="1773078"/>
        <a:ext cx="1779571" cy="394017"/>
      </dsp:txXfrm>
    </dsp:sp>
    <dsp:sp modelId="{A27629C2-87D9-4163-9365-FC275ADC4CA0}">
      <dsp:nvSpPr>
        <dsp:cNvPr id="0" name=""/>
        <dsp:cNvSpPr/>
      </dsp:nvSpPr>
      <dsp:spPr>
        <a:xfrm>
          <a:off x="2956" y="0"/>
          <a:ext cx="2965952" cy="137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6" tIns="24325" rIns="52316" bIns="24325" numCol="1" spcCol="1270" rtlCol="0" anchor="b" anchorCtr="1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0" i="0" kern="1200" noProof="0" dirty="0"/>
            <a:t>Чтобы начать презентацию, откройте вкладку "Слайд-шоу" и нажмите "С начала".</a:t>
          </a:r>
          <a:endParaRPr lang="ru-RU" sz="1400" kern="1200" noProof="0" dirty="0"/>
        </a:p>
      </dsp:txBody>
      <dsp:txXfrm>
        <a:off x="2956" y="0"/>
        <a:ext cx="2965952" cy="1379061"/>
      </dsp:txXfrm>
    </dsp:sp>
    <dsp:sp modelId="{38893DF2-F8BF-45A3-9200-4CD8C329334E}">
      <dsp:nvSpPr>
        <dsp:cNvPr id="0" name=""/>
        <dsp:cNvSpPr/>
      </dsp:nvSpPr>
      <dsp:spPr>
        <a:xfrm>
          <a:off x="1485932" y="1457864"/>
          <a:ext cx="0" cy="31521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2AEC3-EC27-4AFA-B56B-79326645CDDC}">
      <dsp:nvSpPr>
        <dsp:cNvPr id="0" name=""/>
        <dsp:cNvSpPr/>
      </dsp:nvSpPr>
      <dsp:spPr>
        <a:xfrm>
          <a:off x="1449070" y="1451056"/>
          <a:ext cx="78803" cy="78803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4E56E-28F6-4BF9-9EDF-2769E1A89A07}">
      <dsp:nvSpPr>
        <dsp:cNvPr id="0" name=""/>
        <dsp:cNvSpPr/>
      </dsp:nvSpPr>
      <dsp:spPr>
        <a:xfrm>
          <a:off x="2375717" y="1773078"/>
          <a:ext cx="1779571" cy="394017"/>
        </a:xfrm>
        <a:prstGeom prst="rect">
          <a:avLst/>
        </a:prstGeom>
        <a:solidFill>
          <a:schemeClr val="accent1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0" tIns="0" rIns="31390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tx1"/>
              </a:solidFill>
            </a:rPr>
            <a:t>Название</a:t>
          </a:r>
        </a:p>
      </dsp:txBody>
      <dsp:txXfrm>
        <a:off x="2375717" y="1773078"/>
        <a:ext cx="1779571" cy="394017"/>
      </dsp:txXfrm>
    </dsp:sp>
    <dsp:sp modelId="{381C85ED-02C3-43BB-AB7D-DF18967DB45A}">
      <dsp:nvSpPr>
        <dsp:cNvPr id="0" name=""/>
        <dsp:cNvSpPr/>
      </dsp:nvSpPr>
      <dsp:spPr>
        <a:xfrm>
          <a:off x="1864743" y="2561113"/>
          <a:ext cx="2801519" cy="137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6" tIns="24325" rIns="52316" bIns="24325" numCol="1" spcCol="1270" rtlCol="0" anchor="t" anchorCtr="1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0" i="0" kern="1200" noProof="0" dirty="0"/>
            <a:t>Чтобы отобразить режим докладчика, в режиме "Слайд-шоу" нажмите три точки на панели элементов управления в нижней части и выберите "Показать режим докладчика". </a:t>
          </a:r>
          <a:endParaRPr lang="ru-RU" sz="1400" kern="1200" noProof="0" dirty="0"/>
        </a:p>
      </dsp:txBody>
      <dsp:txXfrm>
        <a:off x="1864743" y="2561113"/>
        <a:ext cx="2801519" cy="1379061"/>
      </dsp:txXfrm>
    </dsp:sp>
    <dsp:sp modelId="{F51F39F5-A989-488C-BFD6-69D558D451E8}">
      <dsp:nvSpPr>
        <dsp:cNvPr id="0" name=""/>
        <dsp:cNvSpPr/>
      </dsp:nvSpPr>
      <dsp:spPr>
        <a:xfrm>
          <a:off x="3265503" y="2167096"/>
          <a:ext cx="0" cy="31521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49257-4327-4545-9142-153EF70CC757}">
      <dsp:nvSpPr>
        <dsp:cNvPr id="0" name=""/>
        <dsp:cNvSpPr/>
      </dsp:nvSpPr>
      <dsp:spPr>
        <a:xfrm>
          <a:off x="3226522" y="2445454"/>
          <a:ext cx="78803" cy="78803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D609F-4804-4D65-8014-4ECA3F2307C5}">
      <dsp:nvSpPr>
        <dsp:cNvPr id="0" name=""/>
        <dsp:cNvSpPr/>
      </dsp:nvSpPr>
      <dsp:spPr>
        <a:xfrm>
          <a:off x="4155289" y="1773078"/>
          <a:ext cx="1779571" cy="394017"/>
        </a:xfrm>
        <a:prstGeom prst="rect">
          <a:avLst/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0" tIns="0" rIns="31390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tx1"/>
              </a:solidFill>
            </a:rPr>
            <a:t>Название</a:t>
          </a:r>
        </a:p>
      </dsp:txBody>
      <dsp:txXfrm>
        <a:off x="4155289" y="1773078"/>
        <a:ext cx="1779571" cy="394017"/>
      </dsp:txXfrm>
    </dsp:sp>
    <dsp:sp modelId="{AB0282E3-1216-4CDB-AC5F-106C1EEEB95A}">
      <dsp:nvSpPr>
        <dsp:cNvPr id="0" name=""/>
        <dsp:cNvSpPr/>
      </dsp:nvSpPr>
      <dsp:spPr>
        <a:xfrm>
          <a:off x="3562098" y="0"/>
          <a:ext cx="2965952" cy="137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6" tIns="24325" rIns="52316" bIns="24325" numCol="1" spcCol="1270" rtlCol="0" anchor="b" anchorCtr="1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0" i="0" kern="1200" noProof="0" dirty="0"/>
            <a:t>Во время презентации заметки докладчика отображаются на вашем мониторе, но не видны аудитории. </a:t>
          </a:r>
          <a:endParaRPr lang="ru-RU" sz="1400" kern="1200" noProof="0" dirty="0"/>
        </a:p>
      </dsp:txBody>
      <dsp:txXfrm>
        <a:off x="3562098" y="0"/>
        <a:ext cx="2965952" cy="1379061"/>
      </dsp:txXfrm>
    </dsp:sp>
    <dsp:sp modelId="{0D377583-EAA6-47CC-B504-762FB6EBAB9C}">
      <dsp:nvSpPr>
        <dsp:cNvPr id="0" name=""/>
        <dsp:cNvSpPr/>
      </dsp:nvSpPr>
      <dsp:spPr>
        <a:xfrm>
          <a:off x="5045075" y="1457864"/>
          <a:ext cx="0" cy="31521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21D10-9092-4E81-9AD7-ACA033236CC0}">
      <dsp:nvSpPr>
        <dsp:cNvPr id="0" name=""/>
        <dsp:cNvSpPr/>
      </dsp:nvSpPr>
      <dsp:spPr>
        <a:xfrm>
          <a:off x="5007793" y="1451056"/>
          <a:ext cx="78803" cy="78803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53EDF-C46A-491F-99E2-89CCFA971EC7}">
      <dsp:nvSpPr>
        <dsp:cNvPr id="0" name=""/>
        <dsp:cNvSpPr/>
      </dsp:nvSpPr>
      <dsp:spPr>
        <a:xfrm>
          <a:off x="5934860" y="1773078"/>
          <a:ext cx="1779571" cy="394017"/>
        </a:xfrm>
        <a:prstGeom prst="rect">
          <a:avLst/>
        </a:prstGeom>
        <a:solidFill>
          <a:schemeClr val="accent3">
            <a:alpha val="2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0" tIns="0" rIns="31390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tx1"/>
              </a:solidFill>
            </a:rPr>
            <a:t>Заголовок</a:t>
          </a:r>
        </a:p>
      </dsp:txBody>
      <dsp:txXfrm>
        <a:off x="5934860" y="1773078"/>
        <a:ext cx="1779571" cy="394017"/>
      </dsp:txXfrm>
    </dsp:sp>
    <dsp:sp modelId="{5A57A077-9B08-4866-8C21-35D61D6745A2}">
      <dsp:nvSpPr>
        <dsp:cNvPr id="0" name=""/>
        <dsp:cNvSpPr/>
      </dsp:nvSpPr>
      <dsp:spPr>
        <a:xfrm>
          <a:off x="5341670" y="2561113"/>
          <a:ext cx="2965952" cy="137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6" tIns="24325" rIns="52316" bIns="24325" numCol="1" spcCol="1270" rtlCol="0" anchor="t" anchorCtr="1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0" i="0" kern="1200" noProof="0" dirty="0"/>
            <a:t>Панель заметок — это область, отображаемая под каждым слайдом. Коснитесь ее, чтобы добавить заметки. </a:t>
          </a:r>
          <a:endParaRPr lang="ru-RU" sz="1400" kern="1200" noProof="0" dirty="0"/>
        </a:p>
      </dsp:txBody>
      <dsp:txXfrm>
        <a:off x="5341670" y="2561113"/>
        <a:ext cx="2965952" cy="1379061"/>
      </dsp:txXfrm>
    </dsp:sp>
    <dsp:sp modelId="{3F96C175-FC65-44B4-B1A3-BD3686077937}">
      <dsp:nvSpPr>
        <dsp:cNvPr id="0" name=""/>
        <dsp:cNvSpPr/>
      </dsp:nvSpPr>
      <dsp:spPr>
        <a:xfrm>
          <a:off x="6824646" y="2167096"/>
          <a:ext cx="0" cy="31521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0CCC3-D56D-4BD2-8570-DF61526015EB}">
      <dsp:nvSpPr>
        <dsp:cNvPr id="0" name=""/>
        <dsp:cNvSpPr/>
      </dsp:nvSpPr>
      <dsp:spPr>
        <a:xfrm>
          <a:off x="6785244" y="2410315"/>
          <a:ext cx="78803" cy="78803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FB51-D66D-4F14-8DE5-0A719732E7B6}">
      <dsp:nvSpPr>
        <dsp:cNvPr id="0" name=""/>
        <dsp:cNvSpPr/>
      </dsp:nvSpPr>
      <dsp:spPr>
        <a:xfrm rot="5400000">
          <a:off x="8407209" y="1080301"/>
          <a:ext cx="394017" cy="1779571"/>
        </a:xfrm>
        <a:prstGeom prst="rect">
          <a:avLst/>
        </a:prstGeom>
        <a:solidFill>
          <a:schemeClr val="bg1">
            <a:lumMod val="8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90" tIns="0" rIns="31390" bIns="0" numCol="1" spcCol="1270" rtlCol="0" anchor="ctr" anchorCtr="1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0" dirty="0">
              <a:solidFill>
                <a:schemeClr val="tx1"/>
              </a:solidFill>
            </a:rPr>
            <a:t>Заголовок</a:t>
          </a:r>
        </a:p>
      </dsp:txBody>
      <dsp:txXfrm rot="-5400000">
        <a:off x="7714432" y="1773078"/>
        <a:ext cx="1779571" cy="394017"/>
      </dsp:txXfrm>
    </dsp:sp>
    <dsp:sp modelId="{CB726486-3B5A-47F8-90E4-EC34C8ADB385}">
      <dsp:nvSpPr>
        <dsp:cNvPr id="0" name=""/>
        <dsp:cNvSpPr/>
      </dsp:nvSpPr>
      <dsp:spPr>
        <a:xfrm>
          <a:off x="7121241" y="0"/>
          <a:ext cx="2965952" cy="137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16" tIns="24325" rIns="52316" bIns="24325" numCol="1" spcCol="1270" rtlCol="0" anchor="b" anchorCtr="1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0" i="0" kern="1200" noProof="0" dirty="0"/>
            <a:t>Если панель заметок не отображается или она полностью свернута, щелкните "Заметки" на панели задач в нижней части окна </a:t>
          </a:r>
          <a:r>
            <a:rPr lang="ru-RU" sz="1400" b="0" i="0" kern="1200" noProof="0" dirty="0" err="1"/>
            <a:t>PowerPoint</a:t>
          </a:r>
          <a:r>
            <a:rPr lang="ru-RU" sz="1400" b="0" i="0" kern="1200" noProof="0" dirty="0"/>
            <a:t>. </a:t>
          </a:r>
          <a:endParaRPr lang="ru-RU" sz="1400" kern="1200" noProof="0" dirty="0"/>
        </a:p>
      </dsp:txBody>
      <dsp:txXfrm>
        <a:off x="7121241" y="0"/>
        <a:ext cx="2965952" cy="1379061"/>
      </dsp:txXfrm>
    </dsp:sp>
    <dsp:sp modelId="{5012A99F-560A-4636-953C-5F263876E566}">
      <dsp:nvSpPr>
        <dsp:cNvPr id="0" name=""/>
        <dsp:cNvSpPr/>
      </dsp:nvSpPr>
      <dsp:spPr>
        <a:xfrm>
          <a:off x="8604217" y="1457864"/>
          <a:ext cx="0" cy="31521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09DE-8CFF-414A-A967-17AF417A13B8}">
      <dsp:nvSpPr>
        <dsp:cNvPr id="0" name=""/>
        <dsp:cNvSpPr/>
      </dsp:nvSpPr>
      <dsp:spPr>
        <a:xfrm>
          <a:off x="8565236" y="1451057"/>
          <a:ext cx="78803" cy="78803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#2">
  <dgm:title val="Временная шкала со скругленными прямоугольниками"/>
  <dgm:desc val="Используется для отображения списка событий в хронологическом порядке. Невидимое поле содержит описание, а дата отображается в прямоугольниках, кроме первого и последнего узла, у которых углы прямоугольника скруглены. В ней может содержаться большое количество текста с длинным описательным форматом даты."/>
  <dgm:catLst>
    <dgm:cat type="timeline" pri="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FirstAndLastNode1">
          <dgm:if name="startNode1" axis="self" ptType="node" func="pos" op="equ" val="1">
            <dgm:choose name="removeLineWhenOnlyOneNode1">
              <dgm:if name="ifOnlyOneNode1" axis="followSib" ptType="node" func="cnt" op="equ" val="0">
                <dgm:constrLst>
                  <dgm:constr type="w" for="ch" forName="Childtext1" refType="w"/>
                  <dgm:constr type="h" for="ch" forName="Childtext1" refType="h" fact="0.35"/>
                  <dgm:constr type="w" for="ch" forName="ConnectLineEnd" refType="h" fact="0.02"/>
                  <dgm:constr type="h" for="ch" forName="ConnectLineEnd" refType="h" fact="0.02"/>
                  <dgm:constr type="t" for="ch" forName="ConnectLineEnd" refType="h" fact="0.35"/>
                  <dgm:constr type="ctrX" for="ch" forName="ConnectLineEnd" refType="w" fact="0.5"/>
                  <dgm:constr type="w" for="ch" forName="ConnectLine"/>
                  <dgm:constr type="h" for="ch" forName="ConnectLine" refType="h" fact="0.08"/>
                  <dgm:constr type="t" for="ch" forName="ConnectLine" refType="h" fact="0.37"/>
                  <dgm:constr type="ctrX" for="ch" forName="ConnectLine" refType="w" fact="0.5"/>
                  <dgm:constr type="w" for="ch" forName="Parent1" refType="w" fact="0.95"/>
                  <dgm:constr type="l" for="ch" forName="Parent1" refType="w" fact="0.025"/>
                  <dgm:constr type="r" for="ch" forName="Parent1" refType="w" fact="0.025"/>
                  <dgm:constr type="t" for="ch" forName="Parent1" refType="h" fact="0.45"/>
                  <dgm:constr type="h" for="ch" forName="Parent1" refType="h" fact="0.1"/>
                  <dgm:constr type="w" for="ch" forName="EmptyPane" refType="w"/>
                  <dgm:constr type="t" for="ch" forName="EmptyPane" refType="h" fact="0.55"/>
                  <dgm:constr type="h" for="ch" forName="EmptyPane" refType="h" fact="0.45"/>
                </dgm:constrLst>
              </dgm:if>
              <dgm:else name="ifMoreThanOneNode1">
                <dgm:constrLst>
                  <dgm:constr type="w" for="ch" forName="Childtext1" refType="w"/>
                  <dgm:constr type="h" for="ch" forName="Childtext1" refType="h" fact="0.35"/>
                  <dgm:constr type="w" for="ch" forName="ConnectLineEnd" refType="h" fact="0.02"/>
                  <dgm:constr type="h" for="ch" forName="ConnectLineEnd" refType="h" fact="0.02"/>
                  <dgm:constr type="t" for="ch" forName="ConnectLineEnd" refType="h" fact="0.35"/>
                  <dgm:constr type="ctrX" for="ch" forName="ConnectLineEnd" refType="w" fact="0.5"/>
                  <dgm:constr type="w" for="ch" forName="ConnectLine"/>
                  <dgm:constr type="h" for="ch" forName="ConnectLine" refType="h" fact="0.08"/>
                  <dgm:constr type="t" for="ch" forName="ConnectLine" refType="h" fact="0.37"/>
                  <dgm:constr type="ctrX" for="ch" forName="ConnectLine" refType="w" fact="0.5"/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EmptyPane" refType="w"/>
                  <dgm:constr type="t" for="ch" forName="EmptyPane" refType="h" fact="0.55"/>
                  <dgm:constr type="h" for="ch" forName="EmptyPane" refType="h" fact="0.45"/>
                </dgm:constrLst>
              </dgm:else>
            </dgm:choose>
          </dgm:if>
          <dgm:else name="notStartNode1">
            <dgm:choose name="lastOrRemainingNodes1">
              <dgm:if name="lastNode1" axis="self" ptType="node" func="revPos" op="equ" val="1">
                <dgm:choose name="casesForSnakingLogic1">
                  <dgm:if name="oddNode1" axis="self" ptType="node" func="posOdd" op="equ" val="1">
                    <dgm:constrLst>
                      <dgm:constr type="w" for="ch" forName="Childtext1" refType="w"/>
                      <dgm:constr type="h" for="ch" forName="Childtext1" refType="h" fact="0.3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evenNode1">
                    <dgm:constrLst>
                      <dgm:constr type="w" for="ch" forName="EmptyPane" refType="w"/>
                      <dgm:constr type="h" for="ch" forName="EmptyPane" refType="h" fact="0.4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ConnectLine"/>
                      <dgm:constr type="h" for="ch" forName="ConnectLine" refType="h" fact="0.08"/>
                      <dgm:constr type="t" for="ch" forName="ConnectLine" refType="h" fact="0.55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b" for="ch" forName="ConnectLineEnd" refType="h" fact="0.65"/>
                      <dgm:constr type="ctrX" for="ch" forName="ConnectLineEnd" refType="w" fact="0.5"/>
                      <dgm:constr type="w" for="ch" forName="Childtext1" refType="w"/>
                      <dgm:constr type="h" for="ch" forName="Childtext1" refType="h" fact="0.35"/>
                      <dgm:constr type="t" for="ch" forName="Childtext1" refType="h" fact="0.65"/>
                    </dgm:constrLst>
                  </dgm:else>
                </dgm:choose>
              </dgm:if>
              <dgm:else name="middleRows">
                <dgm:choose name="casesForSnakingLogic2">
                  <dgm:if name="oddNode2" axis="self" ptType="node" func="posOdd" op="equ" val="1">
                    <dgm:constrLst>
                      <dgm:constr type="w" for="ch" forName="Childtext1" refType="w"/>
                      <dgm:constr type="h" for="ch" forName="Childtext1" refType="h" fact="0.3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evenNode2">
                    <dgm:constrLst>
                      <dgm:constr type="w" for="ch" forName="EmptyPane" refType="w"/>
                      <dgm:constr type="h" for="ch" forName="EmptyPane" refType="h" fact="0.45"/>
                      <dgm:constr type="w" for="ch" forName="Parent1" refType="w" fact="0.6"/>
                      <dgm:constr type="l" for="ch" forName="Parent1" refType="w" fact="0.2"/>
                      <dgm:constr type="t" for="ch" forName="Parent1" refType="h" fact="0.45"/>
                      <dgm:constr type="h" for="ch" forName="Parent1" refType="h" fact="0.1"/>
                      <dgm:constr type="w" for="ch" forName="ConnectLine"/>
                      <dgm:constr type="h" for="ch" forName="ConnectLine" refType="h" fact="0.08"/>
                      <dgm:constr type="t" for="ch" forName="ConnectLine" refType="h" fact="0.55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b" for="ch" forName="ConnectLineEnd" refType="h" fact="0.65"/>
                      <dgm:constr type="ctrX" for="ch" forName="ConnectLineEnd" refType="w" fact="0.5"/>
                      <dgm:constr type="w" for="ch" forName="Childtext1" refType="w"/>
                      <dgm:constr type="h" for="ch" forName="Childtext1" refType="h" fact="0.35"/>
                      <dgm:constr type="t" for="ch" forName="Childtext1" refType="h" fact="0.65"/>
                    </dgm:constrLst>
                  </dgm:else>
                </dgm:choose>
              </dgm:else>
            </dgm:choose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>
            <dgm:param type="txAnchorHorz" val="ctr"/>
            <dgm:param type="txAnchorVert" val="mid"/>
            <dgm:param type="parTxRTLAlign" val="ctr"/>
            <dgm:param type="parTxRTLAlign" val="ctr"/>
          </dgm:alg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ound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rot="-90" type="round2SameRect" r:blip="">
                        <dgm:adjLst/>
                      </dgm:shape>
                    </dgm:if>
                    <dgm:else name="Name20">
                      <dgm:shape xmlns:r="http://schemas.openxmlformats.org/officeDocument/2006/relationships" rot="90" type="round2SameRect" r:blip="">
                        <dgm:adjLst/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rot="90" type="round2SameRect" r:blip="">
                        <dgm:adjLst/>
                      </dgm:shape>
                    </dgm:if>
                    <dgm:else name="Name26">
                      <dgm:shape xmlns:r="http://schemas.openxmlformats.org/officeDocument/2006/relationships" rot="-90" type="round2SameRect" r:blip="">
                        <dgm:adjLst/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rect" r:blip="">
                    <dgm:adjLst/>
                  </dgm:shape>
                </dgm:else>
              </dgm:choose>
            </dgm:else>
          </dgm:choose>
          <dgm:presOf axis="self" ptType="node"/>
          <dgm:constrLst>
            <dgm:constr type="lMarg" refType="w" fact="0.05"/>
            <dgm:constr type="rMarg" refType="w" fact="0.05"/>
            <dgm:constr type="tMarg"/>
            <dgm:constr type="bMarg"/>
          </dgm:constrLst>
          <dgm:ruleLst>
            <dgm:rule type="primFontSz" val="11" fact="NaN" max="NaN"/>
          </dgm:ruleLst>
        </dgm:layoutNode>
        <dgm:layoutNode name="Childtext1" styleLbl="revTx">
          <dgm:varLst>
            <dgm:bulletEnabled val="1"/>
          </dgm:varLst>
          <dgm:choose name="casesForTxtDirLogic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RTL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RTLAlign" val="ctr"/>
              </dgm:alg>
            </dgm:else>
          </dgm:choose>
          <dgm:shape xmlns:r="http://schemas.openxmlformats.org/officeDocument/2006/relationships" type="rect" r:blip="">
            <dgm:adjLst/>
          </dgm:shape>
          <dgm:presOf axis="ch" ptType="node"/>
          <dgm:constrLst>
            <dgm:constr type="lMarg" refType="w" fact="0.05"/>
            <dgm:constr type="rMarg" refType="w" fact="0.05"/>
            <dgm:constr type="tMarg" refType="h" fact="0.05"/>
            <dgm:constr type="bMarg" refType="h" fact="0.05"/>
          </dgm:constrLst>
          <dgm:ruleLst>
            <dgm:rule type="primFontSz" val="11" fact="NaN" max="NaN"/>
          </dgm:ruleLst>
        </dgm:layoutNode>
        <dgm:layoutNode name="ConnectLine" styleLbl="callout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:dgm1612="http://schemas.microsoft.com/office/drawing/2016/12/diagram">
                  <a:ln>
                    <a:prstDash val="dash"/>
                  </a:ln>
                </dgm1612:spPr>
              </a:ext>
            </dgm:extLst>
          </dgm:shape>
          <dgm:presOf/>
          <dgm:constrLst/>
        </dgm:layoutNode>
        <dgm:layoutNode name="ConnectLineEnd" styleLbl="lnNode1">
          <dgm:alg type="sp"/>
          <dgm:shape xmlns:r="http://schemas.openxmlformats.org/officeDocument/2006/relationships" type="ellipse" r:blip="">
            <dgm:adjLst/>
          </dgm:shape>
          <dgm:presOf/>
          <dgm:constrLst/>
        </dgm:layoutNode>
        <dgm:layoutNode name="EmptyPane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269636E-4C4C-4D27-9FB9-41F92F8B4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54916E-6C8B-4487-8E9D-54FE89C24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5D27B6-15F0-4931-8ED5-31DD70654401}" type="datetime1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3A89D9-2B79-4FF6-BD9E-B64B2ED705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021A80-EDEC-40FB-8847-27F035618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649FAB-0E57-48A8-8B22-765A32FF9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32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379A5C-56B3-4FC3-9E60-83786A431C1B}" type="datetime1">
              <a:rPr lang="ru-RU" noProof="0" smtClean="0"/>
              <a:t>04.03.2026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4E2FE4-6336-4905-8984-1BD41189996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4E2FE4-6336-4905-8984-1BD4118999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7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04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A4659E-A7B0-4A2F-BECA-8203412B34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9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4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AF6B84-22F7-4900-A10E-54CE716102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0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5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5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7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6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algn="l" rtl="0"/>
            <a:endParaRPr lang="ru-RU" sz="4000" noProof="0"/>
          </a:p>
        </p:txBody>
      </p:sp>
      <p:sp>
        <p:nvSpPr>
          <p:cNvPr id="30" name="Подзаголовок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endParaRPr lang="ru-RU" sz="1800" noProof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2F9CAA-C420-4606-BBA7-1BE83397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89EE4F50-D5FE-416E-B106-44F39D7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9692629-8B3C-4FAB-A215-77BDB1CE4D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888" y="460375"/>
            <a:ext cx="10090150" cy="3940175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0EAF6142-D387-45DC-8E2F-1DDAC5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C7FDBF4E-7657-4C05-A651-DBD2110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61DB533C-F081-41F7-9ACC-CFCE4E1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A269444-8A15-411E-9D42-E9952E70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A5C7F65-513A-4257-8E7F-AA1C4637C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4542BE5B-42CB-4DBC-B47A-568412D4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FCAD020-0AF5-4E6F-B239-EF4788C3A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BD3DBBA-B457-4F8F-B535-F4BBD869123A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0276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. Колонк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Вставьте здесь подзаголовок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Вставьте здесь текст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Вставьте здесь подзаголовок</a:t>
            </a:r>
          </a:p>
        </p:txBody>
      </p:sp>
      <p:sp>
        <p:nvSpPr>
          <p:cNvPr id="19" name="Текст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Вставьте здесь текст</a:t>
            </a:r>
          </a:p>
        </p:txBody>
      </p:sp>
      <p:sp>
        <p:nvSpPr>
          <p:cNvPr id="22" name="Дата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971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. Колонк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323F7B1-8621-4972-90BA-E1D3CBD5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05F331E-308E-451C-B664-73BF7A36A203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6B36C61-E01F-44B7-B0C3-CB2BC8ADB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4769112-D976-4C6E-8646-EBDF6B78DE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6B285AB8-12B9-456E-BA41-8B057CBC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872D83E0-1B93-44D5-976E-7D1B46C9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Вставьте здесь подзаголовок</a:t>
            </a:r>
          </a:p>
        </p:txBody>
      </p:sp>
      <p:sp>
        <p:nvSpPr>
          <p:cNvPr id="14" name="Текст 17">
            <a:extLst>
              <a:ext uri="{FF2B5EF4-FFF2-40B4-BE49-F238E27FC236}">
                <a16:creationId xmlns:a16="http://schemas.microsoft.com/office/drawing/2014/main" id="{2F8FFEEA-5D57-4A4C-BF63-C62C800CA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Вставьте здесь текст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E9B03C0E-E576-41B6-A38A-82B804FACD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Вставьте здесь подзаголовок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id="{7B7BF407-144F-4F64-89C3-B5CC5A9F7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Вставьте здесь текст</a:t>
            </a:r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F49B4A4A-2722-459F-920C-47CB37E24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Вставьте здесь подзаголовок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5440939F-0AAD-4F0F-8E02-8592DE0C8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Вставьте здесь текст</a:t>
            </a:r>
          </a:p>
        </p:txBody>
      </p:sp>
      <p:sp>
        <p:nvSpPr>
          <p:cNvPr id="22" name="Дата 3">
            <a:extLst>
              <a:ext uri="{FF2B5EF4-FFF2-40B4-BE49-F238E27FC236}">
                <a16:creationId xmlns:a16="http://schemas.microsoft.com/office/drawing/2014/main" id="{BAA501D7-69AE-49DC-A217-0123FAA6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37811903-8557-4F5D-8A8E-1A6E0CBB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E26503DC-62EE-46B1-8E5A-D781922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7263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EF066D9-0AAC-476B-AECA-F8AEFDD4FA3D}"/>
              </a:ext>
            </a:extLst>
          </p:cNvPr>
          <p:cNvGrpSpPr/>
          <p:nvPr userDrawn="1"/>
        </p:nvGrpSpPr>
        <p:grpSpPr>
          <a:xfrm>
            <a:off x="364465" y="342081"/>
            <a:ext cx="11475720" cy="6172200"/>
            <a:chOff x="364465" y="342081"/>
            <a:chExt cx="11475720" cy="6172200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8F89868B-56F4-4428-8FD0-073D979750C7}"/>
                </a:ext>
              </a:extLst>
            </p:cNvPr>
            <p:cNvCxnSpPr>
              <a:cxnSpLocks/>
            </p:cNvCxnSpPr>
            <p:nvPr/>
          </p:nvCxnSpPr>
          <p:spPr>
            <a:xfrm>
              <a:off x="10729453" y="1859489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97882068-C475-4CB3-A008-E1B1D582EB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143" y="4022270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29FC58EB-F6E4-401F-A771-C7803A65D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44" y="6047437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5327AA4E-B0CA-46D8-8FD5-C6C34C78D9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673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425B44F7-BFAC-413C-ADD6-01A5A927F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74" y="1860547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E95B8717-7E7C-44E7-93EE-5174571BF6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5985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3304DAC8-F689-449D-B404-12C8518BB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211" y="349767"/>
              <a:ext cx="10972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0AFAA-4873-422A-8D5D-23FB028A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 rtlCol="0"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64B8CE5-73B7-4D80-97DE-738F4887D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ru-RU" noProof="0"/>
              <a:t>Текст слайда</a:t>
            </a:r>
          </a:p>
        </p:txBody>
      </p:sp>
      <p:sp>
        <p:nvSpPr>
          <p:cNvPr id="32" name="Рисунок 26">
            <a:extLst>
              <a:ext uri="{FF2B5EF4-FFF2-40B4-BE49-F238E27FC236}">
                <a16:creationId xmlns:a16="http://schemas.microsoft.com/office/drawing/2014/main" id="{18533858-AA61-4B4F-8E57-7E9DDD9599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3" name="Рисунок 26">
            <a:extLst>
              <a:ext uri="{FF2B5EF4-FFF2-40B4-BE49-F238E27FC236}">
                <a16:creationId xmlns:a16="http://schemas.microsoft.com/office/drawing/2014/main" id="{6C7B3E6F-3475-48B1-8728-1D528E7B3D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4" name="Рисунок 26">
            <a:extLst>
              <a:ext uri="{FF2B5EF4-FFF2-40B4-BE49-F238E27FC236}">
                <a16:creationId xmlns:a16="http://schemas.microsoft.com/office/drawing/2014/main" id="{E3FB5A0C-ED24-40B7-A0FA-D72CAC3619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5" name="Рисунок 26">
            <a:extLst>
              <a:ext uri="{FF2B5EF4-FFF2-40B4-BE49-F238E27FC236}">
                <a16:creationId xmlns:a16="http://schemas.microsoft.com/office/drawing/2014/main" id="{1E03428C-657C-4990-9B0A-537F34DCC4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36" name="Дата 3">
            <a:extLst>
              <a:ext uri="{FF2B5EF4-FFF2-40B4-BE49-F238E27FC236}">
                <a16:creationId xmlns:a16="http://schemas.microsoft.com/office/drawing/2014/main" id="{92C60622-44CB-4522-A948-D2B00F8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37" name="Нижний колонтитул 4">
            <a:extLst>
              <a:ext uri="{FF2B5EF4-FFF2-40B4-BE49-F238E27FC236}">
                <a16:creationId xmlns:a16="http://schemas.microsoft.com/office/drawing/2014/main" id="{056E0E57-BD37-4F56-AEF6-B7956B3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8" name="Номер слайда 5">
            <a:extLst>
              <a:ext uri="{FF2B5EF4-FFF2-40B4-BE49-F238E27FC236}">
                <a16:creationId xmlns:a16="http://schemas.microsoft.com/office/drawing/2014/main" id="{96A79B20-C91C-41BD-8ABD-2D12C47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676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6FACCE45-9816-4734-BD53-3B7A62FE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algn="l" rtl="0"/>
            <a:endParaRPr lang="ru-RU" noProof="0" dirty="0"/>
          </a:p>
        </p:txBody>
      </p:sp>
      <p:sp>
        <p:nvSpPr>
          <p:cNvPr id="29" name="Подзаголовок 7">
            <a:extLst>
              <a:ext uri="{FF2B5EF4-FFF2-40B4-BE49-F238E27FC236}">
                <a16:creationId xmlns:a16="http://schemas.microsoft.com/office/drawing/2014/main" id="{5F050653-22DB-4791-BC82-02B651E1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 rtl="0"/>
            <a:endParaRPr lang="ru-RU" noProof="0"/>
          </a:p>
        </p:txBody>
      </p:sp>
      <p:sp>
        <p:nvSpPr>
          <p:cNvPr id="46" name="Дата 3">
            <a:extLst>
              <a:ext uri="{FF2B5EF4-FFF2-40B4-BE49-F238E27FC236}">
                <a16:creationId xmlns:a16="http://schemas.microsoft.com/office/drawing/2014/main" id="{441B8286-E628-4937-98A6-32B7EBE2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78DAE39C-33DD-4A38-8F45-AB2CC50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47" name="Нижний колонтитул 4">
            <a:extLst>
              <a:ext uri="{FF2B5EF4-FFF2-40B4-BE49-F238E27FC236}">
                <a16:creationId xmlns:a16="http://schemas.microsoft.com/office/drawing/2014/main" id="{1EDC302D-C2BF-420E-832E-00ADFC0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8" name="Номер слайда 5">
            <a:extLst>
              <a:ext uri="{FF2B5EF4-FFF2-40B4-BE49-F238E27FC236}">
                <a16:creationId xmlns:a16="http://schemas.microsoft.com/office/drawing/2014/main" id="{B90B22A7-F04B-4FF6-83B1-0E9C1EA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CD5EF7-198D-42A4-9653-CDECCDD4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666" y="334925"/>
            <a:ext cx="11462589" cy="6188149"/>
            <a:chOff x="361666" y="334928"/>
            <a:chExt cx="11462589" cy="618814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4A28016-1B2E-45F1-B467-06903B8825A1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963BC12-BE70-497C-9BB8-B215B1AD9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00"/>
              <a:ext cx="607723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ED66530-93C7-4190-88B4-E20372B4A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73"/>
              <a:ext cx="1039826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12FD9B-DDFE-4542-BE29-9D1738F40C98}"/>
              </a:ext>
            </a:extLst>
          </p:cNvPr>
          <p:cNvCxnSpPr>
            <a:cxnSpLocks/>
          </p:cNvCxnSpPr>
          <p:nvPr userDrawn="1"/>
        </p:nvCxnSpPr>
        <p:spPr>
          <a:xfrm>
            <a:off x="10759933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DDDAA5-3F7B-4205-9DAC-66F0CDDC3E34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7BE1DF-0774-41C3-9C97-8D3AD938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300" y="0"/>
            <a:ext cx="75057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41EA2F-8E7F-4936-8937-E05DE1B6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BB0744-4032-429E-81B9-1EBE6AFCE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50092" y="334928"/>
            <a:ext cx="6774164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F04C1EC-8E4D-4E9F-841F-FF2380B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rtlCol="0" anchor="ctr"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402D4F4-E402-4EA2-8CDA-405B98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2400300"/>
            <a:ext cx="56956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074903B-A74C-4D16-86A8-D85D219A7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6047437"/>
            <a:ext cx="56986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7D764FFE-180D-413D-90DD-38B2D8085A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24" name="Рисунок 20">
            <a:extLst>
              <a:ext uri="{FF2B5EF4-FFF2-40B4-BE49-F238E27FC236}">
                <a16:creationId xmlns:a16="http://schemas.microsoft.com/office/drawing/2014/main" id="{BF014A06-7AE6-44FE-91E3-FEB7684D9B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083020B-D4FB-4832-A179-A12C1979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E4C44237-91BD-4719-B8CD-6872D6B5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CFFD0E8B-3567-4411-BD34-4E23A53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13E6DE9C-E7EB-437D-B94C-9A0FCBB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32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algn="l" rtl="0"/>
            <a:endParaRPr lang="ru-RU" sz="4000" noProof="0" dirty="0"/>
          </a:p>
        </p:txBody>
      </p:sp>
      <p:sp>
        <p:nvSpPr>
          <p:cNvPr id="14" name="Подзаголовок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 rtl="0"/>
            <a:endParaRPr lang="ru-RU" sz="1800" noProof="0"/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Заголовок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5" name="Дата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535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11C5B995-EBCD-4B5D-955D-DAE03BEF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3B95B-B1F7-4600-8D22-AD7A00C4AD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DAD992-CC5C-43EA-8C97-C2036BFDD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74C5C62-3452-49AD-97D2-1EE2273C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0B5122-602C-4BB8-BD04-40CC2A31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51F98C5-DCA3-4AAC-8C7E-58B638FE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44670FE8-87E8-4FE2-B437-4F3954E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C687079D-53C7-4BBC-A843-6315E4C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2924DBA1-0E30-4F9F-9F9A-82AED54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2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Вставьте здесь фото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algn="l" rtl="0"/>
            <a:endParaRPr lang="ru-RU" sz="4000" noProof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5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96E1EF7-8C88-414A-8D08-EAFDCD96F1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963" y="733425"/>
            <a:ext cx="9672637" cy="346233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2" name="Дата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79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манда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2" name="Дата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04.02.20XX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6" name="Текст 4">
            <a:extLst>
              <a:ext uri="{FF2B5EF4-FFF2-40B4-BE49-F238E27FC236}">
                <a16:creationId xmlns:a16="http://schemas.microsoft.com/office/drawing/2014/main" id="{938C44DD-74B1-4AE9-B569-F63E2FEE9D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430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0D24641D-27EE-4D95-AD1E-BDFB5EEC5C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430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A7B09AC0-8D4B-4493-83A5-9DB293447F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4307" y="1150281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C630C593-1E71-40BF-AA71-DFBE606486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7147" y="1151688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2E684EF2-E9E7-44F1-922E-CD8D8B600D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8581" y="1151688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C1252664-31E5-43E4-BF6F-51E72AC485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68607" y="1151688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1A049E15-2ACB-4446-AF06-7D15025AB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714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9" name="Текст 6">
            <a:extLst>
              <a:ext uri="{FF2B5EF4-FFF2-40B4-BE49-F238E27FC236}">
                <a16:creationId xmlns:a16="http://schemas.microsoft.com/office/drawing/2014/main" id="{42322A6D-9B1B-4507-BECE-EE0FBB426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714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0" name="Текст 4">
            <a:extLst>
              <a:ext uri="{FF2B5EF4-FFF2-40B4-BE49-F238E27FC236}">
                <a16:creationId xmlns:a16="http://schemas.microsoft.com/office/drawing/2014/main" id="{04DAAA6C-C8F0-4566-A3AA-7F12C4B0D9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610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1" name="Текст 6">
            <a:extLst>
              <a:ext uri="{FF2B5EF4-FFF2-40B4-BE49-F238E27FC236}">
                <a16:creationId xmlns:a16="http://schemas.microsoft.com/office/drawing/2014/main" id="{174EE17C-EC9D-4F9D-A19C-90E2C7677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10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id="{8F10BB8F-90AC-479D-AB84-4D2A40910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506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3" name="Текст 6">
            <a:extLst>
              <a:ext uri="{FF2B5EF4-FFF2-40B4-BE49-F238E27FC236}">
                <a16:creationId xmlns:a16="http://schemas.microsoft.com/office/drawing/2014/main" id="{E69E59F9-8F92-45C9-BE95-9C54639A40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06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7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56">
          <p15:clr>
            <a:srgbClr val="F26B43"/>
          </p15:clr>
        </p15:guide>
        <p15:guide id="3" orient="horz" pos="1200">
          <p15:clr>
            <a:srgbClr val="F26B43"/>
          </p15:clr>
        </p15:guide>
        <p15:guide id="4" pos="528">
          <p15:clr>
            <a:srgbClr val="F26B43"/>
          </p15:clr>
        </p15:guide>
        <p15:guide id="5" pos="4584">
          <p15:clr>
            <a:srgbClr val="F26B43"/>
          </p15:clr>
        </p15:guide>
        <p15:guide id="6" pos="2424">
          <p15:clr>
            <a:srgbClr val="F26B43"/>
          </p15:clr>
        </p15:guide>
        <p15:guide id="7" pos="5136">
          <p15:clr>
            <a:srgbClr val="F26B43"/>
          </p15:clr>
        </p15:guide>
        <p15:guide id="8" pos="5664">
          <p15:clr>
            <a:srgbClr val="F26B43"/>
          </p15:clr>
        </p15:guide>
        <p15:guide id="9" pos="6216">
          <p15:clr>
            <a:srgbClr val="F26B43"/>
          </p15:clr>
        </p15:guide>
        <p15:guide id="10" pos="2952">
          <p15:clr>
            <a:srgbClr val="F26B43"/>
          </p15:clr>
        </p15:guide>
        <p15:guide id="11" orient="horz" pos="528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1848">
          <p15:clr>
            <a:srgbClr val="F26B43"/>
          </p15:clr>
        </p15:guide>
        <p15:guide id="14" orient="horz" pos="1512">
          <p15:clr>
            <a:srgbClr val="F26B43"/>
          </p15:clr>
        </p15:guide>
        <p15:guide id="15" orient="horz" pos="3144">
          <p15:clr>
            <a:srgbClr val="F26B43"/>
          </p15:clr>
        </p15:guide>
        <p15:guide id="16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13838-6CCC-4797-8ECB-7EF9DD85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2F99BCD9-99B4-425C-B3C0-E78EBA3C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</p:spPr>
        <p:txBody>
          <a:bodyPr rtlCol="0" anchor="t"/>
          <a:lstStyle/>
          <a:p>
            <a:pPr rtl="0"/>
            <a:r>
              <a:rPr lang="ru-RU"/>
              <a:t>Имя докладчика</a:t>
            </a:r>
          </a:p>
        </p:txBody>
      </p:sp>
      <p:pic>
        <p:nvPicPr>
          <p:cNvPr id="30" name="Рисунок 29" descr="Офисный стол с бумагами, ноутбуком, ручкой и очками для чтения">
            <a:extLst>
              <a:ext uri="{FF2B5EF4-FFF2-40B4-BE49-F238E27FC236}">
                <a16:creationId xmlns:a16="http://schemas.microsoft.com/office/drawing/2014/main" id="{EBEF8340-BD26-4016-B1B1-9BFC9B9427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" b="7"/>
          <a:stretch/>
        </p:blipFill>
        <p:spPr>
          <a:xfrm>
            <a:off x="379094" y="344805"/>
            <a:ext cx="10369604" cy="4154274"/>
          </a:xfrm>
        </p:spPr>
      </p:pic>
    </p:spTree>
    <p:extLst>
      <p:ext uri="{BB962C8B-B14F-4D97-AF65-F5344CB8AC3E}">
        <p14:creationId xmlns:p14="http://schemas.microsoft.com/office/powerpoint/2010/main" val="199708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9046EF7-AC35-4EFD-B67B-BCCD7D22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 rtlCol="0"/>
          <a:lstStyle/>
          <a:p>
            <a:pPr rtl="0"/>
            <a:r>
              <a:rPr lang="ru-RU"/>
              <a:t>Содержимое 2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50E3A27-246E-451F-8FA8-E6FD6935D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514" y="1673444"/>
            <a:ext cx="2945347" cy="665481"/>
          </a:xfrm>
        </p:spPr>
        <p:txBody>
          <a:bodyPr rtlCol="0"/>
          <a:lstStyle/>
          <a:p>
            <a:pPr rtl="0"/>
            <a:r>
              <a:rPr lang="ru-RU"/>
              <a:t>Подзаголовок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2387DCC-3977-4A99-9BE0-CBFE5B00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338927"/>
            <a:ext cx="2945347" cy="3482750"/>
          </a:xfrm>
        </p:spPr>
        <p:txBody>
          <a:bodyPr rtlCol="0"/>
          <a:lstStyle/>
          <a:p>
            <a:pPr lvl="0" rtl="0"/>
            <a:r>
              <a:rPr lang="ru-RU"/>
              <a:t>Добавьте текст, изображения, рисунки и видео. </a:t>
            </a:r>
          </a:p>
          <a:p>
            <a:pPr lvl="0" rtl="0"/>
            <a:r>
              <a:rPr lang="ru-RU"/>
              <a:t>Добавьте переходы, анимацию и движение. </a:t>
            </a:r>
          </a:p>
          <a:p>
            <a:pPr lvl="0" rtl="0"/>
            <a:r>
              <a:rPr lang="ru-RU"/>
              <a:t>Сохраняйте презентации в OneDrive и получайте к ним доступ с компьютера, планшета или телефона.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4C7BFC5-24B5-4D4A-ABE8-E403ADD39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85548" y="1673444"/>
            <a:ext cx="2945347" cy="665481"/>
          </a:xfrm>
        </p:spPr>
        <p:txBody>
          <a:bodyPr rtlCol="0"/>
          <a:lstStyle/>
          <a:p>
            <a:pPr rtl="0"/>
            <a:r>
              <a:rPr lang="ru-RU"/>
              <a:t>Подзаголовок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18FCED40-C162-4447-BEDE-F9D62FD18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5548" y="2338927"/>
            <a:ext cx="2945347" cy="3482750"/>
          </a:xfrm>
        </p:spPr>
        <p:txBody>
          <a:bodyPr rtlCol="0"/>
          <a:lstStyle/>
          <a:p>
            <a:pPr rtl="0"/>
            <a:r>
              <a:rPr lang="ru-RU"/>
              <a:t>Откройте область "Идеи для оформления" для быстрого изменения слайдов. </a:t>
            </a:r>
          </a:p>
          <a:p>
            <a:pPr rtl="0"/>
            <a:r>
              <a:rPr lang="ru-RU"/>
              <a:t>Когда у нас есть идеи для оформления, мы показываем их вам прямо здесь.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A1104E7E-55E9-451B-B30D-DCA20FC09E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88898" y="1673444"/>
            <a:ext cx="2945347" cy="665481"/>
          </a:xfrm>
        </p:spPr>
        <p:txBody>
          <a:bodyPr rtlCol="0"/>
          <a:lstStyle/>
          <a:p>
            <a:pPr rtl="0"/>
            <a:r>
              <a:rPr lang="ru-RU"/>
              <a:t>Подзаголовок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5FBF6DF-AB98-4988-9B00-AF337D5E15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8898" y="2338927"/>
            <a:ext cx="2945347" cy="3482750"/>
          </a:xfrm>
        </p:spPr>
        <p:txBody>
          <a:bodyPr rtlCol="0"/>
          <a:lstStyle/>
          <a:p>
            <a:pPr rtl="0"/>
            <a:r>
              <a:rPr lang="ru-RU"/>
              <a:t>В этой теме PowerPoint используется собственный уникальный набор цветов, шрифтов и эффектов, создающих общее оформление этих слайдов. </a:t>
            </a:r>
          </a:p>
          <a:p>
            <a:pPr rtl="0"/>
            <a:r>
              <a:rPr lang="ru-RU"/>
              <a:t>В PowerPoint есть множество тем, придающих вашим презентациям индивидуальность.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E5F9A3-EC1A-4AB8-9A51-93EBC2DB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349A24-7B64-4D34-8057-986A397B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7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62CA1E89-F74D-4164-B92E-2F5324CCD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</p:spPr>
        <p:txBody>
          <a:bodyPr rtlCol="0"/>
          <a:lstStyle/>
          <a:p>
            <a:pPr rtl="0"/>
            <a:r>
              <a:rPr lang="ru-RU"/>
              <a:t>Сводка</a:t>
            </a:r>
          </a:p>
        </p:txBody>
      </p:sp>
      <p:sp>
        <p:nvSpPr>
          <p:cNvPr id="15" name="Подзаголовок 14">
            <a:extLst>
              <a:ext uri="{FF2B5EF4-FFF2-40B4-BE49-F238E27FC236}">
                <a16:creationId xmlns:a16="http://schemas.microsoft.com/office/drawing/2014/main" id="{1F3F803E-A30E-4AFB-87E9-DCDDA41E1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961" y="4269546"/>
            <a:ext cx="9106631" cy="1403153"/>
          </a:xfrm>
        </p:spPr>
        <p:txBody>
          <a:bodyPr rtlCol="0"/>
          <a:lstStyle/>
          <a:p>
            <a:pPr rtl="0"/>
            <a:r>
              <a:rPr lang="ru-RU"/>
              <a:t>В PowerPoint можно создавать презентации и делиться своими материалами с другими, где бы они ни находились. Введите здесь нужный текст, чтобы начать работу. В этом шаблоне вы также можете добавлять рисунки, изображения и видеоролики. Сохраняйте презентации в OneDrive и открывайте их с компьютера, планшета или телефона.</a:t>
            </a:r>
          </a:p>
        </p:txBody>
      </p:sp>
      <p:pic>
        <p:nvPicPr>
          <p:cNvPr id="56" name="Рисунок 55" descr="Офисный стол с журналами и ноутбуком">
            <a:extLst>
              <a:ext uri="{FF2B5EF4-FFF2-40B4-BE49-F238E27FC236}">
                <a16:creationId xmlns:a16="http://schemas.microsoft.com/office/drawing/2014/main" id="{851ACFD4-7AE2-413A-BD85-8274744243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667" b="5667"/>
          <a:stretch/>
        </p:blipFill>
        <p:spPr>
          <a:xfrm>
            <a:off x="381383" y="365108"/>
            <a:ext cx="2569503" cy="1519237"/>
          </a:xfrm>
        </p:spPr>
      </p:pic>
      <p:pic>
        <p:nvPicPr>
          <p:cNvPr id="16" name="Рисунок 15" descr="Люди улыбаются и смотрят на свои телефоны">
            <a:extLst>
              <a:ext uri="{FF2B5EF4-FFF2-40B4-BE49-F238E27FC236}">
                <a16:creationId xmlns:a16="http://schemas.microsoft.com/office/drawing/2014/main" id="{951C9EE5-67DC-4D11-A65F-D5593538EB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977" y="365108"/>
            <a:ext cx="2587752" cy="1519237"/>
          </a:xfrm>
        </p:spPr>
      </p:pic>
      <p:pic>
        <p:nvPicPr>
          <p:cNvPr id="59" name="Рисунок 58" descr="Осанка, размер, карандаш, рисунок">
            <a:extLst>
              <a:ext uri="{FF2B5EF4-FFF2-40B4-BE49-F238E27FC236}">
                <a16:creationId xmlns:a16="http://schemas.microsoft.com/office/drawing/2014/main" id="{D2240412-D79B-4C60-B913-5106FD854F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5966" b="5966"/>
          <a:stretch/>
        </p:blipFill>
        <p:spPr>
          <a:xfrm>
            <a:off x="5540820" y="365108"/>
            <a:ext cx="2587752" cy="1519237"/>
          </a:xfrm>
        </p:spPr>
      </p:pic>
      <p:pic>
        <p:nvPicPr>
          <p:cNvPr id="25" name="Рисунок 24" descr="Совещание сотрудников в офисе ">
            <a:extLst>
              <a:ext uri="{FF2B5EF4-FFF2-40B4-BE49-F238E27FC236}">
                <a16:creationId xmlns:a16="http://schemas.microsoft.com/office/drawing/2014/main" id="{9F31BB21-C729-4B21-98D7-F299E1DACE9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743" y="365108"/>
            <a:ext cx="2587752" cy="1519237"/>
          </a:xfrm>
        </p:spPr>
      </p:pic>
      <p:sp>
        <p:nvSpPr>
          <p:cNvPr id="42" name="Нижний колонтитул 41">
            <a:extLst>
              <a:ext uri="{FF2B5EF4-FFF2-40B4-BE49-F238E27FC236}">
                <a16:creationId xmlns:a16="http://schemas.microsoft.com/office/drawing/2014/main" id="{083788C2-6193-4C41-BDFE-949DB17F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:a16="http://schemas.microsoft.com/office/drawing/2014/main" id="{6A41C43B-C2F7-4C15-9A68-278D666D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CE0B4D92-8F8B-47B9-9884-2F4ECA2EC9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B644-5F5A-4E5B-BA28-DE6E222EB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</p:spPr>
        <p:txBody>
          <a:bodyPr rtlCol="0"/>
          <a:lstStyle/>
          <a:p>
            <a:pPr rtl="0"/>
            <a:r>
              <a:rPr lang="ru-RU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3C76A6-847B-4C82-B5E0-00AA09AD0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5" y="5184479"/>
            <a:ext cx="5433901" cy="660166"/>
          </a:xfrm>
        </p:spPr>
        <p:txBody>
          <a:bodyPr rtlCol="0"/>
          <a:lstStyle/>
          <a:p>
            <a:pPr rtl="0"/>
            <a:r>
              <a:rPr lang="ru-RU" dirty="0"/>
              <a:t>Имя докладчика  •  Адрес электронной почты  •  Сайт</a:t>
            </a:r>
          </a:p>
        </p:txBody>
      </p:sp>
      <p:pic>
        <p:nvPicPr>
          <p:cNvPr id="101" name="Рисунок 100" descr="Офисный стол с клавиатурой, карандашом, блокнотом, очками для чтения и телефоном">
            <a:extLst>
              <a:ext uri="{FF2B5EF4-FFF2-40B4-BE49-F238E27FC236}">
                <a16:creationId xmlns:a16="http://schemas.microsoft.com/office/drawing/2014/main" id="{FB375E85-E1B2-43CF-B21B-9B8C2110B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805" y="346969"/>
            <a:ext cx="4308475" cy="5669280"/>
          </a:xfrm>
        </p:spPr>
      </p:pic>
      <p:sp>
        <p:nvSpPr>
          <p:cNvPr id="28" name="Нижний колонтитул 27">
            <a:extLst>
              <a:ext uri="{FF2B5EF4-FFF2-40B4-BE49-F238E27FC236}">
                <a16:creationId xmlns:a16="http://schemas.microsoft.com/office/drawing/2014/main" id="{F13935AE-5DF2-446C-8700-C187C6E7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9" name="Номер слайда 28">
            <a:extLst>
              <a:ext uri="{FF2B5EF4-FFF2-40B4-BE49-F238E27FC236}">
                <a16:creationId xmlns:a16="http://schemas.microsoft.com/office/drawing/2014/main" id="{A71A34B9-CDBE-4F6F-A2CD-04C420DB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42B7CBA4-B6F8-42AF-9F87-A3019C5374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8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rtlCol="0"/>
          <a:lstStyle/>
          <a:p>
            <a:pPr rtl="0"/>
            <a:r>
              <a:rPr lang="ru-RU"/>
              <a:t>Повестка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Раздел 1</a:t>
            </a:r>
          </a:p>
          <a:p>
            <a:pPr rtl="0"/>
            <a:r>
              <a:rPr lang="ru-RU"/>
              <a:t>Раздел 2</a:t>
            </a:r>
          </a:p>
          <a:p>
            <a:pPr rtl="0"/>
            <a:r>
              <a:rPr lang="ru-RU"/>
              <a:t>Раздел 3</a:t>
            </a:r>
          </a:p>
          <a:p>
            <a:pPr rtl="0"/>
            <a:r>
              <a:rPr lang="ru-RU"/>
              <a:t>Раздел 4</a:t>
            </a:r>
          </a:p>
          <a:p>
            <a:pPr rtl="0"/>
            <a:r>
              <a:rPr lang="ru-RU"/>
              <a:t>Раздел 5</a:t>
            </a:r>
          </a:p>
        </p:txBody>
      </p:sp>
      <p:pic>
        <p:nvPicPr>
          <p:cNvPr id="12" name="Рисунок 11" descr="Калькулятор крупным планом">
            <a:extLst>
              <a:ext uri="{FF2B5EF4-FFF2-40B4-BE49-F238E27FC236}">
                <a16:creationId xmlns:a16="http://schemas.microsoft.com/office/drawing/2014/main" id="{C320AFE2-20CA-43D3-8E4E-28DBD9F9B75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480" y="1928306"/>
            <a:ext cx="3465576" cy="4105656"/>
          </a:xfrm>
        </p:spPr>
      </p:pic>
      <p:sp>
        <p:nvSpPr>
          <p:cNvPr id="19" name="Нижний колонтитул 18">
            <a:extLst>
              <a:ext uri="{FF2B5EF4-FFF2-40B4-BE49-F238E27FC236}">
                <a16:creationId xmlns:a16="http://schemas.microsoft.com/office/drawing/2014/main" id="{CBBB7DCC-419E-4462-B49C-E0F2281E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</p:spPr>
        <p:txBody>
          <a:bodyPr rtlCol="0"/>
          <a:lstStyle/>
          <a:p>
            <a:pPr rtl="0"/>
            <a:r>
              <a:rPr lang="ru-RU"/>
              <a:t>Введение</a:t>
            </a:r>
          </a:p>
        </p:txBody>
      </p:sp>
      <p:pic>
        <p:nvPicPr>
          <p:cNvPr id="24" name="Рисунок 23" descr="Человек пишет на стекле">
            <a:extLst>
              <a:ext uri="{FF2B5EF4-FFF2-40B4-BE49-F238E27FC236}">
                <a16:creationId xmlns:a16="http://schemas.microsoft.com/office/drawing/2014/main" id="{E8D6D228-D684-4F0F-9A5A-880FC7432E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973" r="7973"/>
          <a:stretch/>
        </p:blipFill>
        <p:spPr>
          <a:xfrm>
            <a:off x="539750" y="400050"/>
            <a:ext cx="3606800" cy="2860675"/>
          </a:xfrm>
        </p:spPr>
      </p:pic>
      <p:pic>
        <p:nvPicPr>
          <p:cNvPr id="12" name="Рисунок 11" descr="Человек печатает текст на ноутбуке">
            <a:extLst>
              <a:ext uri="{FF2B5EF4-FFF2-40B4-BE49-F238E27FC236}">
                <a16:creationId xmlns:a16="http://schemas.microsoft.com/office/drawing/2014/main" id="{5C6EB4F4-2E2A-4AA4-BE26-B5AA4D3BDF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3565525"/>
            <a:ext cx="3606800" cy="2860675"/>
          </a:xfrm>
        </p:spPr>
      </p:pic>
      <p:sp>
        <p:nvSpPr>
          <p:cNvPr id="17" name="Объект 16">
            <a:extLst>
              <a:ext uri="{FF2B5EF4-FFF2-40B4-BE49-F238E27FC236}">
                <a16:creationId xmlns:a16="http://schemas.microsoft.com/office/drawing/2014/main" id="{017C5392-1C76-48FA-8940-76AD15BC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</p:spPr>
        <p:txBody>
          <a:bodyPr rtlCol="0"/>
          <a:lstStyle/>
          <a:p>
            <a:pPr rtl="0"/>
            <a:r>
              <a:rPr lang="ru-RU"/>
              <a:t>В PowerPoint можно создавать презентации и делиться своими материалами с другими, где бы они ни находились. Введите здесь нужный текст, чтобы начать работу. В этом шаблоне вы также можете добавлять рисунки, изображения и видеоролики. Сохраняйте презентации в OneDrive и открывайте их с компьютера, планшета или телефона. </a:t>
            </a:r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74D078E0-1675-4479-A2AB-9DD2016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9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B840-04AA-410B-8A72-B848F9F6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</p:spPr>
        <p:txBody>
          <a:bodyPr rtlCol="0"/>
          <a:lstStyle/>
          <a:p>
            <a:pPr rtl="0"/>
            <a:r>
              <a:rPr lang="ru-RU"/>
              <a:t>Раздел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05E107-9713-4C30-AE85-314FCED0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</p:spPr>
        <p:txBody>
          <a:bodyPr rtlCol="0"/>
          <a:lstStyle/>
          <a:p>
            <a:pPr rtl="0"/>
            <a:r>
              <a:rPr lang="ru-RU"/>
              <a:t>Подзаголовок</a:t>
            </a:r>
          </a:p>
        </p:txBody>
      </p:sp>
      <p:pic>
        <p:nvPicPr>
          <p:cNvPr id="23" name="Рисунок 22" descr="Совещание в офисе ">
            <a:extLst>
              <a:ext uri="{FF2B5EF4-FFF2-40B4-BE49-F238E27FC236}">
                <a16:creationId xmlns:a16="http://schemas.microsoft.com/office/drawing/2014/main" id="{F7E3FB0F-A5DF-4CC2-A482-964F94F531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8765" r="18765"/>
          <a:stretch/>
        </p:blipFill>
        <p:spPr>
          <a:xfrm>
            <a:off x="0" y="0"/>
            <a:ext cx="6426200" cy="6858000"/>
          </a:xfrm>
        </p:spPr>
      </p:pic>
    </p:spTree>
    <p:extLst>
      <p:ext uri="{BB962C8B-B14F-4D97-AF65-F5344CB8AC3E}">
        <p14:creationId xmlns:p14="http://schemas.microsoft.com/office/powerpoint/2010/main" val="296630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rtlCol="0"/>
          <a:lstStyle/>
          <a:p>
            <a:pPr rtl="0"/>
            <a:r>
              <a:rPr lang="ru-RU"/>
              <a:t>Таблица</a:t>
            </a:r>
          </a:p>
        </p:txBody>
      </p:sp>
      <p:graphicFrame>
        <p:nvGraphicFramePr>
          <p:cNvPr id="12" name="Таблица 9">
            <a:extLst>
              <a:ext uri="{FF2B5EF4-FFF2-40B4-BE49-F238E27FC236}">
                <a16:creationId xmlns:a16="http://schemas.microsoft.com/office/drawing/2014/main" id="{FE9C0649-F657-4392-BDCB-2938E263E31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8685020"/>
              </p:ext>
            </p:extLst>
          </p:nvPr>
        </p:nvGraphicFramePr>
        <p:xfrm>
          <a:off x="1220788" y="2322513"/>
          <a:ext cx="8663075" cy="33108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2615">
                  <a:extLst>
                    <a:ext uri="{9D8B030D-6E8A-4147-A177-3AD203B41FA5}">
                      <a16:colId xmlns:a16="http://schemas.microsoft.com/office/drawing/2014/main" val="1517755082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2446386500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3308918160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1854486728"/>
                    </a:ext>
                  </a:extLst>
                </a:gridCol>
                <a:gridCol w="1732615">
                  <a:extLst>
                    <a:ext uri="{9D8B030D-6E8A-4147-A177-3AD203B41FA5}">
                      <a16:colId xmlns:a16="http://schemas.microsoft.com/office/drawing/2014/main" val="1808496511"/>
                    </a:ext>
                  </a:extLst>
                </a:gridCol>
              </a:tblGrid>
              <a:tr h="662178">
                <a:tc>
                  <a:txBody>
                    <a:bodyPr/>
                    <a:lstStyle/>
                    <a:p>
                      <a:pPr algn="ctr" rtl="0"/>
                      <a:endParaRPr lang="ru-RU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Категория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Категория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Категория 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Категория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35180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Элемент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628125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Элемент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315634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Элемент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311043"/>
                  </a:ext>
                </a:extLst>
              </a:tr>
              <a:tr h="662178"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Элемент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39586"/>
                  </a:ext>
                </a:extLst>
              </a:tr>
            </a:tbl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3ED85D-079F-4DB5-BFE0-E63663B6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5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807317B-B371-4946-B197-BC39BD6C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204DAC84-837C-40BB-8177-C1D5A409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</p:spPr>
        <p:txBody>
          <a:bodyPr rtlCol="0">
            <a:noAutofit/>
          </a:bodyPr>
          <a:lstStyle/>
          <a:p>
            <a:pPr rtl="0"/>
            <a:r>
              <a:rPr lang="ru-RU" sz="3200"/>
              <a:t>Лучший способ начать работу — перестать говорить и начать делать.</a:t>
            </a:r>
          </a:p>
        </p:txBody>
      </p:sp>
      <p:sp>
        <p:nvSpPr>
          <p:cNvPr id="22" name="Подзаголовок 21">
            <a:extLst>
              <a:ext uri="{FF2B5EF4-FFF2-40B4-BE49-F238E27FC236}">
                <a16:creationId xmlns:a16="http://schemas.microsoft.com/office/drawing/2014/main" id="{8C671165-EFA4-4DBE-B4FE-16D762A36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0313" y="5005388"/>
            <a:ext cx="3609975" cy="850900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Уолт Дисней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98D769-2E5A-4EF9-8426-9BA082FB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56047088-86BC-474E-9B17-B77EC1581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740EB13-AAB4-4A6B-86CB-5C5DE11E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7099" y="334926"/>
            <a:ext cx="4547155" cy="6188148"/>
            <a:chOff x="7277099" y="334926"/>
            <a:chExt cx="4547155" cy="6188148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79AB9241-039C-4FF2-AECC-BABC335E3DE0}"/>
                </a:ext>
              </a:extLst>
            </p:cNvPr>
            <p:cNvSpPr/>
            <p:nvPr/>
          </p:nvSpPr>
          <p:spPr>
            <a:xfrm>
              <a:off x="7277099" y="334926"/>
              <a:ext cx="4547155" cy="618814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7D18A629-23DA-4189-AD51-B95E5BCC56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396B2BA3-41A2-4270-966C-E52762F95C7E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4991100"/>
              <a:ext cx="3471597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360ABC38-AF6D-4F2F-82EB-C5F69F10F667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047437"/>
              <a:ext cx="3471598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342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Команда</a:t>
            </a:r>
          </a:p>
        </p:txBody>
      </p:sp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t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709AFD8-D051-4223-B8CF-1EC150CE883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799C0544-5810-41CD-87BD-3B2704996E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b="1" dirty="0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F5D97ADE-1440-4472-B0E6-54DB51BDAB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/>
              <a:t>Заголовок</a:t>
            </a:r>
          </a:p>
        </p:txBody>
      </p:sp>
      <p:pic>
        <p:nvPicPr>
          <p:cNvPr id="32" name="Рисунок 31" descr="портретный снимок участника команды">
            <a:extLst>
              <a:ext uri="{FF2B5EF4-FFF2-40B4-BE49-F238E27FC236}">
                <a16:creationId xmlns:a16="http://schemas.microsoft.com/office/drawing/2014/main" id="{66A6376E-F414-4E96-99DD-BE6CDDA359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1" b="4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Рисунок 32" descr="портретный снимок участника команды">
            <a:extLst>
              <a:ext uri="{FF2B5EF4-FFF2-40B4-BE49-F238E27FC236}">
                <a16:creationId xmlns:a16="http://schemas.microsoft.com/office/drawing/2014/main" id="{F1A89931-6765-4682-A0A1-F8A70441D17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4" name="Рисунок 33" descr="портретный снимок участника команды">
            <a:extLst>
              <a:ext uri="{FF2B5EF4-FFF2-40B4-BE49-F238E27FC236}">
                <a16:creationId xmlns:a16="http://schemas.microsoft.com/office/drawing/2014/main" id="{9CA54210-A362-4A4C-AA9C-F61FF22F7FB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l="159" r="15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5" name="Рисунок 34" descr="портретный снимок участника команды">
            <a:extLst>
              <a:ext uri="{FF2B5EF4-FFF2-40B4-BE49-F238E27FC236}">
                <a16:creationId xmlns:a16="http://schemas.microsoft.com/office/drawing/2014/main" id="{7BFAB778-A6C6-4E72-A56E-CE80061DB53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/>
          <a:srcRect l="200" r="2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" name="Текст 25">
            <a:extLst>
              <a:ext uri="{FF2B5EF4-FFF2-40B4-BE49-F238E27FC236}">
                <a16:creationId xmlns:a16="http://schemas.microsoft.com/office/drawing/2014/main" id="{CAA8711F-9801-4F55-83D7-9CAEAFB429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ru-RU" b="1"/>
              <a:t>Имя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659CB965-1AA8-4EFA-9060-BEB9C847CA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ru-RU"/>
              <a:t>Заголовок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1048D9CA-7F97-4516-9C0D-FB739D9D8B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ru-RU" b="1"/>
              <a:t>Имя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AA138F0-431F-49F4-AF0A-C106C180CF8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/>
          <a:p>
            <a:pPr rtl="0"/>
            <a:r>
              <a:rPr lang="ru-RU"/>
              <a:t>Заголовок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F08A1561-5E39-4BAF-963B-39EAB03EF2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ru-RU" b="1"/>
              <a:t>Имя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5FFFED7E-A266-4282-8997-6986181438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ru-RU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55514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</p:spPr>
        <p:txBody>
          <a:bodyPr rtlCol="0"/>
          <a:lstStyle/>
          <a:p>
            <a:pPr rtl="0"/>
            <a:r>
              <a:rPr lang="ru-RU" dirty="0"/>
              <a:t>Временная шкала</a:t>
            </a:r>
          </a:p>
        </p:txBody>
      </p:sp>
      <p:graphicFrame>
        <p:nvGraphicFramePr>
          <p:cNvPr id="12" name="Объект 3" descr="Содержимое временной шкалы">
            <a:extLst>
              <a:ext uri="{FF2B5EF4-FFF2-40B4-BE49-F238E27FC236}">
                <a16:creationId xmlns:a16="http://schemas.microsoft.com/office/drawing/2014/main" id="{03F66345-BC9C-4F39-A854-C9BC568419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6303720"/>
              </p:ext>
            </p:extLst>
          </p:nvPr>
        </p:nvGraphicFramePr>
        <p:xfrm>
          <a:off x="496888" y="460375"/>
          <a:ext cx="10090150" cy="394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737F8D-2314-4D6B-8ADD-E5DD60C8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08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9D6D8D-4EF5-4265-88C3-9A7C15E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 rtlCol="0"/>
          <a:lstStyle/>
          <a:p>
            <a:pPr rtl="0"/>
            <a:r>
              <a:rPr lang="ru-RU"/>
              <a:t>Содержимое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D4337333-5C0C-4BBC-9B33-936F96AD2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513" y="1673444"/>
            <a:ext cx="4565283" cy="665481"/>
          </a:xfrm>
        </p:spPr>
        <p:txBody>
          <a:bodyPr rtlCol="0"/>
          <a:lstStyle/>
          <a:p>
            <a:pPr rtl="0"/>
            <a:r>
              <a:rPr lang="ru-RU"/>
              <a:t>Подзаголовок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C803DE5-6EF0-4F28-8C50-C142E51B6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38927"/>
            <a:ext cx="4565283" cy="3492908"/>
          </a:xfrm>
        </p:spPr>
        <p:txBody>
          <a:bodyPr rtlCol="0"/>
          <a:lstStyle/>
          <a:p>
            <a:pPr rtl="0"/>
            <a:r>
              <a:rPr lang="ru-RU"/>
              <a:t>Добавьте текст, изображения, рисунки и видео. </a:t>
            </a:r>
          </a:p>
          <a:p>
            <a:pPr rtl="0"/>
            <a:r>
              <a:rPr lang="ru-RU"/>
              <a:t>Добавьте переходы, анимацию и движение. </a:t>
            </a:r>
          </a:p>
          <a:p>
            <a:pPr rtl="0"/>
            <a:r>
              <a:rPr lang="ru-RU"/>
              <a:t>Сохраняйте презентации в OneDrive и получайте к ним доступ с компьютера, планшета или телефона. 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E633D0AA-8EC9-4074-835B-B9E8F5104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8963" y="1673444"/>
            <a:ext cx="4565283" cy="665481"/>
          </a:xfrm>
        </p:spPr>
        <p:txBody>
          <a:bodyPr rtlCol="0"/>
          <a:lstStyle/>
          <a:p>
            <a:pPr rtl="0"/>
            <a:r>
              <a:rPr lang="ru-RU"/>
              <a:t>Подзаголовок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65DE900-AEA6-4993-B176-7D5A096CB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8963" y="2338927"/>
            <a:ext cx="4565283" cy="3492908"/>
          </a:xfrm>
        </p:spPr>
        <p:txBody>
          <a:bodyPr rtlCol="0"/>
          <a:lstStyle/>
          <a:p>
            <a:pPr rtl="0"/>
            <a:r>
              <a:rPr lang="ru-RU"/>
              <a:t>Откройте область "Идеи для оформления" для быстрого изменения слайдов. </a:t>
            </a:r>
          </a:p>
          <a:p>
            <a:pPr rtl="0"/>
            <a:r>
              <a:rPr lang="ru-RU"/>
              <a:t>Когда у нас есть идеи для оформления, мы показываем их вам прямо здесь. </a:t>
            </a:r>
          </a:p>
        </p:txBody>
      </p:sp>
      <p:sp>
        <p:nvSpPr>
          <p:cNvPr id="17" name="Нижний колонтитул 16">
            <a:extLst>
              <a:ext uri="{FF2B5EF4-FFF2-40B4-BE49-F238E27FC236}">
                <a16:creationId xmlns:a16="http://schemas.microsoft.com/office/drawing/2014/main" id="{9CC598A7-1589-4155-8E9E-6556F34C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A9D29E60-58D1-45FC-8F2A-ADEF2F1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74871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BA3AEB-0B6D-4F09-8EB6-86588D7AB1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207BF10-CF7B-4768-919D-354C4FEDF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PresentationFormat>Широкоэкранный</PresentationFormat>
  <Paragraphs>114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MemoVTI</vt:lpstr>
      <vt:lpstr>Заголовок презентации</vt:lpstr>
      <vt:lpstr>Повестка</vt:lpstr>
      <vt:lpstr>Введение</vt:lpstr>
      <vt:lpstr>Раздел 1</vt:lpstr>
      <vt:lpstr>Таблица</vt:lpstr>
      <vt:lpstr>Лучший способ начать работу — перестать говорить и начать делать.</vt:lpstr>
      <vt:lpstr>Команда</vt:lpstr>
      <vt:lpstr>Временная шкала</vt:lpstr>
      <vt:lpstr>Содержимое</vt:lpstr>
      <vt:lpstr>Содержимое 2</vt:lpstr>
      <vt:lpstr>Сводка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2026-03-04T11:00:20Z</dcterms:created>
  <dcterms:modified xsi:type="dcterms:W3CDTF">2026-03-04T11:00:50Z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