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61" r:id="rId4"/>
    <p:sldId id="360" r:id="rId5"/>
    <p:sldId id="347" r:id="rId6"/>
    <p:sldId id="259" r:id="rId7"/>
    <p:sldId id="260" r:id="rId8"/>
    <p:sldId id="298" r:id="rId9"/>
    <p:sldId id="307" r:id="rId10"/>
    <p:sldId id="362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5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6285289253517303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FBC-468E-9953-136C30B4E30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FBC-468E-9953-136C30B4E30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FBC-468E-9953-136C30B4E304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FBC-468E-9953-136C30B4E304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60</c:v>
                </c:pt>
                <c:pt idx="1">
                  <c:v>50</c:v>
                </c:pt>
                <c:pt idx="2">
                  <c:v>75</c:v>
                </c:pt>
                <c:pt idx="3">
                  <c:v>40</c:v>
                </c:pt>
                <c:pt idx="4">
                  <c:v>55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BC-468E-9953-136C30B4E3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40</c:v>
                </c:pt>
                <c:pt idx="1">
                  <c:v>50</c:v>
                </c:pt>
                <c:pt idx="2">
                  <c:v>25</c:v>
                </c:pt>
                <c:pt idx="3">
                  <c:v>60</c:v>
                </c:pt>
                <c:pt idx="4">
                  <c:v>45</c:v>
                </c:pt>
                <c:pt idx="5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BC-468E-9953-136C30B4E3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6285289253517303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27F-4C84-BBB8-53438DFA3F1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27F-4C84-BBB8-53438DFA3F1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027F-4C84-BBB8-53438DFA3F13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027F-4C84-BBB8-53438DFA3F13}"/>
              </c:ext>
            </c:extLst>
          </c:dPt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70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  <c:pt idx="4">
                  <c:v>40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7F-4C84-BBB8-53438DFA3F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</c:v>
                </c:pt>
              </c:strCache>
            </c:strRef>
          </c:tx>
          <c:spPr>
            <a:noFill/>
          </c:spPr>
          <c:invertIfNegative val="0"/>
          <c:cat>
            <c:strRef>
              <c:f>Sheet1!$A$2:$A$7</c:f>
              <c:strCache>
                <c:ptCount val="6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  <c:pt idx="5">
                  <c:v>Category 6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30</c:v>
                </c:pt>
                <c:pt idx="1">
                  <c:v>15</c:v>
                </c:pt>
                <c:pt idx="2">
                  <c:v>40</c:v>
                </c:pt>
                <c:pt idx="3">
                  <c:v>50</c:v>
                </c:pt>
                <c:pt idx="4">
                  <c:v>60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7F-4C84-BBB8-53438DFA3F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88474745704405E-2"/>
          <c:y val="3.4471340049169907E-2"/>
          <c:w val="0.94726689965341593"/>
          <c:h val="0.938443144086961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C25-4F91-A66C-F005BE19642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C25-4F91-A66C-F005BE196425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C25-4F91-A66C-F005BE196425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C25-4F91-A66C-F005BE196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88474745704405E-2"/>
          <c:y val="3.4471340049169907E-2"/>
          <c:w val="0.94726689965341593"/>
          <c:h val="0.938443144086961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BDE-4F56-AC19-67E8D826B79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BDE-4F56-AC19-67E8D826B79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BDE-4F56-AC19-67E8D826B79A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BDE-4F56-AC19-67E8D826B7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3488474745704405E-2"/>
          <c:y val="3.4471340049169907E-2"/>
          <c:w val="0.94726689965341593"/>
          <c:h val="0.938443144086961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93E-4B59-B282-FB22C8A4FD3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93E-4B59-B282-FB22C8A4FD3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693E-4B59-B282-FB22C8A4FD3E}"/>
              </c:ext>
            </c:extLst>
          </c:dPt>
          <c:cat>
            <c:strRef>
              <c:f>Sheet1!$A$2:$A$5</c:f>
              <c:strCache>
                <c:ptCount val="4"/>
                <c:pt idx="0">
                  <c:v>Option  A</c:v>
                </c:pt>
                <c:pt idx="1">
                  <c:v>Option  B</c:v>
                </c:pt>
                <c:pt idx="2">
                  <c:v>Option  C</c:v>
                </c:pt>
                <c:pt idx="3">
                  <c:v>Option  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70</c:v>
                </c:pt>
                <c:pt idx="2">
                  <c:v>50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93E-4B59-B282-FB22C8A4F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5737344"/>
        <c:axId val="375776000"/>
      </c:barChart>
      <c:catAx>
        <c:axId val="37573734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75776000"/>
        <c:crosses val="autoZero"/>
        <c:auto val="1"/>
        <c:lblAlgn val="ctr"/>
        <c:lblOffset val="100"/>
        <c:noMultiLvlLbl val="0"/>
      </c:catAx>
      <c:valAx>
        <c:axId val="3757760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75737344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E2-4F87-9E7A-3664D8A2267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AE2-4F87-9E7A-3664D8A2267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AE2-4F87-9E7A-3664D8A2267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AE2-4F87-9E7A-3664D8A226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14912"/>
        <c:axId val="35492224"/>
      </c:lineChart>
      <c:catAx>
        <c:axId val="4981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35492224"/>
        <c:crosses val="autoZero"/>
        <c:auto val="1"/>
        <c:lblAlgn val="ctr"/>
        <c:lblOffset val="100"/>
        <c:noMultiLvlLbl val="0"/>
      </c:catAx>
      <c:valAx>
        <c:axId val="35492224"/>
        <c:scaling>
          <c:orientation val="minMax"/>
          <c:max val="10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4981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0D39BB10-5FB8-4A10-90BB-A072E797968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05841" y="448493"/>
            <a:ext cx="4589410" cy="5961014"/>
          </a:xfrm>
          <a:custGeom>
            <a:avLst/>
            <a:gdLst>
              <a:gd name="connsiteX0" fmla="*/ 2355665 w 4589410"/>
              <a:gd name="connsiteY0" fmla="*/ 5725881 h 5961014"/>
              <a:gd name="connsiteX1" fmla="*/ 3984168 w 4589410"/>
              <a:gd name="connsiteY1" fmla="*/ 5725881 h 5961014"/>
              <a:gd name="connsiteX2" fmla="*/ 3984168 w 4589410"/>
              <a:gd name="connsiteY2" fmla="*/ 5961014 h 5961014"/>
              <a:gd name="connsiteX3" fmla="*/ 2355665 w 4589410"/>
              <a:gd name="connsiteY3" fmla="*/ 5961014 h 5961014"/>
              <a:gd name="connsiteX4" fmla="*/ 605244 w 4589410"/>
              <a:gd name="connsiteY4" fmla="*/ 5190304 h 5961014"/>
              <a:gd name="connsiteX5" fmla="*/ 2233747 w 4589410"/>
              <a:gd name="connsiteY5" fmla="*/ 5190304 h 5961014"/>
              <a:gd name="connsiteX6" fmla="*/ 2233747 w 4589410"/>
              <a:gd name="connsiteY6" fmla="*/ 5756361 h 5961014"/>
              <a:gd name="connsiteX7" fmla="*/ 605244 w 4589410"/>
              <a:gd name="connsiteY7" fmla="*/ 5756361 h 5961014"/>
              <a:gd name="connsiteX8" fmla="*/ 2355665 w 4589410"/>
              <a:gd name="connsiteY8" fmla="*/ 4214945 h 5961014"/>
              <a:gd name="connsiteX9" fmla="*/ 3984168 w 4589410"/>
              <a:gd name="connsiteY9" fmla="*/ 4214945 h 5961014"/>
              <a:gd name="connsiteX10" fmla="*/ 3984168 w 4589410"/>
              <a:gd name="connsiteY10" fmla="*/ 5608316 h 5961014"/>
              <a:gd name="connsiteX11" fmla="*/ 2355665 w 4589410"/>
              <a:gd name="connsiteY11" fmla="*/ 5608316 h 5961014"/>
              <a:gd name="connsiteX12" fmla="*/ 1 w 4589410"/>
              <a:gd name="connsiteY12" fmla="*/ 2233746 h 5961014"/>
              <a:gd name="connsiteX13" fmla="*/ 483327 w 4589410"/>
              <a:gd name="connsiteY13" fmla="*/ 2233746 h 5961014"/>
              <a:gd name="connsiteX14" fmla="*/ 483327 w 4589410"/>
              <a:gd name="connsiteY14" fmla="*/ 5961014 h 5961014"/>
              <a:gd name="connsiteX15" fmla="*/ 1 w 4589410"/>
              <a:gd name="connsiteY15" fmla="*/ 5961014 h 5961014"/>
              <a:gd name="connsiteX16" fmla="*/ 4106084 w 4589410"/>
              <a:gd name="connsiteY16" fmla="*/ 1820090 h 5961014"/>
              <a:gd name="connsiteX17" fmla="*/ 4589410 w 4589410"/>
              <a:gd name="connsiteY17" fmla="*/ 1820090 h 5961014"/>
              <a:gd name="connsiteX18" fmla="*/ 4589410 w 4589410"/>
              <a:gd name="connsiteY18" fmla="*/ 5608315 h 5961014"/>
              <a:gd name="connsiteX19" fmla="*/ 4106084 w 4589410"/>
              <a:gd name="connsiteY19" fmla="*/ 5608315 h 5961014"/>
              <a:gd name="connsiteX20" fmla="*/ 605244 w 4589410"/>
              <a:gd name="connsiteY20" fmla="*/ 1323701 h 5961014"/>
              <a:gd name="connsiteX21" fmla="*/ 2233747 w 4589410"/>
              <a:gd name="connsiteY21" fmla="*/ 1323701 h 5961014"/>
              <a:gd name="connsiteX22" fmla="*/ 2233747 w 4589410"/>
              <a:gd name="connsiteY22" fmla="*/ 5050968 h 5961014"/>
              <a:gd name="connsiteX23" fmla="*/ 605244 w 4589410"/>
              <a:gd name="connsiteY23" fmla="*/ 5050968 h 5961014"/>
              <a:gd name="connsiteX24" fmla="*/ 1 w 4589410"/>
              <a:gd name="connsiteY24" fmla="*/ 1323701 h 5961014"/>
              <a:gd name="connsiteX25" fmla="*/ 483327 w 4589410"/>
              <a:gd name="connsiteY25" fmla="*/ 1323701 h 5961014"/>
              <a:gd name="connsiteX26" fmla="*/ 483327 w 4589410"/>
              <a:gd name="connsiteY26" fmla="*/ 2133597 h 5961014"/>
              <a:gd name="connsiteX27" fmla="*/ 1 w 4589410"/>
              <a:gd name="connsiteY27" fmla="*/ 2133597 h 5961014"/>
              <a:gd name="connsiteX28" fmla="*/ 4106084 w 4589410"/>
              <a:gd name="connsiteY28" fmla="*/ 910045 h 5961014"/>
              <a:gd name="connsiteX29" fmla="*/ 4589410 w 4589410"/>
              <a:gd name="connsiteY29" fmla="*/ 910045 h 5961014"/>
              <a:gd name="connsiteX30" fmla="*/ 4589410 w 4589410"/>
              <a:gd name="connsiteY30" fmla="*/ 1719942 h 5961014"/>
              <a:gd name="connsiteX31" fmla="*/ 4106084 w 4589410"/>
              <a:gd name="connsiteY31" fmla="*/ 1719942 h 5961014"/>
              <a:gd name="connsiteX32" fmla="*/ 2355665 w 4589410"/>
              <a:gd name="connsiteY32" fmla="*/ 370113 h 5961014"/>
              <a:gd name="connsiteX33" fmla="*/ 3984168 w 4589410"/>
              <a:gd name="connsiteY33" fmla="*/ 370113 h 5961014"/>
              <a:gd name="connsiteX34" fmla="*/ 3984168 w 4589410"/>
              <a:gd name="connsiteY34" fmla="*/ 4097380 h 5961014"/>
              <a:gd name="connsiteX35" fmla="*/ 2355665 w 4589410"/>
              <a:gd name="connsiteY35" fmla="*/ 4097380 h 5961014"/>
              <a:gd name="connsiteX36" fmla="*/ 0 w 4589410"/>
              <a:gd name="connsiteY36" fmla="*/ 370113 h 5961014"/>
              <a:gd name="connsiteX37" fmla="*/ 1084218 w 4589410"/>
              <a:gd name="connsiteY37" fmla="*/ 370113 h 5961014"/>
              <a:gd name="connsiteX38" fmla="*/ 1084218 w 4589410"/>
              <a:gd name="connsiteY38" fmla="*/ 1184364 h 5961014"/>
              <a:gd name="connsiteX39" fmla="*/ 0 w 4589410"/>
              <a:gd name="connsiteY39" fmla="*/ 1184364 h 5961014"/>
              <a:gd name="connsiteX40" fmla="*/ 4106084 w 4589410"/>
              <a:gd name="connsiteY40" fmla="*/ 0 h 5961014"/>
              <a:gd name="connsiteX41" fmla="*/ 4589410 w 4589410"/>
              <a:gd name="connsiteY41" fmla="*/ 0 h 5961014"/>
              <a:gd name="connsiteX42" fmla="*/ 4589410 w 4589410"/>
              <a:gd name="connsiteY42" fmla="*/ 809897 h 5961014"/>
              <a:gd name="connsiteX43" fmla="*/ 4106084 w 4589410"/>
              <a:gd name="connsiteY43" fmla="*/ 809897 h 5961014"/>
              <a:gd name="connsiteX44" fmla="*/ 1206136 w 4589410"/>
              <a:gd name="connsiteY44" fmla="*/ 0 h 5961014"/>
              <a:gd name="connsiteX45" fmla="*/ 2233747 w 4589410"/>
              <a:gd name="connsiteY45" fmla="*/ 0 h 5961014"/>
              <a:gd name="connsiteX46" fmla="*/ 2233747 w 4589410"/>
              <a:gd name="connsiteY46" fmla="*/ 1184364 h 5961014"/>
              <a:gd name="connsiteX47" fmla="*/ 1206136 w 4589410"/>
              <a:gd name="connsiteY47" fmla="*/ 1184364 h 5961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4589410" h="5961014">
                <a:moveTo>
                  <a:pt x="2355665" y="5725881"/>
                </a:moveTo>
                <a:lnTo>
                  <a:pt x="3984168" y="5725881"/>
                </a:lnTo>
                <a:lnTo>
                  <a:pt x="3984168" y="5961014"/>
                </a:lnTo>
                <a:lnTo>
                  <a:pt x="2355665" y="5961014"/>
                </a:lnTo>
                <a:close/>
                <a:moveTo>
                  <a:pt x="605244" y="5190304"/>
                </a:moveTo>
                <a:lnTo>
                  <a:pt x="2233747" y="5190304"/>
                </a:lnTo>
                <a:lnTo>
                  <a:pt x="2233747" y="5756361"/>
                </a:lnTo>
                <a:lnTo>
                  <a:pt x="605244" y="5756361"/>
                </a:lnTo>
                <a:close/>
                <a:moveTo>
                  <a:pt x="2355665" y="4214945"/>
                </a:moveTo>
                <a:lnTo>
                  <a:pt x="3984168" y="4214945"/>
                </a:lnTo>
                <a:lnTo>
                  <a:pt x="3984168" y="5608316"/>
                </a:lnTo>
                <a:lnTo>
                  <a:pt x="2355665" y="5608316"/>
                </a:lnTo>
                <a:close/>
                <a:moveTo>
                  <a:pt x="1" y="2233746"/>
                </a:moveTo>
                <a:lnTo>
                  <a:pt x="483327" y="2233746"/>
                </a:lnTo>
                <a:lnTo>
                  <a:pt x="483327" y="5961014"/>
                </a:lnTo>
                <a:lnTo>
                  <a:pt x="1" y="5961014"/>
                </a:lnTo>
                <a:close/>
                <a:moveTo>
                  <a:pt x="4106084" y="1820090"/>
                </a:moveTo>
                <a:lnTo>
                  <a:pt x="4589410" y="1820090"/>
                </a:lnTo>
                <a:lnTo>
                  <a:pt x="4589410" y="5608315"/>
                </a:lnTo>
                <a:lnTo>
                  <a:pt x="4106084" y="5608315"/>
                </a:lnTo>
                <a:close/>
                <a:moveTo>
                  <a:pt x="605244" y="1323701"/>
                </a:moveTo>
                <a:lnTo>
                  <a:pt x="2233747" y="1323701"/>
                </a:lnTo>
                <a:lnTo>
                  <a:pt x="2233747" y="5050968"/>
                </a:lnTo>
                <a:lnTo>
                  <a:pt x="605244" y="5050968"/>
                </a:lnTo>
                <a:close/>
                <a:moveTo>
                  <a:pt x="1" y="1323701"/>
                </a:moveTo>
                <a:lnTo>
                  <a:pt x="483327" y="1323701"/>
                </a:lnTo>
                <a:lnTo>
                  <a:pt x="483327" y="2133597"/>
                </a:lnTo>
                <a:lnTo>
                  <a:pt x="1" y="2133597"/>
                </a:lnTo>
                <a:close/>
                <a:moveTo>
                  <a:pt x="4106084" y="910045"/>
                </a:moveTo>
                <a:lnTo>
                  <a:pt x="4589410" y="910045"/>
                </a:lnTo>
                <a:lnTo>
                  <a:pt x="4589410" y="1719942"/>
                </a:lnTo>
                <a:lnTo>
                  <a:pt x="4106084" y="1719942"/>
                </a:lnTo>
                <a:close/>
                <a:moveTo>
                  <a:pt x="2355665" y="370113"/>
                </a:moveTo>
                <a:lnTo>
                  <a:pt x="3984168" y="370113"/>
                </a:lnTo>
                <a:lnTo>
                  <a:pt x="3984168" y="4097380"/>
                </a:lnTo>
                <a:lnTo>
                  <a:pt x="2355665" y="4097380"/>
                </a:lnTo>
                <a:close/>
                <a:moveTo>
                  <a:pt x="0" y="370113"/>
                </a:moveTo>
                <a:lnTo>
                  <a:pt x="1084218" y="370113"/>
                </a:lnTo>
                <a:lnTo>
                  <a:pt x="1084218" y="1184364"/>
                </a:lnTo>
                <a:lnTo>
                  <a:pt x="0" y="1184364"/>
                </a:lnTo>
                <a:close/>
                <a:moveTo>
                  <a:pt x="4106084" y="0"/>
                </a:moveTo>
                <a:lnTo>
                  <a:pt x="4589410" y="0"/>
                </a:lnTo>
                <a:lnTo>
                  <a:pt x="4589410" y="809897"/>
                </a:lnTo>
                <a:lnTo>
                  <a:pt x="4106084" y="809897"/>
                </a:lnTo>
                <a:close/>
                <a:moveTo>
                  <a:pt x="1206136" y="0"/>
                </a:moveTo>
                <a:lnTo>
                  <a:pt x="2233747" y="0"/>
                </a:lnTo>
                <a:lnTo>
                  <a:pt x="2233747" y="1184364"/>
                </a:lnTo>
                <a:lnTo>
                  <a:pt x="1206136" y="11843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732A5D0C-08AD-4E3C-8516-D114A0699B3D}"/>
              </a:ext>
            </a:extLst>
          </p:cNvPr>
          <p:cNvSpPr/>
          <p:nvPr userDrawn="1"/>
        </p:nvSpPr>
        <p:spPr>
          <a:xfrm>
            <a:off x="715992" y="603849"/>
            <a:ext cx="7686136" cy="30710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그림 개체 틀 2">
            <a:extLst>
              <a:ext uri="{FF2B5EF4-FFF2-40B4-BE49-F238E27FC236}">
                <a16:creationId xmlns:a16="http://schemas.microsoft.com/office/drawing/2014/main" id="{1D62A92E-367B-4AED-9BF2-67B2F827F9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4919" y="603849"/>
            <a:ext cx="3658673" cy="377837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37907DAC-BE9B-4895-8186-9FC52DC9446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786996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0C332E3-A652-4A98-8710-933ED8F95A9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930133" y="1953571"/>
            <a:ext cx="4095290" cy="3002616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2CAE86F-1D9F-4FF8-9467-90082F013CB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384032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33C00B1-CA2C-494A-A566-6790FD0946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57814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E77CA480-4518-4BF0-9AD6-18091AD7F18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38700" y="3941782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2EA166A0-037E-44A3-B0C5-D536749BF6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7400" y="159172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BE4363D-0999-4850-AE33-1A1B530A845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316100" y="3955362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8" name="그림 개체 틀 2">
            <a:extLst>
              <a:ext uri="{FF2B5EF4-FFF2-40B4-BE49-F238E27FC236}">
                <a16:creationId xmlns:a16="http://schemas.microsoft.com/office/drawing/2014/main" id="{45B2035F-43A5-4EFF-BE2E-45917BEDCAF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54800" y="1578149"/>
            <a:ext cx="2437200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F9A6A539-B7C1-455B-A332-7354E9CDB6EE}"/>
              </a:ext>
            </a:extLst>
          </p:cNvPr>
          <p:cNvSpPr/>
          <p:nvPr userDrawn="1"/>
        </p:nvSpPr>
        <p:spPr>
          <a:xfrm>
            <a:off x="3985404" y="918494"/>
            <a:ext cx="6788988" cy="50210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6B131B09-149B-40B6-9249-44A4B9358F6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27795" y="2001328"/>
            <a:ext cx="1631465" cy="28553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F796B7A-F292-4DAB-8FF1-6D0AF3ECA3B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74489" y="2001328"/>
            <a:ext cx="5007269" cy="285534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5129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84">
            <a:extLst>
              <a:ext uri="{FF2B5EF4-FFF2-40B4-BE49-F238E27FC236}">
                <a16:creationId xmlns:a16="http://schemas.microsoft.com/office/drawing/2014/main" id="{08487DA2-01E2-45CB-A496-FDE46DB83E53}"/>
              </a:ext>
            </a:extLst>
          </p:cNvPr>
          <p:cNvSpPr/>
          <p:nvPr userDrawn="1"/>
        </p:nvSpPr>
        <p:spPr>
          <a:xfrm>
            <a:off x="3718801" y="5611520"/>
            <a:ext cx="4782651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148A2B19-58B1-4137-90BB-5AD7AC860EC5}"/>
              </a:ext>
            </a:extLst>
          </p:cNvPr>
          <p:cNvGrpSpPr/>
          <p:nvPr userDrawn="1"/>
        </p:nvGrpSpPr>
        <p:grpSpPr>
          <a:xfrm>
            <a:off x="3857257" y="2331942"/>
            <a:ext cx="4505740" cy="3543840"/>
            <a:chOff x="2444748" y="555045"/>
            <a:chExt cx="7282048" cy="5727454"/>
          </a:xfrm>
        </p:grpSpPr>
        <p:sp>
          <p:nvSpPr>
            <p:cNvPr id="5" name="Freeform: Shape 86">
              <a:extLst>
                <a:ext uri="{FF2B5EF4-FFF2-40B4-BE49-F238E27FC236}">
                  <a16:creationId xmlns:a16="http://schemas.microsoft.com/office/drawing/2014/main" id="{75629B70-1872-44F2-BC47-5EBB399C8759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7">
              <a:extLst>
                <a:ext uri="{FF2B5EF4-FFF2-40B4-BE49-F238E27FC236}">
                  <a16:creationId xmlns:a16="http://schemas.microsoft.com/office/drawing/2014/main" id="{E80C35BD-869C-4D8D-BFC9-81415EA32E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88">
              <a:extLst>
                <a:ext uri="{FF2B5EF4-FFF2-40B4-BE49-F238E27FC236}">
                  <a16:creationId xmlns:a16="http://schemas.microsoft.com/office/drawing/2014/main" id="{E4B6C454-BD2B-4663-80C9-37CD4D8CFDC1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9">
              <a:extLst>
                <a:ext uri="{FF2B5EF4-FFF2-40B4-BE49-F238E27FC236}">
                  <a16:creationId xmlns:a16="http://schemas.microsoft.com/office/drawing/2014/main" id="{9E78FBBE-66C6-4443-BA72-F0F9CEE364A2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9382479E-C9AD-4BFC-AABB-49F38F7B20A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1">
              <a:extLst>
                <a:ext uri="{FF2B5EF4-FFF2-40B4-BE49-F238E27FC236}">
                  <a16:creationId xmlns:a16="http://schemas.microsoft.com/office/drawing/2014/main" id="{53F4A6CD-385A-42DF-8324-D2288070A3F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2">
              <a:extLst>
                <a:ext uri="{FF2B5EF4-FFF2-40B4-BE49-F238E27FC236}">
                  <a16:creationId xmlns:a16="http://schemas.microsoft.com/office/drawing/2014/main" id="{FB754D38-7470-45C6-A531-A3034ED9280D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93">
              <a:extLst>
                <a:ext uri="{FF2B5EF4-FFF2-40B4-BE49-F238E27FC236}">
                  <a16:creationId xmlns:a16="http://schemas.microsoft.com/office/drawing/2014/main" id="{04BE8F46-AE5C-4B48-ADE3-05A760EDC2AF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A56ED74C-4AA6-474C-97BF-C5D92C876D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44716" y="2524523"/>
            <a:ext cx="4130822" cy="234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8998FE7-2459-4E48-8AC7-2D7D795151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0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>
            <a:extLst>
              <a:ext uri="{FF2B5EF4-FFF2-40B4-BE49-F238E27FC236}">
                <a16:creationId xmlns:a16="http://schemas.microsoft.com/office/drawing/2014/main" id="{80F30558-FFDC-4D3D-8CF4-0B7BFDA129F1}"/>
              </a:ext>
            </a:extLst>
          </p:cNvPr>
          <p:cNvGrpSpPr/>
          <p:nvPr/>
        </p:nvGrpSpPr>
        <p:grpSpPr>
          <a:xfrm>
            <a:off x="670559" y="2441431"/>
            <a:ext cx="6043749" cy="3205124"/>
            <a:chOff x="62994" y="847763"/>
            <a:chExt cx="5940981" cy="320512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2DAA667-36E5-482D-9F54-32B2E46999CA}"/>
                </a:ext>
              </a:extLst>
            </p:cNvPr>
            <p:cNvSpPr txBox="1"/>
            <p:nvPr/>
          </p:nvSpPr>
          <p:spPr>
            <a:xfrm>
              <a:off x="62994" y="847763"/>
              <a:ext cx="5855376" cy="25853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Education</a:t>
              </a:r>
            </a:p>
            <a:p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94EB18-56FD-424D-A0AA-1D17E8496CA2}"/>
                </a:ext>
              </a:extLst>
            </p:cNvPr>
            <p:cNvSpPr txBox="1"/>
            <p:nvPr/>
          </p:nvSpPr>
          <p:spPr>
            <a:xfrm>
              <a:off x="148599" y="3673231"/>
              <a:ext cx="585537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C93D984A-7FF2-46DF-AD58-08FD31F5846F}"/>
              </a:ext>
            </a:extLst>
          </p:cNvPr>
          <p:cNvGrpSpPr/>
          <p:nvPr/>
        </p:nvGrpSpPr>
        <p:grpSpPr>
          <a:xfrm>
            <a:off x="776760" y="5107350"/>
            <a:ext cx="4797003" cy="73891"/>
            <a:chOff x="0" y="0"/>
            <a:chExt cx="10600107" cy="3256589"/>
          </a:xfrm>
        </p:grpSpPr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E0670505-C8B5-4047-B581-EC4BA03BB9C2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0140C7AC-A4B0-41C1-83B5-7D71E4A1D0CB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">
              <a:extLst>
                <a:ext uri="{FF2B5EF4-FFF2-40B4-BE49-F238E27FC236}">
                  <a16:creationId xmlns:a16="http://schemas.microsoft.com/office/drawing/2014/main" id="{7290A7AF-8260-46F3-8861-19BBB69A299B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6">
              <a:extLst>
                <a:ext uri="{FF2B5EF4-FFF2-40B4-BE49-F238E27FC236}">
                  <a16:creationId xmlns:a16="http://schemas.microsoft.com/office/drawing/2014/main" id="{9FDBF792-D993-4F15-BC25-B0FFAFF3E986}"/>
                </a:ext>
              </a:extLst>
            </p:cNvPr>
            <p:cNvSpPr/>
            <p:nvPr/>
          </p:nvSpPr>
          <p:spPr>
            <a:xfrm>
              <a:off x="8824060" y="0"/>
              <a:ext cx="1776047" cy="3248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7">
              <a:extLst>
                <a:ext uri="{FF2B5EF4-FFF2-40B4-BE49-F238E27FC236}">
                  <a16:creationId xmlns:a16="http://schemas.microsoft.com/office/drawing/2014/main" id="{D0CF73E0-A9F7-411F-9C7C-916648F3FDC0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B3FD885D-B877-465F-AE1C-435E0A791729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543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85970CD8-541F-4E04-8845-6D503DF58B3C}"/>
              </a:ext>
            </a:extLst>
          </p:cNvPr>
          <p:cNvSpPr/>
          <p:nvPr/>
        </p:nvSpPr>
        <p:spPr>
          <a:xfrm>
            <a:off x="6292116" y="5076416"/>
            <a:ext cx="86" cy="20"/>
          </a:xfrm>
          <a:custGeom>
            <a:avLst/>
            <a:gdLst>
              <a:gd name="connsiteX0" fmla="*/ 0 w 128"/>
              <a:gd name="connsiteY0" fmla="*/ 30 h 30"/>
              <a:gd name="connsiteX1" fmla="*/ 0 w 128"/>
              <a:gd name="connsiteY1" fmla="*/ 30 h 30"/>
              <a:gd name="connsiteX2" fmla="*/ 0 w 128"/>
              <a:gd name="connsiteY2" fmla="*/ 30 h 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" h="30">
                <a:moveTo>
                  <a:pt x="0" y="30"/>
                </a:moveTo>
                <a:cubicBezTo>
                  <a:pt x="136" y="30"/>
                  <a:pt x="204" y="-38"/>
                  <a:pt x="0" y="30"/>
                </a:cubicBezTo>
                <a:lnTo>
                  <a:pt x="0" y="30"/>
                </a:lnTo>
                <a:close/>
              </a:path>
            </a:pathLst>
          </a:custGeom>
          <a:solidFill>
            <a:srgbClr val="000000"/>
          </a:solidFill>
          <a:ln w="680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D54E0A8D-7372-4D1C-B9E4-F6170EDA957D}"/>
              </a:ext>
            </a:extLst>
          </p:cNvPr>
          <p:cNvGrpSpPr/>
          <p:nvPr/>
        </p:nvGrpSpPr>
        <p:grpSpPr>
          <a:xfrm>
            <a:off x="3725735" y="1929740"/>
            <a:ext cx="4409862" cy="3935146"/>
            <a:chOff x="3524135" y="1589699"/>
            <a:chExt cx="5171984" cy="4615227"/>
          </a:xfrm>
          <a:scene3d>
            <a:camera prst="isometricTopUp"/>
            <a:lightRig rig="threePt" dir="t"/>
          </a:scene3d>
        </p:grpSpPr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08A58793-99BC-4D60-9069-2F4B166821EB}"/>
                </a:ext>
              </a:extLst>
            </p:cNvPr>
            <p:cNvSpPr/>
            <p:nvPr/>
          </p:nvSpPr>
          <p:spPr>
            <a:xfrm>
              <a:off x="4171227" y="1949024"/>
              <a:ext cx="3072092" cy="1965153"/>
            </a:xfrm>
            <a:custGeom>
              <a:avLst/>
              <a:gdLst>
                <a:gd name="connsiteX0" fmla="*/ 4438190 w 4563938"/>
                <a:gd name="connsiteY0" fmla="*/ 1399527 h 2919456"/>
                <a:gd name="connsiteX1" fmla="*/ 4272931 w 4563938"/>
                <a:gd name="connsiteY1" fmla="*/ 1359522 h 2919456"/>
                <a:gd name="connsiteX2" fmla="*/ 3957381 w 4563938"/>
                <a:gd name="connsiteY2" fmla="*/ 1428170 h 2919456"/>
                <a:gd name="connsiteX3" fmla="*/ 3916220 w 4563938"/>
                <a:gd name="connsiteY3" fmla="*/ 1439668 h 2919456"/>
                <a:gd name="connsiteX4" fmla="*/ 3705785 w 4563938"/>
                <a:gd name="connsiteY4" fmla="*/ 1418577 h 2919456"/>
                <a:gd name="connsiteX5" fmla="*/ 3574681 w 4563938"/>
                <a:gd name="connsiteY5" fmla="*/ 1238283 h 2919456"/>
                <a:gd name="connsiteX6" fmla="*/ 3579851 w 4563938"/>
                <a:gd name="connsiteY6" fmla="*/ 1187052 h 2919456"/>
                <a:gd name="connsiteX7" fmla="*/ 3700410 w 4563938"/>
                <a:gd name="connsiteY7" fmla="*/ 895383 h 2919456"/>
                <a:gd name="connsiteX8" fmla="*/ 3856076 w 4563938"/>
                <a:gd name="connsiteY8" fmla="*/ 644263 h 2919456"/>
                <a:gd name="connsiteX9" fmla="*/ 3936494 w 4563938"/>
                <a:gd name="connsiteY9" fmla="*/ 520233 h 2919456"/>
                <a:gd name="connsiteX10" fmla="*/ 4005619 w 4563938"/>
                <a:gd name="connsiteY10" fmla="*/ 412533 h 2919456"/>
                <a:gd name="connsiteX11" fmla="*/ 3353088 w 4563938"/>
                <a:gd name="connsiteY11" fmla="*/ 234960 h 2919456"/>
                <a:gd name="connsiteX12" fmla="*/ 2918544 w 4563938"/>
                <a:gd name="connsiteY12" fmla="*/ 452334 h 2919456"/>
                <a:gd name="connsiteX13" fmla="*/ 2925007 w 4563938"/>
                <a:gd name="connsiteY13" fmla="*/ 715156 h 2919456"/>
                <a:gd name="connsiteX14" fmla="*/ 2920109 w 4563938"/>
                <a:gd name="connsiteY14" fmla="*/ 901710 h 2919456"/>
                <a:gd name="connsiteX15" fmla="*/ 2425489 w 4563938"/>
                <a:gd name="connsiteY15" fmla="*/ 1201747 h 2919456"/>
                <a:gd name="connsiteX16" fmla="*/ 2180493 w 4563938"/>
                <a:gd name="connsiteY16" fmla="*/ 1038870 h 2919456"/>
                <a:gd name="connsiteX17" fmla="*/ 2247780 w 4563938"/>
                <a:gd name="connsiteY17" fmla="*/ 714339 h 2919456"/>
                <a:gd name="connsiteX18" fmla="*/ 2378477 w 4563938"/>
                <a:gd name="connsiteY18" fmla="*/ 601536 h 2919456"/>
                <a:gd name="connsiteX19" fmla="*/ 2530944 w 4563938"/>
                <a:gd name="connsiteY19" fmla="*/ 515199 h 2919456"/>
                <a:gd name="connsiteX20" fmla="*/ 2481142 w 4563938"/>
                <a:gd name="connsiteY20" fmla="*/ 176109 h 2919456"/>
                <a:gd name="connsiteX21" fmla="*/ 2278940 w 4563938"/>
                <a:gd name="connsiteY21" fmla="*/ 89704 h 2919456"/>
                <a:gd name="connsiteX22" fmla="*/ 1534085 w 4563938"/>
                <a:gd name="connsiteY22" fmla="*/ 32 h 2919456"/>
                <a:gd name="connsiteX23" fmla="*/ 1516124 w 4563938"/>
                <a:gd name="connsiteY23" fmla="*/ 17177 h 2919456"/>
                <a:gd name="connsiteX24" fmla="*/ 1295824 w 4563938"/>
                <a:gd name="connsiteY24" fmla="*/ 710189 h 2919456"/>
                <a:gd name="connsiteX25" fmla="*/ 1159276 w 4563938"/>
                <a:gd name="connsiteY25" fmla="*/ 850479 h 2919456"/>
                <a:gd name="connsiteX26" fmla="*/ 791339 w 4563938"/>
                <a:gd name="connsiteY26" fmla="*/ 800949 h 2919456"/>
                <a:gd name="connsiteX27" fmla="*/ 719494 w 4563938"/>
                <a:gd name="connsiteY27" fmla="*/ 695766 h 2919456"/>
                <a:gd name="connsiteX28" fmla="*/ 281820 w 4563938"/>
                <a:gd name="connsiteY28" fmla="*/ 675899 h 2919456"/>
                <a:gd name="connsiteX29" fmla="*/ 14099 w 4563938"/>
                <a:gd name="connsiteY29" fmla="*/ 993422 h 2919456"/>
                <a:gd name="connsiteX30" fmla="*/ 85333 w 4563938"/>
                <a:gd name="connsiteY30" fmla="*/ 1269171 h 2919456"/>
                <a:gd name="connsiteX31" fmla="*/ 221268 w 4563938"/>
                <a:gd name="connsiteY31" fmla="*/ 1317884 h 2919456"/>
                <a:gd name="connsiteX32" fmla="*/ 428301 w 4563938"/>
                <a:gd name="connsiteY32" fmla="*/ 1291758 h 2919456"/>
                <a:gd name="connsiteX33" fmla="*/ 611249 w 4563938"/>
                <a:gd name="connsiteY33" fmla="*/ 1261483 h 2919456"/>
                <a:gd name="connsiteX34" fmla="*/ 755212 w 4563938"/>
                <a:gd name="connsiteY34" fmla="*/ 1416060 h 2919456"/>
                <a:gd name="connsiteX35" fmla="*/ 732965 w 4563938"/>
                <a:gd name="connsiteY35" fmla="*/ 1509881 h 2919456"/>
                <a:gd name="connsiteX36" fmla="*/ 543145 w 4563938"/>
                <a:gd name="connsiteY36" fmla="*/ 1895916 h 2919456"/>
                <a:gd name="connsiteX37" fmla="*/ 336385 w 4563938"/>
                <a:gd name="connsiteY37" fmla="*/ 2297735 h 2919456"/>
                <a:gd name="connsiteX38" fmla="*/ 364415 w 4563938"/>
                <a:gd name="connsiteY38" fmla="*/ 2302769 h 2919456"/>
                <a:gd name="connsiteX39" fmla="*/ 368565 w 4563938"/>
                <a:gd name="connsiteY39" fmla="*/ 2307396 h 2919456"/>
                <a:gd name="connsiteX40" fmla="*/ 370538 w 4563938"/>
                <a:gd name="connsiteY40" fmla="*/ 2308348 h 2919456"/>
                <a:gd name="connsiteX41" fmla="*/ 372648 w 4563938"/>
                <a:gd name="connsiteY41" fmla="*/ 2309165 h 2919456"/>
                <a:gd name="connsiteX42" fmla="*/ 372920 w 4563938"/>
                <a:gd name="connsiteY42" fmla="*/ 2309301 h 2919456"/>
                <a:gd name="connsiteX43" fmla="*/ 375437 w 4563938"/>
                <a:gd name="connsiteY43" fmla="*/ 2310117 h 2919456"/>
                <a:gd name="connsiteX44" fmla="*/ 375777 w 4563938"/>
                <a:gd name="connsiteY44" fmla="*/ 2310253 h 2919456"/>
                <a:gd name="connsiteX45" fmla="*/ 379111 w 4563938"/>
                <a:gd name="connsiteY45" fmla="*/ 2311138 h 2919456"/>
                <a:gd name="connsiteX46" fmla="*/ 797599 w 4563938"/>
                <a:gd name="connsiteY46" fmla="*/ 2416661 h 2919456"/>
                <a:gd name="connsiteX47" fmla="*/ 1216903 w 4563938"/>
                <a:gd name="connsiteY47" fmla="*/ 2508918 h 2919456"/>
                <a:gd name="connsiteX48" fmla="*/ 1462852 w 4563938"/>
                <a:gd name="connsiteY48" fmla="*/ 2456598 h 2919456"/>
                <a:gd name="connsiteX49" fmla="*/ 1510817 w 4563938"/>
                <a:gd name="connsiteY49" fmla="*/ 2319030 h 2919456"/>
                <a:gd name="connsiteX50" fmla="*/ 1483058 w 4563938"/>
                <a:gd name="connsiteY50" fmla="*/ 1982593 h 2919456"/>
                <a:gd name="connsiteX51" fmla="*/ 1648657 w 4563938"/>
                <a:gd name="connsiteY51" fmla="*/ 1723173 h 2919456"/>
                <a:gd name="connsiteX52" fmla="*/ 2083814 w 4563938"/>
                <a:gd name="connsiteY52" fmla="*/ 1639489 h 2919456"/>
                <a:gd name="connsiteX53" fmla="*/ 2303773 w 4563938"/>
                <a:gd name="connsiteY53" fmla="*/ 1759164 h 2919456"/>
                <a:gd name="connsiteX54" fmla="*/ 2351194 w 4563938"/>
                <a:gd name="connsiteY54" fmla="*/ 1931770 h 2919456"/>
                <a:gd name="connsiteX55" fmla="*/ 2312414 w 4563938"/>
                <a:gd name="connsiteY55" fmla="*/ 2051990 h 2919456"/>
                <a:gd name="connsiteX56" fmla="*/ 2077486 w 4563938"/>
                <a:gd name="connsiteY56" fmla="*/ 2310797 h 2919456"/>
                <a:gd name="connsiteX57" fmla="*/ 1994415 w 4563938"/>
                <a:gd name="connsiteY57" fmla="*/ 2354953 h 2919456"/>
                <a:gd name="connsiteX58" fmla="*/ 1836776 w 4563938"/>
                <a:gd name="connsiteY58" fmla="*/ 2468776 h 2919456"/>
                <a:gd name="connsiteX59" fmla="*/ 1820379 w 4563938"/>
                <a:gd name="connsiteY59" fmla="*/ 2612876 h 2919456"/>
                <a:gd name="connsiteX60" fmla="*/ 1962438 w 4563938"/>
                <a:gd name="connsiteY60" fmla="*/ 2757044 h 2919456"/>
                <a:gd name="connsiteX61" fmla="*/ 2437668 w 4563938"/>
                <a:gd name="connsiteY61" fmla="*/ 2915975 h 2919456"/>
                <a:gd name="connsiteX62" fmla="*/ 2864388 w 4563938"/>
                <a:gd name="connsiteY62" fmla="*/ 2910396 h 2919456"/>
                <a:gd name="connsiteX63" fmla="*/ 2898405 w 4563938"/>
                <a:gd name="connsiteY63" fmla="*/ 2862771 h 2919456"/>
                <a:gd name="connsiteX64" fmla="*/ 3111630 w 4563938"/>
                <a:gd name="connsiteY64" fmla="*/ 2375636 h 2919456"/>
                <a:gd name="connsiteX65" fmla="*/ 3194565 w 4563938"/>
                <a:gd name="connsiteY65" fmla="*/ 2025456 h 2919456"/>
                <a:gd name="connsiteX66" fmla="*/ 3330160 w 4563938"/>
                <a:gd name="connsiteY66" fmla="*/ 1792705 h 2919456"/>
                <a:gd name="connsiteX67" fmla="*/ 3567536 w 4563938"/>
                <a:gd name="connsiteY67" fmla="*/ 1699224 h 2919456"/>
                <a:gd name="connsiteX68" fmla="*/ 3778583 w 4563938"/>
                <a:gd name="connsiteY68" fmla="*/ 1733378 h 2919456"/>
                <a:gd name="connsiteX69" fmla="*/ 3833896 w 4563938"/>
                <a:gd name="connsiteY69" fmla="*/ 1785086 h 2919456"/>
                <a:gd name="connsiteX70" fmla="*/ 3918057 w 4563938"/>
                <a:gd name="connsiteY70" fmla="*/ 1894759 h 2919456"/>
                <a:gd name="connsiteX71" fmla="*/ 4108625 w 4563938"/>
                <a:gd name="connsiteY71" fmla="*/ 1983001 h 2919456"/>
                <a:gd name="connsiteX72" fmla="*/ 4552150 w 4563938"/>
                <a:gd name="connsiteY72" fmla="*/ 1666908 h 2919456"/>
                <a:gd name="connsiteX73" fmla="*/ 4438190 w 4563938"/>
                <a:gd name="connsiteY73" fmla="*/ 1399527 h 29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563938" h="2919456">
                  <a:moveTo>
                    <a:pt x="4438190" y="1399527"/>
                  </a:moveTo>
                  <a:cubicBezTo>
                    <a:pt x="4386279" y="1373946"/>
                    <a:pt x="4330762" y="1360203"/>
                    <a:pt x="4272931" y="1359522"/>
                  </a:cubicBezTo>
                  <a:cubicBezTo>
                    <a:pt x="4162645" y="1358161"/>
                    <a:pt x="4058142" y="1385172"/>
                    <a:pt x="3957381" y="1428170"/>
                  </a:cubicBezTo>
                  <a:cubicBezTo>
                    <a:pt x="3944046" y="1433885"/>
                    <a:pt x="3930507" y="1438648"/>
                    <a:pt x="3916220" y="1439668"/>
                  </a:cubicBezTo>
                  <a:cubicBezTo>
                    <a:pt x="3844918" y="1444771"/>
                    <a:pt x="3774297" y="1438171"/>
                    <a:pt x="3705785" y="1418577"/>
                  </a:cubicBezTo>
                  <a:cubicBezTo>
                    <a:pt x="3617203" y="1393268"/>
                    <a:pt x="3572775" y="1330403"/>
                    <a:pt x="3574681" y="1238283"/>
                  </a:cubicBezTo>
                  <a:cubicBezTo>
                    <a:pt x="3575021" y="1221138"/>
                    <a:pt x="3576858" y="1203924"/>
                    <a:pt x="3579851" y="1187052"/>
                  </a:cubicBezTo>
                  <a:cubicBezTo>
                    <a:pt x="3598833" y="1081120"/>
                    <a:pt x="3646730" y="986959"/>
                    <a:pt x="3700410" y="895383"/>
                  </a:cubicBezTo>
                  <a:cubicBezTo>
                    <a:pt x="3750213" y="810406"/>
                    <a:pt x="3802736" y="727062"/>
                    <a:pt x="3856076" y="644263"/>
                  </a:cubicBezTo>
                  <a:cubicBezTo>
                    <a:pt x="3882746" y="602829"/>
                    <a:pt x="3909620" y="561531"/>
                    <a:pt x="3936494" y="520233"/>
                  </a:cubicBezTo>
                  <a:cubicBezTo>
                    <a:pt x="3943026" y="510232"/>
                    <a:pt x="3999087" y="411104"/>
                    <a:pt x="4005619" y="412533"/>
                  </a:cubicBezTo>
                  <a:cubicBezTo>
                    <a:pt x="3784911" y="365112"/>
                    <a:pt x="3566176" y="309119"/>
                    <a:pt x="3353088" y="234960"/>
                  </a:cubicBezTo>
                  <a:cubicBezTo>
                    <a:pt x="3177488" y="173864"/>
                    <a:pt x="2977327" y="279591"/>
                    <a:pt x="2918544" y="452334"/>
                  </a:cubicBezTo>
                  <a:cubicBezTo>
                    <a:pt x="2888336" y="541121"/>
                    <a:pt x="2894800" y="628478"/>
                    <a:pt x="2925007" y="715156"/>
                  </a:cubicBezTo>
                  <a:cubicBezTo>
                    <a:pt x="2946983" y="778225"/>
                    <a:pt x="2944261" y="840137"/>
                    <a:pt x="2920109" y="901710"/>
                  </a:cubicBezTo>
                  <a:cubicBezTo>
                    <a:pt x="2847855" y="1085883"/>
                    <a:pt x="2625446" y="1220729"/>
                    <a:pt x="2425489" y="1201747"/>
                  </a:cubicBezTo>
                  <a:cubicBezTo>
                    <a:pt x="2319013" y="1191610"/>
                    <a:pt x="2222539" y="1142965"/>
                    <a:pt x="2180493" y="1038870"/>
                  </a:cubicBezTo>
                  <a:cubicBezTo>
                    <a:pt x="2135249" y="926883"/>
                    <a:pt x="2174982" y="804691"/>
                    <a:pt x="2247780" y="714339"/>
                  </a:cubicBezTo>
                  <a:cubicBezTo>
                    <a:pt x="2283975" y="669368"/>
                    <a:pt x="2328538" y="630656"/>
                    <a:pt x="2378477" y="601536"/>
                  </a:cubicBezTo>
                  <a:cubicBezTo>
                    <a:pt x="2428347" y="572417"/>
                    <a:pt x="2490667" y="558538"/>
                    <a:pt x="2530944" y="515199"/>
                  </a:cubicBezTo>
                  <a:cubicBezTo>
                    <a:pt x="2628032" y="410764"/>
                    <a:pt x="2588707" y="254214"/>
                    <a:pt x="2481142" y="176109"/>
                  </a:cubicBezTo>
                  <a:cubicBezTo>
                    <a:pt x="2420386" y="132022"/>
                    <a:pt x="2350446" y="108345"/>
                    <a:pt x="2278940" y="89704"/>
                  </a:cubicBezTo>
                  <a:cubicBezTo>
                    <a:pt x="2034760" y="26090"/>
                    <a:pt x="1784865" y="9285"/>
                    <a:pt x="1534085" y="32"/>
                  </a:cubicBezTo>
                  <a:cubicBezTo>
                    <a:pt x="1520138" y="-512"/>
                    <a:pt x="1518029" y="5815"/>
                    <a:pt x="1516124" y="17177"/>
                  </a:cubicBezTo>
                  <a:cubicBezTo>
                    <a:pt x="1476391" y="258908"/>
                    <a:pt x="1399647" y="488869"/>
                    <a:pt x="1295824" y="710189"/>
                  </a:cubicBezTo>
                  <a:cubicBezTo>
                    <a:pt x="1266569" y="772510"/>
                    <a:pt x="1222482" y="821496"/>
                    <a:pt x="1159276" y="850479"/>
                  </a:cubicBezTo>
                  <a:cubicBezTo>
                    <a:pt x="1050283" y="900417"/>
                    <a:pt x="874819" y="898852"/>
                    <a:pt x="791339" y="800949"/>
                  </a:cubicBezTo>
                  <a:cubicBezTo>
                    <a:pt x="763785" y="768632"/>
                    <a:pt x="746640" y="728491"/>
                    <a:pt x="719494" y="695766"/>
                  </a:cubicBezTo>
                  <a:cubicBezTo>
                    <a:pt x="615671" y="570580"/>
                    <a:pt x="407958" y="609020"/>
                    <a:pt x="281820" y="675899"/>
                  </a:cubicBezTo>
                  <a:cubicBezTo>
                    <a:pt x="157859" y="741622"/>
                    <a:pt x="54376" y="857895"/>
                    <a:pt x="14099" y="993422"/>
                  </a:cubicBezTo>
                  <a:cubicBezTo>
                    <a:pt x="-15292" y="1092142"/>
                    <a:pt x="-2025" y="1203720"/>
                    <a:pt x="85333" y="1269171"/>
                  </a:cubicBezTo>
                  <a:cubicBezTo>
                    <a:pt x="124317" y="1298426"/>
                    <a:pt x="172759" y="1313258"/>
                    <a:pt x="221268" y="1317884"/>
                  </a:cubicBezTo>
                  <a:cubicBezTo>
                    <a:pt x="292161" y="1324688"/>
                    <a:pt x="360945" y="1312918"/>
                    <a:pt x="428301" y="1291758"/>
                  </a:cubicBezTo>
                  <a:cubicBezTo>
                    <a:pt x="487764" y="1273049"/>
                    <a:pt x="547771" y="1256584"/>
                    <a:pt x="611249" y="1261483"/>
                  </a:cubicBezTo>
                  <a:cubicBezTo>
                    <a:pt x="697654" y="1268150"/>
                    <a:pt x="760995" y="1326117"/>
                    <a:pt x="755212" y="1416060"/>
                  </a:cubicBezTo>
                  <a:cubicBezTo>
                    <a:pt x="753171" y="1448241"/>
                    <a:pt x="743782" y="1479469"/>
                    <a:pt x="732965" y="1509881"/>
                  </a:cubicBezTo>
                  <a:cubicBezTo>
                    <a:pt x="685136" y="1643843"/>
                    <a:pt x="608051" y="1769573"/>
                    <a:pt x="543145" y="1895916"/>
                  </a:cubicBezTo>
                  <a:cubicBezTo>
                    <a:pt x="474293" y="2029946"/>
                    <a:pt x="405441" y="2163908"/>
                    <a:pt x="336385" y="2297735"/>
                  </a:cubicBezTo>
                  <a:cubicBezTo>
                    <a:pt x="336385" y="2297735"/>
                    <a:pt x="364415" y="2302769"/>
                    <a:pt x="364415" y="2302769"/>
                  </a:cubicBezTo>
                  <a:cubicBezTo>
                    <a:pt x="364891" y="2304538"/>
                    <a:pt x="366184" y="2306035"/>
                    <a:pt x="368565" y="2307396"/>
                  </a:cubicBezTo>
                  <a:cubicBezTo>
                    <a:pt x="369110" y="2307736"/>
                    <a:pt x="369722" y="2308008"/>
                    <a:pt x="370538" y="2308348"/>
                  </a:cubicBezTo>
                  <a:cubicBezTo>
                    <a:pt x="371151" y="2308620"/>
                    <a:pt x="371899" y="2308892"/>
                    <a:pt x="372648" y="2309165"/>
                  </a:cubicBezTo>
                  <a:cubicBezTo>
                    <a:pt x="372784" y="2309233"/>
                    <a:pt x="372852" y="2309233"/>
                    <a:pt x="372920" y="2309301"/>
                  </a:cubicBezTo>
                  <a:cubicBezTo>
                    <a:pt x="373668" y="2309573"/>
                    <a:pt x="374553" y="2309845"/>
                    <a:pt x="375437" y="2310117"/>
                  </a:cubicBezTo>
                  <a:cubicBezTo>
                    <a:pt x="375573" y="2310185"/>
                    <a:pt x="375641" y="2310185"/>
                    <a:pt x="375777" y="2310253"/>
                  </a:cubicBezTo>
                  <a:cubicBezTo>
                    <a:pt x="376798" y="2310525"/>
                    <a:pt x="377886" y="2310866"/>
                    <a:pt x="379111" y="2311138"/>
                  </a:cubicBezTo>
                  <a:cubicBezTo>
                    <a:pt x="518788" y="2345496"/>
                    <a:pt x="657853" y="2382575"/>
                    <a:pt x="797599" y="2416661"/>
                  </a:cubicBezTo>
                  <a:cubicBezTo>
                    <a:pt x="936664" y="2450543"/>
                    <a:pt x="1074980" y="2488711"/>
                    <a:pt x="1216903" y="2508918"/>
                  </a:cubicBezTo>
                  <a:cubicBezTo>
                    <a:pt x="1303988" y="2521300"/>
                    <a:pt x="1388557" y="2509258"/>
                    <a:pt x="1462852" y="2456598"/>
                  </a:cubicBezTo>
                  <a:cubicBezTo>
                    <a:pt x="1515375" y="2419383"/>
                    <a:pt x="1527962" y="2380806"/>
                    <a:pt x="1510817" y="2319030"/>
                  </a:cubicBezTo>
                  <a:cubicBezTo>
                    <a:pt x="1480201" y="2208676"/>
                    <a:pt x="1462308" y="2097165"/>
                    <a:pt x="1483058" y="1982593"/>
                  </a:cubicBezTo>
                  <a:cubicBezTo>
                    <a:pt x="1502789" y="1873532"/>
                    <a:pt x="1554292" y="1783589"/>
                    <a:pt x="1648657" y="1723173"/>
                  </a:cubicBezTo>
                  <a:cubicBezTo>
                    <a:pt x="1782075" y="1637720"/>
                    <a:pt x="1928556" y="1610642"/>
                    <a:pt x="2083814" y="1639489"/>
                  </a:cubicBezTo>
                  <a:cubicBezTo>
                    <a:pt x="2168995" y="1655341"/>
                    <a:pt x="2245603" y="1691741"/>
                    <a:pt x="2303773" y="1759164"/>
                  </a:cubicBezTo>
                  <a:cubicBezTo>
                    <a:pt x="2346772" y="1809034"/>
                    <a:pt x="2366366" y="1865912"/>
                    <a:pt x="2351194" y="1931770"/>
                  </a:cubicBezTo>
                  <a:cubicBezTo>
                    <a:pt x="2341669" y="1972864"/>
                    <a:pt x="2329423" y="2013277"/>
                    <a:pt x="2312414" y="2051990"/>
                  </a:cubicBezTo>
                  <a:cubicBezTo>
                    <a:pt x="2263020" y="2164453"/>
                    <a:pt x="2192127" y="2257321"/>
                    <a:pt x="2077486" y="2310797"/>
                  </a:cubicBezTo>
                  <a:cubicBezTo>
                    <a:pt x="2049116" y="2324065"/>
                    <a:pt x="2021833" y="2339781"/>
                    <a:pt x="1994415" y="2354953"/>
                  </a:cubicBezTo>
                  <a:cubicBezTo>
                    <a:pt x="1937265" y="2386521"/>
                    <a:pt x="1881952" y="2420743"/>
                    <a:pt x="1836776" y="2468776"/>
                  </a:cubicBezTo>
                  <a:cubicBezTo>
                    <a:pt x="1793097" y="2515245"/>
                    <a:pt x="1788062" y="2558516"/>
                    <a:pt x="1820379" y="2612876"/>
                  </a:cubicBezTo>
                  <a:cubicBezTo>
                    <a:pt x="1855826" y="2672543"/>
                    <a:pt x="1906377" y="2717787"/>
                    <a:pt x="1962438" y="2757044"/>
                  </a:cubicBezTo>
                  <a:cubicBezTo>
                    <a:pt x="2105041" y="2856920"/>
                    <a:pt x="2266422" y="2901143"/>
                    <a:pt x="2437668" y="2915975"/>
                  </a:cubicBezTo>
                  <a:cubicBezTo>
                    <a:pt x="2553872" y="2926045"/>
                    <a:pt x="2748455" y="2911145"/>
                    <a:pt x="2864388" y="2910396"/>
                  </a:cubicBezTo>
                  <a:cubicBezTo>
                    <a:pt x="2877995" y="2896789"/>
                    <a:pt x="2874185" y="2897946"/>
                    <a:pt x="2898405" y="2862771"/>
                  </a:cubicBezTo>
                  <a:cubicBezTo>
                    <a:pt x="3001275" y="2713297"/>
                    <a:pt x="3065229" y="2552460"/>
                    <a:pt x="3111630" y="2375636"/>
                  </a:cubicBezTo>
                  <a:cubicBezTo>
                    <a:pt x="3142109" y="2259567"/>
                    <a:pt x="3165309" y="2141797"/>
                    <a:pt x="3194565" y="2025456"/>
                  </a:cubicBezTo>
                  <a:cubicBezTo>
                    <a:pt x="3217357" y="1934832"/>
                    <a:pt x="3256886" y="1853870"/>
                    <a:pt x="3330160" y="1792705"/>
                  </a:cubicBezTo>
                  <a:cubicBezTo>
                    <a:pt x="3398876" y="1735351"/>
                    <a:pt x="3479431" y="1706028"/>
                    <a:pt x="3567536" y="1699224"/>
                  </a:cubicBezTo>
                  <a:cubicBezTo>
                    <a:pt x="3640063" y="1693645"/>
                    <a:pt x="3711840" y="1699701"/>
                    <a:pt x="3778583" y="1733378"/>
                  </a:cubicBezTo>
                  <a:cubicBezTo>
                    <a:pt x="3802124" y="1745217"/>
                    <a:pt x="3823215" y="1760184"/>
                    <a:pt x="3833896" y="1785086"/>
                  </a:cubicBezTo>
                  <a:cubicBezTo>
                    <a:pt x="3852743" y="1828901"/>
                    <a:pt x="3882746" y="1863939"/>
                    <a:pt x="3918057" y="1894759"/>
                  </a:cubicBezTo>
                  <a:cubicBezTo>
                    <a:pt x="3972893" y="1942520"/>
                    <a:pt x="4031880" y="1980348"/>
                    <a:pt x="4108625" y="1983001"/>
                  </a:cubicBezTo>
                  <a:cubicBezTo>
                    <a:pt x="4303615" y="1989737"/>
                    <a:pt x="4494864" y="1854278"/>
                    <a:pt x="4552150" y="1666908"/>
                  </a:cubicBezTo>
                  <a:cubicBezTo>
                    <a:pt x="4586712" y="1552744"/>
                    <a:pt x="4544257" y="1451779"/>
                    <a:pt x="4438190" y="1399527"/>
                  </a:cubicBezTo>
                  <a:close/>
                </a:path>
              </a:pathLst>
            </a:custGeom>
            <a:solidFill>
              <a:schemeClr val="accent2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C81F9E42-3782-4DC1-B8C8-788CEC1EA1F9}"/>
                </a:ext>
              </a:extLst>
            </p:cNvPr>
            <p:cNvSpPr/>
            <p:nvPr/>
          </p:nvSpPr>
          <p:spPr>
            <a:xfrm>
              <a:off x="5061878" y="3456616"/>
              <a:ext cx="3234678" cy="2748310"/>
            </a:xfrm>
            <a:custGeom>
              <a:avLst/>
              <a:gdLst>
                <a:gd name="connsiteX0" fmla="*/ 4802655 w 4805478"/>
                <a:gd name="connsiteY0" fmla="*/ 3026708 h 4082923"/>
                <a:gd name="connsiteX1" fmla="*/ 4677264 w 4805478"/>
                <a:gd name="connsiteY1" fmla="*/ 2777833 h 4082923"/>
                <a:gd name="connsiteX2" fmla="*/ 4372941 w 4805478"/>
                <a:gd name="connsiteY2" fmla="*/ 2674214 h 4082923"/>
                <a:gd name="connsiteX3" fmla="*/ 4018271 w 4805478"/>
                <a:gd name="connsiteY3" fmla="*/ 2765791 h 4082923"/>
                <a:gd name="connsiteX4" fmla="*/ 3831649 w 4805478"/>
                <a:gd name="connsiteY4" fmla="*/ 2637407 h 4082923"/>
                <a:gd name="connsiteX5" fmla="*/ 3845256 w 4805478"/>
                <a:gd name="connsiteY5" fmla="*/ 2417788 h 4082923"/>
                <a:gd name="connsiteX6" fmla="*/ 4278643 w 4805478"/>
                <a:gd name="connsiteY6" fmla="*/ 1359629 h 4082923"/>
                <a:gd name="connsiteX7" fmla="*/ 4311232 w 4805478"/>
                <a:gd name="connsiteY7" fmla="*/ 1284449 h 4082923"/>
                <a:gd name="connsiteX8" fmla="*/ 4267349 w 4805478"/>
                <a:gd name="connsiteY8" fmla="*/ 1303227 h 4082923"/>
                <a:gd name="connsiteX9" fmla="*/ 4267281 w 4805478"/>
                <a:gd name="connsiteY9" fmla="*/ 1300846 h 4082923"/>
                <a:gd name="connsiteX10" fmla="*/ 4266805 w 4805478"/>
                <a:gd name="connsiteY10" fmla="*/ 1298056 h 4082923"/>
                <a:gd name="connsiteX11" fmla="*/ 4172575 w 4805478"/>
                <a:gd name="connsiteY11" fmla="*/ 1309010 h 4082923"/>
                <a:gd name="connsiteX12" fmla="*/ 3855665 w 4805478"/>
                <a:gd name="connsiteY12" fmla="*/ 1307037 h 4082923"/>
                <a:gd name="connsiteX13" fmla="*/ 3363427 w 4805478"/>
                <a:gd name="connsiteY13" fmla="*/ 1174299 h 4082923"/>
                <a:gd name="connsiteX14" fmla="*/ 3152312 w 4805478"/>
                <a:gd name="connsiteY14" fmla="*/ 1046596 h 4082923"/>
                <a:gd name="connsiteX15" fmla="*/ 3097611 w 4805478"/>
                <a:gd name="connsiteY15" fmla="*/ 924540 h 4082923"/>
                <a:gd name="connsiteX16" fmla="*/ 3197216 w 4805478"/>
                <a:gd name="connsiteY16" fmla="*/ 735605 h 4082923"/>
                <a:gd name="connsiteX17" fmla="*/ 3389757 w 4805478"/>
                <a:gd name="connsiteY17" fmla="*/ 619332 h 4082923"/>
                <a:gd name="connsiteX18" fmla="*/ 3557192 w 4805478"/>
                <a:gd name="connsiteY18" fmla="*/ 482988 h 4082923"/>
                <a:gd name="connsiteX19" fmla="*/ 3560050 w 4805478"/>
                <a:gd name="connsiteY19" fmla="*/ 112466 h 4082923"/>
                <a:gd name="connsiteX20" fmla="*/ 3455683 w 4805478"/>
                <a:gd name="connsiteY20" fmla="*/ 26537 h 4082923"/>
                <a:gd name="connsiteX21" fmla="*/ 3328116 w 4805478"/>
                <a:gd name="connsiteY21" fmla="*/ 1023 h 4082923"/>
                <a:gd name="connsiteX22" fmla="*/ 3102578 w 4805478"/>
                <a:gd name="connsiteY22" fmla="*/ 21910 h 4082923"/>
                <a:gd name="connsiteX23" fmla="*/ 2877584 w 4805478"/>
                <a:gd name="connsiteY23" fmla="*/ 170160 h 4082923"/>
                <a:gd name="connsiteX24" fmla="*/ 2790294 w 4805478"/>
                <a:gd name="connsiteY24" fmla="*/ 586266 h 4082923"/>
                <a:gd name="connsiteX25" fmla="*/ 2805398 w 4805478"/>
                <a:gd name="connsiteY25" fmla="*/ 711520 h 4082923"/>
                <a:gd name="connsiteX26" fmla="*/ 2708107 w 4805478"/>
                <a:gd name="connsiteY26" fmla="*/ 858750 h 4082923"/>
                <a:gd name="connsiteX27" fmla="*/ 2432970 w 4805478"/>
                <a:gd name="connsiteY27" fmla="*/ 853851 h 4082923"/>
                <a:gd name="connsiteX28" fmla="*/ 1842420 w 4805478"/>
                <a:gd name="connsiteY28" fmla="*/ 682605 h 4082923"/>
                <a:gd name="connsiteX29" fmla="*/ 1534219 w 4805478"/>
                <a:gd name="connsiteY29" fmla="*/ 670631 h 4082923"/>
                <a:gd name="connsiteX30" fmla="*/ 1413727 w 4805478"/>
                <a:gd name="connsiteY30" fmla="*/ 912362 h 4082923"/>
                <a:gd name="connsiteX31" fmla="*/ 1224248 w 4805478"/>
                <a:gd name="connsiteY31" fmla="*/ 1480324 h 4082923"/>
                <a:gd name="connsiteX32" fmla="*/ 1163424 w 4805478"/>
                <a:gd name="connsiteY32" fmla="*/ 1616395 h 4082923"/>
                <a:gd name="connsiteX33" fmla="*/ 916182 w 4805478"/>
                <a:gd name="connsiteY33" fmla="*/ 1777368 h 4082923"/>
                <a:gd name="connsiteX34" fmla="*/ 727043 w 4805478"/>
                <a:gd name="connsiteY34" fmla="*/ 1703209 h 4082923"/>
                <a:gd name="connsiteX35" fmla="*/ 663293 w 4805478"/>
                <a:gd name="connsiteY35" fmla="*/ 1609388 h 4082923"/>
                <a:gd name="connsiteX36" fmla="*/ 522868 w 4805478"/>
                <a:gd name="connsiteY36" fmla="*/ 1491754 h 4082923"/>
                <a:gd name="connsiteX37" fmla="*/ 220721 w 4805478"/>
                <a:gd name="connsiteY37" fmla="*/ 1516927 h 4082923"/>
                <a:gd name="connsiteX38" fmla="*/ 26003 w 4805478"/>
                <a:gd name="connsiteY38" fmla="*/ 1754031 h 4082923"/>
                <a:gd name="connsiteX39" fmla="*/ 7157 w 4805478"/>
                <a:gd name="connsiteY39" fmla="*/ 1944872 h 4082923"/>
                <a:gd name="connsiteX40" fmla="*/ 195276 w 4805478"/>
                <a:gd name="connsiteY40" fmla="*/ 2090128 h 4082923"/>
                <a:gd name="connsiteX41" fmla="*/ 447824 w 4805478"/>
                <a:gd name="connsiteY41" fmla="*/ 2075500 h 4082923"/>
                <a:gd name="connsiteX42" fmla="*/ 670233 w 4805478"/>
                <a:gd name="connsiteY42" fmla="*/ 2073255 h 4082923"/>
                <a:gd name="connsiteX43" fmla="*/ 697379 w 4805478"/>
                <a:gd name="connsiteY43" fmla="*/ 2636999 h 4082923"/>
                <a:gd name="connsiteX44" fmla="*/ 319169 w 4805478"/>
                <a:gd name="connsiteY44" fmla="*/ 3243538 h 4082923"/>
                <a:gd name="connsiteX45" fmla="*/ 283994 w 4805478"/>
                <a:gd name="connsiteY45" fmla="*/ 3263812 h 4082923"/>
                <a:gd name="connsiteX46" fmla="*/ 436666 w 4805478"/>
                <a:gd name="connsiteY46" fmla="*/ 3311097 h 4082923"/>
                <a:gd name="connsiteX47" fmla="*/ 1371001 w 4805478"/>
                <a:gd name="connsiteY47" fmla="*/ 3426418 h 4082923"/>
                <a:gd name="connsiteX48" fmla="*/ 1625182 w 4805478"/>
                <a:gd name="connsiteY48" fmla="*/ 3168766 h 4082923"/>
                <a:gd name="connsiteX49" fmla="*/ 1627087 w 4805478"/>
                <a:gd name="connsiteY49" fmla="*/ 2810422 h 4082923"/>
                <a:gd name="connsiteX50" fmla="*/ 1772207 w 4805478"/>
                <a:gd name="connsiteY50" fmla="*/ 2446567 h 4082923"/>
                <a:gd name="connsiteX51" fmla="*/ 2325746 w 4805478"/>
                <a:gd name="connsiteY51" fmla="*/ 2388329 h 4082923"/>
                <a:gd name="connsiteX52" fmla="*/ 2514001 w 4805478"/>
                <a:gd name="connsiteY52" fmla="*/ 2630196 h 4082923"/>
                <a:gd name="connsiteX53" fmla="*/ 2428684 w 4805478"/>
                <a:gd name="connsiteY53" fmla="*/ 2872471 h 4082923"/>
                <a:gd name="connsiteX54" fmla="*/ 2009312 w 4805478"/>
                <a:gd name="connsiteY54" fmla="*/ 3247756 h 4082923"/>
                <a:gd name="connsiteX55" fmla="*/ 2370445 w 4805478"/>
                <a:gd name="connsiteY55" fmla="*/ 3930426 h 4082923"/>
                <a:gd name="connsiteX56" fmla="*/ 2869828 w 4805478"/>
                <a:gd name="connsiteY56" fmla="*/ 4054727 h 4082923"/>
                <a:gd name="connsiteX57" fmla="*/ 3118226 w 4805478"/>
                <a:gd name="connsiteY57" fmla="*/ 4073505 h 4082923"/>
                <a:gd name="connsiteX58" fmla="*/ 3239057 w 4805478"/>
                <a:gd name="connsiteY58" fmla="*/ 3796396 h 4082923"/>
                <a:gd name="connsiteX59" fmla="*/ 3364447 w 4805478"/>
                <a:gd name="connsiteY59" fmla="*/ 3467647 h 4082923"/>
                <a:gd name="connsiteX60" fmla="*/ 3469699 w 4805478"/>
                <a:gd name="connsiteY60" fmla="*/ 3231835 h 4082923"/>
                <a:gd name="connsiteX61" fmla="*/ 3546443 w 4805478"/>
                <a:gd name="connsiteY61" fmla="*/ 3124679 h 4082923"/>
                <a:gd name="connsiteX62" fmla="*/ 3782050 w 4805478"/>
                <a:gd name="connsiteY62" fmla="*/ 3051745 h 4082923"/>
                <a:gd name="connsiteX63" fmla="*/ 3873286 w 4805478"/>
                <a:gd name="connsiteY63" fmla="*/ 3083177 h 4082923"/>
                <a:gd name="connsiteX64" fmla="*/ 4112636 w 4805478"/>
                <a:gd name="connsiteY64" fmla="*/ 3396278 h 4082923"/>
                <a:gd name="connsiteX65" fmla="*/ 4801021 w 4805478"/>
                <a:gd name="connsiteY65" fmla="*/ 3132571 h 4082923"/>
                <a:gd name="connsiteX66" fmla="*/ 4802655 w 4805478"/>
                <a:gd name="connsiteY66" fmla="*/ 3026708 h 408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805478" h="4082923">
                  <a:moveTo>
                    <a:pt x="4802655" y="3026708"/>
                  </a:moveTo>
                  <a:cubicBezTo>
                    <a:pt x="4791497" y="2932614"/>
                    <a:pt x="4747069" y="2842195"/>
                    <a:pt x="4677264" y="2777833"/>
                  </a:cubicBezTo>
                  <a:cubicBezTo>
                    <a:pt x="4597322" y="2704150"/>
                    <a:pt x="4481662" y="2663261"/>
                    <a:pt x="4372941" y="2674214"/>
                  </a:cubicBezTo>
                  <a:cubicBezTo>
                    <a:pt x="4251633" y="2686393"/>
                    <a:pt x="4145293" y="2775928"/>
                    <a:pt x="4018271" y="2765791"/>
                  </a:cubicBezTo>
                  <a:cubicBezTo>
                    <a:pt x="3939485" y="2759532"/>
                    <a:pt x="3871721" y="2702721"/>
                    <a:pt x="3831649" y="2637407"/>
                  </a:cubicBezTo>
                  <a:cubicBezTo>
                    <a:pt x="3783479" y="2559030"/>
                    <a:pt x="3817973" y="2497390"/>
                    <a:pt x="3845256" y="2417788"/>
                  </a:cubicBezTo>
                  <a:cubicBezTo>
                    <a:pt x="3968808" y="2056723"/>
                    <a:pt x="4130325" y="1710625"/>
                    <a:pt x="4278643" y="1359629"/>
                  </a:cubicBezTo>
                  <a:cubicBezTo>
                    <a:pt x="4289257" y="1334455"/>
                    <a:pt x="4300211" y="1309418"/>
                    <a:pt x="4311232" y="1284449"/>
                  </a:cubicBezTo>
                  <a:cubicBezTo>
                    <a:pt x="4311232" y="1284449"/>
                    <a:pt x="4267349" y="1303295"/>
                    <a:pt x="4267349" y="1303227"/>
                  </a:cubicBezTo>
                  <a:cubicBezTo>
                    <a:pt x="4267417" y="1302478"/>
                    <a:pt x="4267417" y="1301662"/>
                    <a:pt x="4267281" y="1300846"/>
                  </a:cubicBezTo>
                  <a:cubicBezTo>
                    <a:pt x="4267213" y="1299961"/>
                    <a:pt x="4267077" y="1299009"/>
                    <a:pt x="4266805" y="1298056"/>
                  </a:cubicBezTo>
                  <a:cubicBezTo>
                    <a:pt x="4234692" y="1301798"/>
                    <a:pt x="4203600" y="1305268"/>
                    <a:pt x="4172575" y="1309010"/>
                  </a:cubicBezTo>
                  <a:cubicBezTo>
                    <a:pt x="4066848" y="1321665"/>
                    <a:pt x="3961052" y="1322141"/>
                    <a:pt x="3855665" y="1307037"/>
                  </a:cubicBezTo>
                  <a:cubicBezTo>
                    <a:pt x="3686324" y="1282748"/>
                    <a:pt x="3522358" y="1237369"/>
                    <a:pt x="3363427" y="1174299"/>
                  </a:cubicBezTo>
                  <a:cubicBezTo>
                    <a:pt x="3286070" y="1143615"/>
                    <a:pt x="3211027" y="1108237"/>
                    <a:pt x="3152312" y="1046596"/>
                  </a:cubicBezTo>
                  <a:cubicBezTo>
                    <a:pt x="3119791" y="1012442"/>
                    <a:pt x="3098359" y="972778"/>
                    <a:pt x="3097611" y="924540"/>
                  </a:cubicBezTo>
                  <a:cubicBezTo>
                    <a:pt x="3096455" y="843645"/>
                    <a:pt x="3133262" y="782481"/>
                    <a:pt x="3197216" y="735605"/>
                  </a:cubicBezTo>
                  <a:cubicBezTo>
                    <a:pt x="3257971" y="691110"/>
                    <a:pt x="3326892" y="660221"/>
                    <a:pt x="3389757" y="619332"/>
                  </a:cubicBezTo>
                  <a:cubicBezTo>
                    <a:pt x="3450376" y="579871"/>
                    <a:pt x="3511404" y="540410"/>
                    <a:pt x="3557192" y="482988"/>
                  </a:cubicBezTo>
                  <a:cubicBezTo>
                    <a:pt x="3639924" y="379234"/>
                    <a:pt x="3640536" y="230032"/>
                    <a:pt x="3560050" y="112466"/>
                  </a:cubicBezTo>
                  <a:cubicBezTo>
                    <a:pt x="3533584" y="73822"/>
                    <a:pt x="3500587" y="43069"/>
                    <a:pt x="3455683" y="26537"/>
                  </a:cubicBezTo>
                  <a:cubicBezTo>
                    <a:pt x="3414454" y="11365"/>
                    <a:pt x="3371591" y="3405"/>
                    <a:pt x="3328116" y="1023"/>
                  </a:cubicBezTo>
                  <a:cubicBezTo>
                    <a:pt x="3252052" y="-3195"/>
                    <a:pt x="3177145" y="5990"/>
                    <a:pt x="3102578" y="21910"/>
                  </a:cubicBezTo>
                  <a:cubicBezTo>
                    <a:pt x="3007736" y="42185"/>
                    <a:pt x="2931128" y="88585"/>
                    <a:pt x="2877584" y="170160"/>
                  </a:cubicBezTo>
                  <a:cubicBezTo>
                    <a:pt x="2794172" y="297319"/>
                    <a:pt x="2769543" y="437132"/>
                    <a:pt x="2790294" y="586266"/>
                  </a:cubicBezTo>
                  <a:cubicBezTo>
                    <a:pt x="2796077" y="627904"/>
                    <a:pt x="2808051" y="668658"/>
                    <a:pt x="2805398" y="711520"/>
                  </a:cubicBezTo>
                  <a:cubicBezTo>
                    <a:pt x="2801248" y="779692"/>
                    <a:pt x="2771108" y="831603"/>
                    <a:pt x="2708107" y="858750"/>
                  </a:cubicBezTo>
                  <a:cubicBezTo>
                    <a:pt x="2616462" y="898142"/>
                    <a:pt x="2522641" y="903177"/>
                    <a:pt x="2432970" y="853851"/>
                  </a:cubicBezTo>
                  <a:cubicBezTo>
                    <a:pt x="2248661" y="752478"/>
                    <a:pt x="2057957" y="679203"/>
                    <a:pt x="1842420" y="682605"/>
                  </a:cubicBezTo>
                  <a:cubicBezTo>
                    <a:pt x="1738326" y="684238"/>
                    <a:pt x="1609058" y="677434"/>
                    <a:pt x="1534219" y="670631"/>
                  </a:cubicBezTo>
                  <a:cubicBezTo>
                    <a:pt x="1520611" y="691042"/>
                    <a:pt x="1440329" y="835685"/>
                    <a:pt x="1413727" y="912362"/>
                  </a:cubicBezTo>
                  <a:cubicBezTo>
                    <a:pt x="1348277" y="1100957"/>
                    <a:pt x="1292079" y="1292614"/>
                    <a:pt x="1224248" y="1480324"/>
                  </a:cubicBezTo>
                  <a:cubicBezTo>
                    <a:pt x="1207307" y="1527201"/>
                    <a:pt x="1195197" y="1577751"/>
                    <a:pt x="1163424" y="1616395"/>
                  </a:cubicBezTo>
                  <a:cubicBezTo>
                    <a:pt x="1098450" y="1695385"/>
                    <a:pt x="1016535" y="1752058"/>
                    <a:pt x="916182" y="1777368"/>
                  </a:cubicBezTo>
                  <a:cubicBezTo>
                    <a:pt x="835083" y="1797779"/>
                    <a:pt x="773647" y="1772333"/>
                    <a:pt x="727043" y="1703209"/>
                  </a:cubicBezTo>
                  <a:cubicBezTo>
                    <a:pt x="705884" y="1671845"/>
                    <a:pt x="685609" y="1639868"/>
                    <a:pt x="663293" y="1609388"/>
                  </a:cubicBezTo>
                  <a:cubicBezTo>
                    <a:pt x="626214" y="1558837"/>
                    <a:pt x="586345" y="1510192"/>
                    <a:pt x="522868" y="1491754"/>
                  </a:cubicBezTo>
                  <a:cubicBezTo>
                    <a:pt x="419249" y="1461682"/>
                    <a:pt x="317536" y="1468418"/>
                    <a:pt x="220721" y="1516927"/>
                  </a:cubicBezTo>
                  <a:cubicBezTo>
                    <a:pt x="121185" y="1566797"/>
                    <a:pt x="63218" y="1652114"/>
                    <a:pt x="26003" y="1754031"/>
                  </a:cubicBezTo>
                  <a:cubicBezTo>
                    <a:pt x="3347" y="1816148"/>
                    <a:pt x="-8560" y="1879694"/>
                    <a:pt x="7157" y="1944872"/>
                  </a:cubicBezTo>
                  <a:cubicBezTo>
                    <a:pt x="27227" y="2027943"/>
                    <a:pt x="101590" y="2082848"/>
                    <a:pt x="195276" y="2090128"/>
                  </a:cubicBezTo>
                  <a:cubicBezTo>
                    <a:pt x="280252" y="2096728"/>
                    <a:pt x="363800" y="2083324"/>
                    <a:pt x="447824" y="2075500"/>
                  </a:cubicBezTo>
                  <a:cubicBezTo>
                    <a:pt x="521915" y="2068629"/>
                    <a:pt x="595870" y="2061485"/>
                    <a:pt x="670233" y="2073255"/>
                  </a:cubicBezTo>
                  <a:cubicBezTo>
                    <a:pt x="913052" y="2111763"/>
                    <a:pt x="771538" y="2405406"/>
                    <a:pt x="697379" y="2636999"/>
                  </a:cubicBezTo>
                  <a:cubicBezTo>
                    <a:pt x="642951" y="2807088"/>
                    <a:pt x="317604" y="3242993"/>
                    <a:pt x="319169" y="3243538"/>
                  </a:cubicBezTo>
                  <a:lnTo>
                    <a:pt x="283994" y="3263812"/>
                  </a:lnTo>
                  <a:cubicBezTo>
                    <a:pt x="334613" y="3280277"/>
                    <a:pt x="385503" y="3296061"/>
                    <a:pt x="436666" y="3311097"/>
                  </a:cubicBezTo>
                  <a:cubicBezTo>
                    <a:pt x="702686" y="3389338"/>
                    <a:pt x="1090217" y="3536635"/>
                    <a:pt x="1371001" y="3426418"/>
                  </a:cubicBezTo>
                  <a:cubicBezTo>
                    <a:pt x="1493873" y="3378180"/>
                    <a:pt x="1579462" y="3293272"/>
                    <a:pt x="1625182" y="3168766"/>
                  </a:cubicBezTo>
                  <a:cubicBezTo>
                    <a:pt x="1671650" y="3042220"/>
                    <a:pt x="1640626" y="2938942"/>
                    <a:pt x="1627087" y="2810422"/>
                  </a:cubicBezTo>
                  <a:cubicBezTo>
                    <a:pt x="1612800" y="2675371"/>
                    <a:pt x="1668861" y="2534741"/>
                    <a:pt x="1772207" y="2446567"/>
                  </a:cubicBezTo>
                  <a:cubicBezTo>
                    <a:pt x="1918484" y="2321721"/>
                    <a:pt x="2152459" y="2323967"/>
                    <a:pt x="2325746" y="2388329"/>
                  </a:cubicBezTo>
                  <a:cubicBezTo>
                    <a:pt x="2432290" y="2427926"/>
                    <a:pt x="2510463" y="2512834"/>
                    <a:pt x="2514001" y="2630196"/>
                  </a:cubicBezTo>
                  <a:cubicBezTo>
                    <a:pt x="2516654" y="2717417"/>
                    <a:pt x="2480323" y="2802190"/>
                    <a:pt x="2428684" y="2872471"/>
                  </a:cubicBezTo>
                  <a:cubicBezTo>
                    <a:pt x="2313228" y="3029633"/>
                    <a:pt x="2100480" y="3080932"/>
                    <a:pt x="2009312" y="3247756"/>
                  </a:cubicBezTo>
                  <a:cubicBezTo>
                    <a:pt x="1833712" y="3569088"/>
                    <a:pt x="2078572" y="3821841"/>
                    <a:pt x="2370445" y="3930426"/>
                  </a:cubicBezTo>
                  <a:cubicBezTo>
                    <a:pt x="2531554" y="3990365"/>
                    <a:pt x="2699398" y="4032071"/>
                    <a:pt x="2869828" y="4054727"/>
                  </a:cubicBezTo>
                  <a:cubicBezTo>
                    <a:pt x="2922691" y="4061735"/>
                    <a:pt x="3071485" y="4100447"/>
                    <a:pt x="3118226" y="4073505"/>
                  </a:cubicBezTo>
                  <a:cubicBezTo>
                    <a:pt x="3182452" y="4036562"/>
                    <a:pt x="3213408" y="3863615"/>
                    <a:pt x="3239057" y="3796396"/>
                  </a:cubicBezTo>
                  <a:cubicBezTo>
                    <a:pt x="3280831" y="3686790"/>
                    <a:pt x="3322673" y="3577185"/>
                    <a:pt x="3364447" y="3467647"/>
                  </a:cubicBezTo>
                  <a:cubicBezTo>
                    <a:pt x="3395063" y="3387297"/>
                    <a:pt x="3426292" y="3306335"/>
                    <a:pt x="3469699" y="3231835"/>
                  </a:cubicBezTo>
                  <a:cubicBezTo>
                    <a:pt x="3491810" y="3193871"/>
                    <a:pt x="3516847" y="3157336"/>
                    <a:pt x="3546443" y="3124679"/>
                  </a:cubicBezTo>
                  <a:cubicBezTo>
                    <a:pt x="3603457" y="3061882"/>
                    <a:pt x="3700544" y="3030245"/>
                    <a:pt x="3782050" y="3051745"/>
                  </a:cubicBezTo>
                  <a:cubicBezTo>
                    <a:pt x="3813211" y="3059977"/>
                    <a:pt x="3844711" y="3068278"/>
                    <a:pt x="3873286" y="3083177"/>
                  </a:cubicBezTo>
                  <a:cubicBezTo>
                    <a:pt x="3998132" y="3148220"/>
                    <a:pt x="4007657" y="3311845"/>
                    <a:pt x="4112636" y="3396278"/>
                  </a:cubicBezTo>
                  <a:cubicBezTo>
                    <a:pt x="4351509" y="3588411"/>
                    <a:pt x="4753668" y="3434310"/>
                    <a:pt x="4801021" y="3132571"/>
                  </a:cubicBezTo>
                  <a:cubicBezTo>
                    <a:pt x="4806396" y="3097533"/>
                    <a:pt x="4806873" y="3061882"/>
                    <a:pt x="4802655" y="3026708"/>
                  </a:cubicBezTo>
                  <a:close/>
                </a:path>
              </a:pathLst>
            </a:custGeom>
            <a:solidFill>
              <a:schemeClr val="accent1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00BFD2F2-DDCF-4E7F-ACF6-4B6B7BE2CB74}"/>
                </a:ext>
              </a:extLst>
            </p:cNvPr>
            <p:cNvSpPr/>
            <p:nvPr/>
          </p:nvSpPr>
          <p:spPr>
            <a:xfrm>
              <a:off x="3524135" y="3045118"/>
              <a:ext cx="2574903" cy="3125950"/>
            </a:xfrm>
            <a:custGeom>
              <a:avLst/>
              <a:gdLst>
                <a:gd name="connsiteX0" fmla="*/ 3398656 w 3825307"/>
                <a:gd name="connsiteY0" fmla="*/ 1287604 h 4643950"/>
                <a:gd name="connsiteX1" fmla="*/ 2923427 w 3825307"/>
                <a:gd name="connsiteY1" fmla="*/ 1128673 h 4643950"/>
                <a:gd name="connsiteX2" fmla="*/ 2781368 w 3825307"/>
                <a:gd name="connsiteY2" fmla="*/ 984505 h 4643950"/>
                <a:gd name="connsiteX3" fmla="*/ 2797765 w 3825307"/>
                <a:gd name="connsiteY3" fmla="*/ 840405 h 4643950"/>
                <a:gd name="connsiteX4" fmla="*/ 2955404 w 3825307"/>
                <a:gd name="connsiteY4" fmla="*/ 726582 h 4643950"/>
                <a:gd name="connsiteX5" fmla="*/ 3038475 w 3825307"/>
                <a:gd name="connsiteY5" fmla="*/ 682426 h 4643950"/>
                <a:gd name="connsiteX6" fmla="*/ 3273402 w 3825307"/>
                <a:gd name="connsiteY6" fmla="*/ 423619 h 4643950"/>
                <a:gd name="connsiteX7" fmla="*/ 3312183 w 3825307"/>
                <a:gd name="connsiteY7" fmla="*/ 303400 h 4643950"/>
                <a:gd name="connsiteX8" fmla="*/ 3264762 w 3825307"/>
                <a:gd name="connsiteY8" fmla="*/ 130793 h 4643950"/>
                <a:gd name="connsiteX9" fmla="*/ 3044802 w 3825307"/>
                <a:gd name="connsiteY9" fmla="*/ 11118 h 4643950"/>
                <a:gd name="connsiteX10" fmla="*/ 2609646 w 3825307"/>
                <a:gd name="connsiteY10" fmla="*/ 94802 h 4643950"/>
                <a:gd name="connsiteX11" fmla="*/ 2444047 w 3825307"/>
                <a:gd name="connsiteY11" fmla="*/ 354222 h 4643950"/>
                <a:gd name="connsiteX12" fmla="*/ 2471806 w 3825307"/>
                <a:gd name="connsiteY12" fmla="*/ 690659 h 4643950"/>
                <a:gd name="connsiteX13" fmla="*/ 2423841 w 3825307"/>
                <a:gd name="connsiteY13" fmla="*/ 828227 h 4643950"/>
                <a:gd name="connsiteX14" fmla="*/ 2177891 w 3825307"/>
                <a:gd name="connsiteY14" fmla="*/ 880547 h 4643950"/>
                <a:gd name="connsiteX15" fmla="*/ 1758587 w 3825307"/>
                <a:gd name="connsiteY15" fmla="*/ 788290 h 4643950"/>
                <a:gd name="connsiteX16" fmla="*/ 1340100 w 3825307"/>
                <a:gd name="connsiteY16" fmla="*/ 682767 h 4643950"/>
                <a:gd name="connsiteX17" fmla="*/ 1325404 w 3825307"/>
                <a:gd name="connsiteY17" fmla="*/ 674398 h 4643950"/>
                <a:gd name="connsiteX18" fmla="*/ 1297373 w 3825307"/>
                <a:gd name="connsiteY18" fmla="*/ 669364 h 4643950"/>
                <a:gd name="connsiteX19" fmla="*/ 1275193 w 3825307"/>
                <a:gd name="connsiteY19" fmla="*/ 712430 h 4643950"/>
                <a:gd name="connsiteX20" fmla="*/ 760299 w 3825307"/>
                <a:gd name="connsiteY20" fmla="*/ 1694798 h 4643950"/>
                <a:gd name="connsiteX21" fmla="*/ 707912 w 3825307"/>
                <a:gd name="connsiteY21" fmla="*/ 1830461 h 4643950"/>
                <a:gd name="connsiteX22" fmla="*/ 749413 w 3825307"/>
                <a:gd name="connsiteY22" fmla="*/ 1970887 h 4643950"/>
                <a:gd name="connsiteX23" fmla="*/ 981687 w 3825307"/>
                <a:gd name="connsiteY23" fmla="*/ 2013409 h 4643950"/>
                <a:gd name="connsiteX24" fmla="*/ 1352550 w 3825307"/>
                <a:gd name="connsiteY24" fmla="*/ 1943061 h 4643950"/>
                <a:gd name="connsiteX25" fmla="*/ 1558834 w 3825307"/>
                <a:gd name="connsiteY25" fmla="*/ 2214795 h 4643950"/>
                <a:gd name="connsiteX26" fmla="*/ 1173684 w 3825307"/>
                <a:gd name="connsiteY26" fmla="*/ 2603892 h 4643950"/>
                <a:gd name="connsiteX27" fmla="*/ 868000 w 3825307"/>
                <a:gd name="connsiteY27" fmla="*/ 2463329 h 4643950"/>
                <a:gd name="connsiteX28" fmla="*/ 796834 w 3825307"/>
                <a:gd name="connsiteY28" fmla="*/ 2314195 h 4643950"/>
                <a:gd name="connsiteX29" fmla="*/ 625929 w 3825307"/>
                <a:gd name="connsiteY29" fmla="*/ 2218877 h 4643950"/>
                <a:gd name="connsiteX30" fmla="*/ 450941 w 3825307"/>
                <a:gd name="connsiteY30" fmla="*/ 2326237 h 4643950"/>
                <a:gd name="connsiteX31" fmla="*/ 69396 w 3825307"/>
                <a:gd name="connsiteY31" fmla="*/ 2984755 h 4643950"/>
                <a:gd name="connsiteX32" fmla="*/ 0 w 3825307"/>
                <a:gd name="connsiteY32" fmla="*/ 3203422 h 4643950"/>
                <a:gd name="connsiteX33" fmla="*/ 122600 w 3825307"/>
                <a:gd name="connsiteY33" fmla="*/ 3220499 h 4643950"/>
                <a:gd name="connsiteX34" fmla="*/ 271054 w 3825307"/>
                <a:gd name="connsiteY34" fmla="*/ 3240842 h 4643950"/>
                <a:gd name="connsiteX35" fmla="*/ 828947 w 3825307"/>
                <a:gd name="connsiteY35" fmla="*/ 3362626 h 4643950"/>
                <a:gd name="connsiteX36" fmla="*/ 1098777 w 3825307"/>
                <a:gd name="connsiteY36" fmla="*/ 3673004 h 4643950"/>
                <a:gd name="connsiteX37" fmla="*/ 890996 w 3825307"/>
                <a:gd name="connsiteY37" fmla="*/ 3907184 h 4643950"/>
                <a:gd name="connsiteX38" fmla="*/ 646407 w 3825307"/>
                <a:gd name="connsiteY38" fmla="*/ 4230897 h 4643950"/>
                <a:gd name="connsiteX39" fmla="*/ 817177 w 3825307"/>
                <a:gd name="connsiteY39" fmla="*/ 4608292 h 4643950"/>
                <a:gd name="connsiteX40" fmla="*/ 1031081 w 3825307"/>
                <a:gd name="connsiteY40" fmla="*/ 4642037 h 4643950"/>
                <a:gd name="connsiteX41" fmla="*/ 1473041 w 3825307"/>
                <a:gd name="connsiteY41" fmla="*/ 4332815 h 4643950"/>
                <a:gd name="connsiteX42" fmla="*/ 1506787 w 3825307"/>
                <a:gd name="connsiteY42" fmla="*/ 4180687 h 4643950"/>
                <a:gd name="connsiteX43" fmla="*/ 1474402 w 3825307"/>
                <a:gd name="connsiteY43" fmla="*/ 4059583 h 4643950"/>
                <a:gd name="connsiteX44" fmla="*/ 1465217 w 3825307"/>
                <a:gd name="connsiteY44" fmla="*/ 3929431 h 4643950"/>
                <a:gd name="connsiteX45" fmla="*/ 1565706 w 3825307"/>
                <a:gd name="connsiteY45" fmla="*/ 3681237 h 4643950"/>
                <a:gd name="connsiteX46" fmla="*/ 1656942 w 3825307"/>
                <a:gd name="connsiteY46" fmla="*/ 3614834 h 4643950"/>
                <a:gd name="connsiteX47" fmla="*/ 1928064 w 3825307"/>
                <a:gd name="connsiteY47" fmla="*/ 3622930 h 4643950"/>
                <a:gd name="connsiteX48" fmla="*/ 2266066 w 3825307"/>
                <a:gd name="connsiteY48" fmla="*/ 3766282 h 4643950"/>
                <a:gd name="connsiteX49" fmla="*/ 2568280 w 3825307"/>
                <a:gd name="connsiteY49" fmla="*/ 3875139 h 4643950"/>
                <a:gd name="connsiteX50" fmla="*/ 2733267 w 3825307"/>
                <a:gd name="connsiteY50" fmla="*/ 3686884 h 4643950"/>
                <a:gd name="connsiteX51" fmla="*/ 2877843 w 3825307"/>
                <a:gd name="connsiteY51" fmla="*/ 3461617 h 4643950"/>
                <a:gd name="connsiteX52" fmla="*/ 3073582 w 3825307"/>
                <a:gd name="connsiteY52" fmla="*/ 2964617 h 4643950"/>
                <a:gd name="connsiteX53" fmla="*/ 3092563 w 3825307"/>
                <a:gd name="connsiteY53" fmla="*/ 2844738 h 4643950"/>
                <a:gd name="connsiteX54" fmla="*/ 2954587 w 3825307"/>
                <a:gd name="connsiteY54" fmla="*/ 2684582 h 4643950"/>
                <a:gd name="connsiteX55" fmla="*/ 2732110 w 3825307"/>
                <a:gd name="connsiteY55" fmla="*/ 2686827 h 4643950"/>
                <a:gd name="connsiteX56" fmla="*/ 2479562 w 3825307"/>
                <a:gd name="connsiteY56" fmla="*/ 2701454 h 4643950"/>
                <a:gd name="connsiteX57" fmla="*/ 2291443 w 3825307"/>
                <a:gd name="connsiteY57" fmla="*/ 2556198 h 4643950"/>
                <a:gd name="connsiteX58" fmla="*/ 2310289 w 3825307"/>
                <a:gd name="connsiteY58" fmla="*/ 2365358 h 4643950"/>
                <a:gd name="connsiteX59" fmla="*/ 2505007 w 3825307"/>
                <a:gd name="connsiteY59" fmla="*/ 2128254 h 4643950"/>
                <a:gd name="connsiteX60" fmla="*/ 2807154 w 3825307"/>
                <a:gd name="connsiteY60" fmla="*/ 2103080 h 4643950"/>
                <a:gd name="connsiteX61" fmla="*/ 2947579 w 3825307"/>
                <a:gd name="connsiteY61" fmla="*/ 2220714 h 4643950"/>
                <a:gd name="connsiteX62" fmla="*/ 3011329 w 3825307"/>
                <a:gd name="connsiteY62" fmla="*/ 2314535 h 4643950"/>
                <a:gd name="connsiteX63" fmla="*/ 3200468 w 3825307"/>
                <a:gd name="connsiteY63" fmla="*/ 2388695 h 4643950"/>
                <a:gd name="connsiteX64" fmla="*/ 3447710 w 3825307"/>
                <a:gd name="connsiteY64" fmla="*/ 2227722 h 4643950"/>
                <a:gd name="connsiteX65" fmla="*/ 3508534 w 3825307"/>
                <a:gd name="connsiteY65" fmla="*/ 2091650 h 4643950"/>
                <a:gd name="connsiteX66" fmla="*/ 3698013 w 3825307"/>
                <a:gd name="connsiteY66" fmla="*/ 1523688 h 4643950"/>
                <a:gd name="connsiteX67" fmla="*/ 3825308 w 3825307"/>
                <a:gd name="connsiteY67" fmla="*/ 1281957 h 4643950"/>
                <a:gd name="connsiteX68" fmla="*/ 3784487 w 3825307"/>
                <a:gd name="connsiteY68" fmla="*/ 1281957 h 4643950"/>
                <a:gd name="connsiteX69" fmla="*/ 3398656 w 3825307"/>
                <a:gd name="connsiteY69" fmla="*/ 1287604 h 464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825307" h="4643950">
                  <a:moveTo>
                    <a:pt x="3398656" y="1287604"/>
                  </a:moveTo>
                  <a:cubicBezTo>
                    <a:pt x="3227410" y="1272773"/>
                    <a:pt x="3066029" y="1228549"/>
                    <a:pt x="2923427" y="1128673"/>
                  </a:cubicBezTo>
                  <a:cubicBezTo>
                    <a:pt x="2867365" y="1089416"/>
                    <a:pt x="2816815" y="1044172"/>
                    <a:pt x="2781368" y="984505"/>
                  </a:cubicBezTo>
                  <a:cubicBezTo>
                    <a:pt x="2749051" y="930145"/>
                    <a:pt x="2754086" y="886874"/>
                    <a:pt x="2797765" y="840405"/>
                  </a:cubicBezTo>
                  <a:cubicBezTo>
                    <a:pt x="2842940" y="792304"/>
                    <a:pt x="2898253" y="758082"/>
                    <a:pt x="2955404" y="726582"/>
                  </a:cubicBezTo>
                  <a:cubicBezTo>
                    <a:pt x="2982890" y="711410"/>
                    <a:pt x="3010104" y="695694"/>
                    <a:pt x="3038475" y="682426"/>
                  </a:cubicBezTo>
                  <a:cubicBezTo>
                    <a:pt x="3153183" y="628950"/>
                    <a:pt x="3224077" y="536082"/>
                    <a:pt x="3273402" y="423619"/>
                  </a:cubicBezTo>
                  <a:cubicBezTo>
                    <a:pt x="3290411" y="384906"/>
                    <a:pt x="3302658" y="344493"/>
                    <a:pt x="3312183" y="303400"/>
                  </a:cubicBezTo>
                  <a:cubicBezTo>
                    <a:pt x="3327423" y="237541"/>
                    <a:pt x="3307760" y="180663"/>
                    <a:pt x="3264762" y="130793"/>
                  </a:cubicBezTo>
                  <a:cubicBezTo>
                    <a:pt x="3206591" y="63370"/>
                    <a:pt x="3129983" y="26970"/>
                    <a:pt x="3044802" y="11118"/>
                  </a:cubicBezTo>
                  <a:cubicBezTo>
                    <a:pt x="2889545" y="-17729"/>
                    <a:pt x="2743064" y="9349"/>
                    <a:pt x="2609646" y="94802"/>
                  </a:cubicBezTo>
                  <a:cubicBezTo>
                    <a:pt x="2515281" y="155218"/>
                    <a:pt x="2463777" y="245229"/>
                    <a:pt x="2444047" y="354222"/>
                  </a:cubicBezTo>
                  <a:cubicBezTo>
                    <a:pt x="2423296" y="468794"/>
                    <a:pt x="2441190" y="580305"/>
                    <a:pt x="2471806" y="690659"/>
                  </a:cubicBezTo>
                  <a:cubicBezTo>
                    <a:pt x="2488951" y="752367"/>
                    <a:pt x="2476364" y="791012"/>
                    <a:pt x="2423841" y="828227"/>
                  </a:cubicBezTo>
                  <a:cubicBezTo>
                    <a:pt x="2349545" y="880819"/>
                    <a:pt x="2264977" y="892929"/>
                    <a:pt x="2177891" y="880547"/>
                  </a:cubicBezTo>
                  <a:cubicBezTo>
                    <a:pt x="2035969" y="860340"/>
                    <a:pt x="1897652" y="822172"/>
                    <a:pt x="1758587" y="788290"/>
                  </a:cubicBezTo>
                  <a:cubicBezTo>
                    <a:pt x="1618842" y="754204"/>
                    <a:pt x="1479777" y="717193"/>
                    <a:pt x="1340100" y="682767"/>
                  </a:cubicBezTo>
                  <a:cubicBezTo>
                    <a:pt x="1330575" y="680454"/>
                    <a:pt x="1326356" y="678004"/>
                    <a:pt x="1325404" y="674398"/>
                  </a:cubicBezTo>
                  <a:lnTo>
                    <a:pt x="1297373" y="669364"/>
                  </a:lnTo>
                  <a:cubicBezTo>
                    <a:pt x="1289957" y="683719"/>
                    <a:pt x="1282609" y="698075"/>
                    <a:pt x="1275193" y="712430"/>
                  </a:cubicBezTo>
                  <a:cubicBezTo>
                    <a:pt x="1105580" y="1040907"/>
                    <a:pt x="935355" y="1369111"/>
                    <a:pt x="760299" y="1694798"/>
                  </a:cubicBezTo>
                  <a:cubicBezTo>
                    <a:pt x="737167" y="1737865"/>
                    <a:pt x="716960" y="1782088"/>
                    <a:pt x="707912" y="1830461"/>
                  </a:cubicBezTo>
                  <a:cubicBezTo>
                    <a:pt x="697842" y="1884209"/>
                    <a:pt x="704238" y="1933399"/>
                    <a:pt x="749413" y="1970887"/>
                  </a:cubicBezTo>
                  <a:cubicBezTo>
                    <a:pt x="819422" y="2028990"/>
                    <a:pt x="897255" y="2024023"/>
                    <a:pt x="981687" y="2013409"/>
                  </a:cubicBezTo>
                  <a:cubicBezTo>
                    <a:pt x="976176" y="2021505"/>
                    <a:pt x="1237978" y="1927684"/>
                    <a:pt x="1352550" y="1943061"/>
                  </a:cubicBezTo>
                  <a:cubicBezTo>
                    <a:pt x="1491343" y="1961702"/>
                    <a:pt x="1577816" y="2075390"/>
                    <a:pt x="1558834" y="2214795"/>
                  </a:cubicBezTo>
                  <a:cubicBezTo>
                    <a:pt x="1532572" y="2407540"/>
                    <a:pt x="1362823" y="2573275"/>
                    <a:pt x="1173684" y="2603892"/>
                  </a:cubicBezTo>
                  <a:cubicBezTo>
                    <a:pt x="1014276" y="2629745"/>
                    <a:pt x="938281" y="2578786"/>
                    <a:pt x="868000" y="2463329"/>
                  </a:cubicBezTo>
                  <a:cubicBezTo>
                    <a:pt x="839221" y="2416045"/>
                    <a:pt x="819082" y="2364610"/>
                    <a:pt x="796834" y="2314195"/>
                  </a:cubicBezTo>
                  <a:cubicBezTo>
                    <a:pt x="765266" y="2242758"/>
                    <a:pt x="703421" y="2208264"/>
                    <a:pt x="625929" y="2218877"/>
                  </a:cubicBezTo>
                  <a:cubicBezTo>
                    <a:pt x="551770" y="2229014"/>
                    <a:pt x="495436" y="2269768"/>
                    <a:pt x="450941" y="2326237"/>
                  </a:cubicBezTo>
                  <a:cubicBezTo>
                    <a:pt x="292418" y="2527419"/>
                    <a:pt x="156278" y="2741868"/>
                    <a:pt x="69396" y="2984755"/>
                  </a:cubicBezTo>
                  <a:cubicBezTo>
                    <a:pt x="43883" y="3056737"/>
                    <a:pt x="18098" y="3128651"/>
                    <a:pt x="0" y="3203422"/>
                  </a:cubicBezTo>
                  <a:cubicBezTo>
                    <a:pt x="37624" y="3216485"/>
                    <a:pt x="83276" y="3215532"/>
                    <a:pt x="122600" y="3220499"/>
                  </a:cubicBezTo>
                  <a:cubicBezTo>
                    <a:pt x="172130" y="3226690"/>
                    <a:pt x="221660" y="3233494"/>
                    <a:pt x="271054" y="3240842"/>
                  </a:cubicBezTo>
                  <a:cubicBezTo>
                    <a:pt x="460602" y="3269076"/>
                    <a:pt x="645455" y="3307040"/>
                    <a:pt x="828947" y="3362626"/>
                  </a:cubicBezTo>
                  <a:cubicBezTo>
                    <a:pt x="966311" y="3405896"/>
                    <a:pt x="1117963" y="3510671"/>
                    <a:pt x="1098777" y="3673004"/>
                  </a:cubicBezTo>
                  <a:cubicBezTo>
                    <a:pt x="1085170" y="3788325"/>
                    <a:pt x="986450" y="3857925"/>
                    <a:pt x="890996" y="3907184"/>
                  </a:cubicBezTo>
                  <a:cubicBezTo>
                    <a:pt x="763973" y="3972770"/>
                    <a:pt x="682466" y="4094962"/>
                    <a:pt x="646407" y="4230897"/>
                  </a:cubicBezTo>
                  <a:cubicBezTo>
                    <a:pt x="606470" y="4381460"/>
                    <a:pt x="668179" y="4546039"/>
                    <a:pt x="817177" y="4608292"/>
                  </a:cubicBezTo>
                  <a:cubicBezTo>
                    <a:pt x="881199" y="4635030"/>
                    <a:pt x="961821" y="4649385"/>
                    <a:pt x="1031081" y="4642037"/>
                  </a:cubicBezTo>
                  <a:cubicBezTo>
                    <a:pt x="1226684" y="4621218"/>
                    <a:pt x="1384527" y="4508347"/>
                    <a:pt x="1473041" y="4332815"/>
                  </a:cubicBezTo>
                  <a:cubicBezTo>
                    <a:pt x="1496718" y="4285802"/>
                    <a:pt x="1511686" y="4233075"/>
                    <a:pt x="1506787" y="4180687"/>
                  </a:cubicBezTo>
                  <a:cubicBezTo>
                    <a:pt x="1502909" y="4138709"/>
                    <a:pt x="1486580" y="4099588"/>
                    <a:pt x="1474402" y="4059583"/>
                  </a:cubicBezTo>
                  <a:cubicBezTo>
                    <a:pt x="1460931" y="4015292"/>
                    <a:pt x="1459842" y="3975423"/>
                    <a:pt x="1465217" y="3929431"/>
                  </a:cubicBezTo>
                  <a:cubicBezTo>
                    <a:pt x="1472225" y="3835950"/>
                    <a:pt x="1504678" y="3752674"/>
                    <a:pt x="1565706" y="3681237"/>
                  </a:cubicBezTo>
                  <a:cubicBezTo>
                    <a:pt x="1590675" y="3651982"/>
                    <a:pt x="1621427" y="3630074"/>
                    <a:pt x="1656942" y="3614834"/>
                  </a:cubicBezTo>
                  <a:cubicBezTo>
                    <a:pt x="1748654" y="3575510"/>
                    <a:pt x="1838937" y="3585170"/>
                    <a:pt x="1928064" y="3622930"/>
                  </a:cubicBezTo>
                  <a:cubicBezTo>
                    <a:pt x="2040799" y="3670623"/>
                    <a:pt x="2152378" y="3720834"/>
                    <a:pt x="2266066" y="3766282"/>
                  </a:cubicBezTo>
                  <a:cubicBezTo>
                    <a:pt x="2365670" y="3806082"/>
                    <a:pt x="2466499" y="3842073"/>
                    <a:pt x="2568280" y="3875139"/>
                  </a:cubicBezTo>
                  <a:cubicBezTo>
                    <a:pt x="2634071" y="3837175"/>
                    <a:pt x="2688363" y="3747708"/>
                    <a:pt x="2733267" y="3686884"/>
                  </a:cubicBezTo>
                  <a:cubicBezTo>
                    <a:pt x="2786267" y="3615038"/>
                    <a:pt x="2834640" y="3539791"/>
                    <a:pt x="2877843" y="3461617"/>
                  </a:cubicBezTo>
                  <a:cubicBezTo>
                    <a:pt x="2964316" y="3305408"/>
                    <a:pt x="3030515" y="3137904"/>
                    <a:pt x="3073582" y="2964617"/>
                  </a:cubicBezTo>
                  <a:cubicBezTo>
                    <a:pt x="3083447" y="2924816"/>
                    <a:pt x="3092495" y="2885967"/>
                    <a:pt x="3092563" y="2844738"/>
                  </a:cubicBezTo>
                  <a:cubicBezTo>
                    <a:pt x="3092700" y="2755611"/>
                    <a:pt x="3042897" y="2698529"/>
                    <a:pt x="2954587" y="2684582"/>
                  </a:cubicBezTo>
                  <a:cubicBezTo>
                    <a:pt x="2880224" y="2672811"/>
                    <a:pt x="2806201" y="2679955"/>
                    <a:pt x="2732110" y="2686827"/>
                  </a:cubicBezTo>
                  <a:cubicBezTo>
                    <a:pt x="2648086" y="2694651"/>
                    <a:pt x="2564538" y="2708054"/>
                    <a:pt x="2479562" y="2701454"/>
                  </a:cubicBezTo>
                  <a:cubicBezTo>
                    <a:pt x="2385876" y="2694175"/>
                    <a:pt x="2311513" y="2639270"/>
                    <a:pt x="2291443" y="2556198"/>
                  </a:cubicBezTo>
                  <a:cubicBezTo>
                    <a:pt x="2275727" y="2491088"/>
                    <a:pt x="2287633" y="2427475"/>
                    <a:pt x="2310289" y="2365358"/>
                  </a:cubicBezTo>
                  <a:cubicBezTo>
                    <a:pt x="2347436" y="2263441"/>
                    <a:pt x="2405403" y="2178124"/>
                    <a:pt x="2505007" y="2128254"/>
                  </a:cubicBezTo>
                  <a:cubicBezTo>
                    <a:pt x="2601822" y="2079744"/>
                    <a:pt x="2703535" y="2073009"/>
                    <a:pt x="2807154" y="2103080"/>
                  </a:cubicBezTo>
                  <a:cubicBezTo>
                    <a:pt x="2870631" y="2121518"/>
                    <a:pt x="2910500" y="2170232"/>
                    <a:pt x="2947579" y="2220714"/>
                  </a:cubicBezTo>
                  <a:cubicBezTo>
                    <a:pt x="2969963" y="2251194"/>
                    <a:pt x="2990238" y="2283171"/>
                    <a:pt x="3011329" y="2314535"/>
                  </a:cubicBezTo>
                  <a:cubicBezTo>
                    <a:pt x="3057933" y="2383660"/>
                    <a:pt x="3119369" y="2409105"/>
                    <a:pt x="3200468" y="2388695"/>
                  </a:cubicBezTo>
                  <a:cubicBezTo>
                    <a:pt x="3300889" y="2363385"/>
                    <a:pt x="3382804" y="2306711"/>
                    <a:pt x="3447710" y="2227722"/>
                  </a:cubicBezTo>
                  <a:cubicBezTo>
                    <a:pt x="3479483" y="2189009"/>
                    <a:pt x="3491593" y="2138527"/>
                    <a:pt x="3508534" y="2091650"/>
                  </a:cubicBezTo>
                  <a:cubicBezTo>
                    <a:pt x="3576365" y="1903872"/>
                    <a:pt x="3632563" y="1712283"/>
                    <a:pt x="3698013" y="1523688"/>
                  </a:cubicBezTo>
                  <a:cubicBezTo>
                    <a:pt x="3724615" y="1447012"/>
                    <a:pt x="3780405" y="1348428"/>
                    <a:pt x="3825308" y="1281957"/>
                  </a:cubicBezTo>
                  <a:cubicBezTo>
                    <a:pt x="3791290" y="1281957"/>
                    <a:pt x="3784487" y="1281957"/>
                    <a:pt x="3784487" y="1281957"/>
                  </a:cubicBezTo>
                  <a:cubicBezTo>
                    <a:pt x="3750605" y="1282093"/>
                    <a:pt x="3514861" y="1297674"/>
                    <a:pt x="3398656" y="1287604"/>
                  </a:cubicBezTo>
                  <a:close/>
                </a:path>
              </a:pathLst>
            </a:custGeom>
            <a:solidFill>
              <a:schemeClr val="accent4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19456036-1A72-4B8D-9E65-A654821E5F96}"/>
                </a:ext>
              </a:extLst>
            </p:cNvPr>
            <p:cNvSpPr/>
            <p:nvPr/>
          </p:nvSpPr>
          <p:spPr>
            <a:xfrm>
              <a:off x="6099084" y="1589699"/>
              <a:ext cx="2597035" cy="2754435"/>
            </a:xfrm>
            <a:custGeom>
              <a:avLst/>
              <a:gdLst>
                <a:gd name="connsiteX0" fmla="*/ 3855040 w 3858187"/>
                <a:gd name="connsiteY0" fmla="*/ 1505536 h 4092023"/>
                <a:gd name="connsiteX1" fmla="*/ 3835513 w 3858187"/>
                <a:gd name="connsiteY1" fmla="*/ 1479954 h 4092023"/>
                <a:gd name="connsiteX2" fmla="*/ 3747815 w 3858187"/>
                <a:gd name="connsiteY2" fmla="*/ 1472130 h 4092023"/>
                <a:gd name="connsiteX3" fmla="*/ 3209381 w 3858187"/>
                <a:gd name="connsiteY3" fmla="*/ 1378241 h 4092023"/>
                <a:gd name="connsiteX4" fmla="*/ 2780824 w 3858187"/>
                <a:gd name="connsiteY4" fmla="*/ 1183727 h 4092023"/>
                <a:gd name="connsiteX5" fmla="*/ 2725239 w 3858187"/>
                <a:gd name="connsiteY5" fmla="*/ 977919 h 4092023"/>
                <a:gd name="connsiteX6" fmla="*/ 2940980 w 3858187"/>
                <a:gd name="connsiteY6" fmla="*/ 731358 h 4092023"/>
                <a:gd name="connsiteX7" fmla="*/ 3229791 w 3858187"/>
                <a:gd name="connsiteY7" fmla="*/ 406827 h 4092023"/>
                <a:gd name="connsiteX8" fmla="*/ 3103449 w 3858187"/>
                <a:gd name="connsiteY8" fmla="*/ 62362 h 4092023"/>
                <a:gd name="connsiteX9" fmla="*/ 2508069 w 3858187"/>
                <a:gd name="connsiteY9" fmla="*/ 163940 h 4092023"/>
                <a:gd name="connsiteX10" fmla="*/ 2360907 w 3858187"/>
                <a:gd name="connsiteY10" fmla="*/ 479421 h 4092023"/>
                <a:gd name="connsiteX11" fmla="*/ 2400572 w 3858187"/>
                <a:gd name="connsiteY11" fmla="*/ 741359 h 4092023"/>
                <a:gd name="connsiteX12" fmla="*/ 2266134 w 3858187"/>
                <a:gd name="connsiteY12" fmla="*/ 942404 h 4092023"/>
                <a:gd name="connsiteX13" fmla="*/ 1848394 w 3858187"/>
                <a:gd name="connsiteY13" fmla="*/ 1057793 h 4092023"/>
                <a:gd name="connsiteX14" fmla="*/ 1157424 w 3858187"/>
                <a:gd name="connsiteY14" fmla="*/ 949752 h 4092023"/>
                <a:gd name="connsiteX15" fmla="*/ 1015297 w 3858187"/>
                <a:gd name="connsiteY15" fmla="*/ 1143722 h 4092023"/>
                <a:gd name="connsiteX16" fmla="*/ 836363 w 3858187"/>
                <a:gd name="connsiteY16" fmla="*/ 1429132 h 4092023"/>
                <a:gd name="connsiteX17" fmla="*/ 715804 w 3858187"/>
                <a:gd name="connsiteY17" fmla="*/ 1720801 h 4092023"/>
                <a:gd name="connsiteX18" fmla="*/ 710633 w 3858187"/>
                <a:gd name="connsiteY18" fmla="*/ 1772032 h 4092023"/>
                <a:gd name="connsiteX19" fmla="*/ 841738 w 3858187"/>
                <a:gd name="connsiteY19" fmla="*/ 1952326 h 4092023"/>
                <a:gd name="connsiteX20" fmla="*/ 1052172 w 3858187"/>
                <a:gd name="connsiteY20" fmla="*/ 1973418 h 4092023"/>
                <a:gd name="connsiteX21" fmla="*/ 1093334 w 3858187"/>
                <a:gd name="connsiteY21" fmla="*/ 1961919 h 4092023"/>
                <a:gd name="connsiteX22" fmla="*/ 1408884 w 3858187"/>
                <a:gd name="connsiteY22" fmla="*/ 1893271 h 4092023"/>
                <a:gd name="connsiteX23" fmla="*/ 1574142 w 3858187"/>
                <a:gd name="connsiteY23" fmla="*/ 1933276 h 4092023"/>
                <a:gd name="connsiteX24" fmla="*/ 1687762 w 3858187"/>
                <a:gd name="connsiteY24" fmla="*/ 2200725 h 4092023"/>
                <a:gd name="connsiteX25" fmla="*/ 1244237 w 3858187"/>
                <a:gd name="connsiteY25" fmla="*/ 2516819 h 4092023"/>
                <a:gd name="connsiteX26" fmla="*/ 1053669 w 3858187"/>
                <a:gd name="connsiteY26" fmla="*/ 2428576 h 4092023"/>
                <a:gd name="connsiteX27" fmla="*/ 969509 w 3858187"/>
                <a:gd name="connsiteY27" fmla="*/ 2318903 h 4092023"/>
                <a:gd name="connsiteX28" fmla="*/ 914196 w 3858187"/>
                <a:gd name="connsiteY28" fmla="*/ 2267196 h 4092023"/>
                <a:gd name="connsiteX29" fmla="*/ 703149 w 3858187"/>
                <a:gd name="connsiteY29" fmla="*/ 2233042 h 4092023"/>
                <a:gd name="connsiteX30" fmla="*/ 465772 w 3858187"/>
                <a:gd name="connsiteY30" fmla="*/ 2326523 h 4092023"/>
                <a:gd name="connsiteX31" fmla="*/ 330177 w 3858187"/>
                <a:gd name="connsiteY31" fmla="*/ 2559273 h 4092023"/>
                <a:gd name="connsiteX32" fmla="*/ 247242 w 3858187"/>
                <a:gd name="connsiteY32" fmla="*/ 2909453 h 4092023"/>
                <a:gd name="connsiteX33" fmla="*/ 40821 w 3858187"/>
                <a:gd name="connsiteY33" fmla="*/ 3382981 h 4092023"/>
                <a:gd name="connsiteX34" fmla="*/ 0 w 3858187"/>
                <a:gd name="connsiteY34" fmla="*/ 3444214 h 4092023"/>
                <a:gd name="connsiteX35" fmla="*/ 301398 w 3858187"/>
                <a:gd name="connsiteY35" fmla="*/ 3456188 h 4092023"/>
                <a:gd name="connsiteX36" fmla="*/ 891948 w 3858187"/>
                <a:gd name="connsiteY36" fmla="*/ 3627434 h 4092023"/>
                <a:gd name="connsiteX37" fmla="*/ 1167085 w 3858187"/>
                <a:gd name="connsiteY37" fmla="*/ 3632333 h 4092023"/>
                <a:gd name="connsiteX38" fmla="*/ 1264376 w 3858187"/>
                <a:gd name="connsiteY38" fmla="*/ 3485103 h 4092023"/>
                <a:gd name="connsiteX39" fmla="*/ 1249272 w 3858187"/>
                <a:gd name="connsiteY39" fmla="*/ 3359849 h 4092023"/>
                <a:gd name="connsiteX40" fmla="*/ 1336562 w 3858187"/>
                <a:gd name="connsiteY40" fmla="*/ 2943743 h 4092023"/>
                <a:gd name="connsiteX41" fmla="*/ 1561556 w 3858187"/>
                <a:gd name="connsiteY41" fmla="*/ 2795493 h 4092023"/>
                <a:gd name="connsiteX42" fmla="*/ 1787094 w 3858187"/>
                <a:gd name="connsiteY42" fmla="*/ 2774606 h 4092023"/>
                <a:gd name="connsiteX43" fmla="*/ 1914661 w 3858187"/>
                <a:gd name="connsiteY43" fmla="*/ 2800120 h 4092023"/>
                <a:gd name="connsiteX44" fmla="*/ 2019028 w 3858187"/>
                <a:gd name="connsiteY44" fmla="*/ 2886049 h 4092023"/>
                <a:gd name="connsiteX45" fmla="*/ 2016170 w 3858187"/>
                <a:gd name="connsiteY45" fmla="*/ 3256571 h 4092023"/>
                <a:gd name="connsiteX46" fmla="*/ 1848734 w 3858187"/>
                <a:gd name="connsiteY46" fmla="*/ 3392915 h 4092023"/>
                <a:gd name="connsiteX47" fmla="*/ 1656193 w 3858187"/>
                <a:gd name="connsiteY47" fmla="*/ 3509188 h 4092023"/>
                <a:gd name="connsiteX48" fmla="*/ 1556589 w 3858187"/>
                <a:gd name="connsiteY48" fmla="*/ 3698123 h 4092023"/>
                <a:gd name="connsiteX49" fmla="*/ 1611290 w 3858187"/>
                <a:gd name="connsiteY49" fmla="*/ 3820179 h 4092023"/>
                <a:gd name="connsiteX50" fmla="*/ 1822405 w 3858187"/>
                <a:gd name="connsiteY50" fmla="*/ 3947882 h 4092023"/>
                <a:gd name="connsiteX51" fmla="*/ 2314643 w 3858187"/>
                <a:gd name="connsiteY51" fmla="*/ 4080620 h 4092023"/>
                <a:gd name="connsiteX52" fmla="*/ 2631553 w 3858187"/>
                <a:gd name="connsiteY52" fmla="*/ 4082593 h 4092023"/>
                <a:gd name="connsiteX53" fmla="*/ 2725783 w 3858187"/>
                <a:gd name="connsiteY53" fmla="*/ 4071639 h 4092023"/>
                <a:gd name="connsiteX54" fmla="*/ 2726327 w 3858187"/>
                <a:gd name="connsiteY54" fmla="*/ 4076810 h 4092023"/>
                <a:gd name="connsiteX55" fmla="*/ 2770210 w 3858187"/>
                <a:gd name="connsiteY55" fmla="*/ 4057964 h 4092023"/>
                <a:gd name="connsiteX56" fmla="*/ 2869066 w 3858187"/>
                <a:gd name="connsiteY56" fmla="*/ 3832425 h 4092023"/>
                <a:gd name="connsiteX57" fmla="*/ 2914514 w 3858187"/>
                <a:gd name="connsiteY57" fmla="*/ 3737788 h 4092023"/>
                <a:gd name="connsiteX58" fmla="*/ 2966969 w 3858187"/>
                <a:gd name="connsiteY58" fmla="*/ 3611037 h 4092023"/>
                <a:gd name="connsiteX59" fmla="*/ 3021058 w 3858187"/>
                <a:gd name="connsiteY59" fmla="*/ 3494560 h 4092023"/>
                <a:gd name="connsiteX60" fmla="*/ 3064193 w 3858187"/>
                <a:gd name="connsiteY60" fmla="*/ 3391826 h 4092023"/>
                <a:gd name="connsiteX61" fmla="*/ 3145835 w 3858187"/>
                <a:gd name="connsiteY61" fmla="*/ 3202959 h 4092023"/>
                <a:gd name="connsiteX62" fmla="*/ 3155973 w 3858187"/>
                <a:gd name="connsiteY62" fmla="*/ 3092061 h 4092023"/>
                <a:gd name="connsiteX63" fmla="*/ 2769326 w 3858187"/>
                <a:gd name="connsiteY63" fmla="*/ 2877612 h 4092023"/>
                <a:gd name="connsiteX64" fmla="*/ 2549707 w 3858187"/>
                <a:gd name="connsiteY64" fmla="*/ 2916120 h 4092023"/>
                <a:gd name="connsiteX65" fmla="*/ 2269876 w 3858187"/>
                <a:gd name="connsiteY65" fmla="*/ 2714463 h 4092023"/>
                <a:gd name="connsiteX66" fmla="*/ 2288449 w 3858187"/>
                <a:gd name="connsiteY66" fmla="*/ 2518724 h 4092023"/>
                <a:gd name="connsiteX67" fmla="*/ 2505347 w 3858187"/>
                <a:gd name="connsiteY67" fmla="*/ 2255902 h 4092023"/>
                <a:gd name="connsiteX68" fmla="*/ 2993843 w 3858187"/>
                <a:gd name="connsiteY68" fmla="*/ 2304548 h 4092023"/>
                <a:gd name="connsiteX69" fmla="*/ 3140120 w 3858187"/>
                <a:gd name="connsiteY69" fmla="*/ 2432455 h 4092023"/>
                <a:gd name="connsiteX70" fmla="*/ 3605621 w 3858187"/>
                <a:gd name="connsiteY70" fmla="*/ 2417895 h 4092023"/>
                <a:gd name="connsiteX71" fmla="*/ 3790814 w 3858187"/>
                <a:gd name="connsiteY71" fmla="*/ 2015532 h 4092023"/>
                <a:gd name="connsiteX72" fmla="*/ 3838439 w 3858187"/>
                <a:gd name="connsiteY72" fmla="*/ 1722434 h 4092023"/>
                <a:gd name="connsiteX73" fmla="*/ 3855040 w 3858187"/>
                <a:gd name="connsiteY73" fmla="*/ 1505536 h 409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858187" h="4092023">
                  <a:moveTo>
                    <a:pt x="3855040" y="1505536"/>
                  </a:moveTo>
                  <a:cubicBezTo>
                    <a:pt x="3851774" y="1489956"/>
                    <a:pt x="3845651" y="1480159"/>
                    <a:pt x="3835513" y="1479954"/>
                  </a:cubicBezTo>
                  <a:cubicBezTo>
                    <a:pt x="3806258" y="1479614"/>
                    <a:pt x="3777003" y="1475328"/>
                    <a:pt x="3747815" y="1472130"/>
                  </a:cubicBezTo>
                  <a:cubicBezTo>
                    <a:pt x="3566772" y="1452264"/>
                    <a:pt x="3385661" y="1424778"/>
                    <a:pt x="3209381" y="1378241"/>
                  </a:cubicBezTo>
                  <a:cubicBezTo>
                    <a:pt x="3058477" y="1338372"/>
                    <a:pt x="2898253" y="1292108"/>
                    <a:pt x="2780824" y="1183727"/>
                  </a:cubicBezTo>
                  <a:cubicBezTo>
                    <a:pt x="2720068" y="1127666"/>
                    <a:pt x="2691289" y="1056772"/>
                    <a:pt x="2725239" y="977919"/>
                  </a:cubicBezTo>
                  <a:cubicBezTo>
                    <a:pt x="2770550" y="872600"/>
                    <a:pt x="2844846" y="792318"/>
                    <a:pt x="2940980" y="731358"/>
                  </a:cubicBezTo>
                  <a:cubicBezTo>
                    <a:pt x="3071881" y="648354"/>
                    <a:pt x="3198223" y="571610"/>
                    <a:pt x="3229791" y="406827"/>
                  </a:cubicBezTo>
                  <a:cubicBezTo>
                    <a:pt x="3253740" y="281846"/>
                    <a:pt x="3213123" y="135977"/>
                    <a:pt x="3103449" y="62362"/>
                  </a:cubicBezTo>
                  <a:cubicBezTo>
                    <a:pt x="2918460" y="-61871"/>
                    <a:pt x="2654073" y="13785"/>
                    <a:pt x="2508069" y="163940"/>
                  </a:cubicBezTo>
                  <a:cubicBezTo>
                    <a:pt x="2433025" y="241160"/>
                    <a:pt x="2348389" y="367026"/>
                    <a:pt x="2360907" y="479421"/>
                  </a:cubicBezTo>
                  <a:cubicBezTo>
                    <a:pt x="2370977" y="569501"/>
                    <a:pt x="2420847" y="648286"/>
                    <a:pt x="2400572" y="741359"/>
                  </a:cubicBezTo>
                  <a:cubicBezTo>
                    <a:pt x="2382135" y="825995"/>
                    <a:pt x="2333217" y="890697"/>
                    <a:pt x="2266134" y="942404"/>
                  </a:cubicBezTo>
                  <a:cubicBezTo>
                    <a:pt x="2142785" y="1037450"/>
                    <a:pt x="2002427" y="1072557"/>
                    <a:pt x="1848394" y="1057793"/>
                  </a:cubicBezTo>
                  <a:cubicBezTo>
                    <a:pt x="1615916" y="1035545"/>
                    <a:pt x="1385820" y="998398"/>
                    <a:pt x="1157424" y="949752"/>
                  </a:cubicBezTo>
                  <a:cubicBezTo>
                    <a:pt x="1118303" y="941452"/>
                    <a:pt x="1038089" y="1108139"/>
                    <a:pt x="1015297" y="1143722"/>
                  </a:cubicBezTo>
                  <a:cubicBezTo>
                    <a:pt x="954813" y="1238360"/>
                    <a:pt x="893105" y="1332317"/>
                    <a:pt x="836363" y="1429132"/>
                  </a:cubicBezTo>
                  <a:cubicBezTo>
                    <a:pt x="782683" y="1520708"/>
                    <a:pt x="734786" y="1614869"/>
                    <a:pt x="715804" y="1720801"/>
                  </a:cubicBezTo>
                  <a:cubicBezTo>
                    <a:pt x="712810" y="1737674"/>
                    <a:pt x="710973" y="1754887"/>
                    <a:pt x="710633" y="1772032"/>
                  </a:cubicBezTo>
                  <a:cubicBezTo>
                    <a:pt x="708728" y="1864152"/>
                    <a:pt x="753155" y="1926949"/>
                    <a:pt x="841738" y="1952326"/>
                  </a:cubicBezTo>
                  <a:cubicBezTo>
                    <a:pt x="910250" y="1971921"/>
                    <a:pt x="980871" y="1978520"/>
                    <a:pt x="1052172" y="1973418"/>
                  </a:cubicBezTo>
                  <a:cubicBezTo>
                    <a:pt x="1066460" y="1972397"/>
                    <a:pt x="1079999" y="1967634"/>
                    <a:pt x="1093334" y="1961919"/>
                  </a:cubicBezTo>
                  <a:cubicBezTo>
                    <a:pt x="1194095" y="1918921"/>
                    <a:pt x="1298598" y="1891979"/>
                    <a:pt x="1408884" y="1893271"/>
                  </a:cubicBezTo>
                  <a:cubicBezTo>
                    <a:pt x="1466782" y="1893952"/>
                    <a:pt x="1522231" y="1907763"/>
                    <a:pt x="1574142" y="1933276"/>
                  </a:cubicBezTo>
                  <a:cubicBezTo>
                    <a:pt x="1680210" y="1985460"/>
                    <a:pt x="1722664" y="2086493"/>
                    <a:pt x="1687762" y="2200725"/>
                  </a:cubicBezTo>
                  <a:cubicBezTo>
                    <a:pt x="1630476" y="2388095"/>
                    <a:pt x="1439227" y="2523554"/>
                    <a:pt x="1244237" y="2516819"/>
                  </a:cubicBezTo>
                  <a:cubicBezTo>
                    <a:pt x="1167561" y="2514166"/>
                    <a:pt x="1108574" y="2476338"/>
                    <a:pt x="1053669" y="2428576"/>
                  </a:cubicBezTo>
                  <a:cubicBezTo>
                    <a:pt x="1018359" y="2397824"/>
                    <a:pt x="988355" y="2362718"/>
                    <a:pt x="969509" y="2318903"/>
                  </a:cubicBezTo>
                  <a:cubicBezTo>
                    <a:pt x="958827" y="2294002"/>
                    <a:pt x="937736" y="2279034"/>
                    <a:pt x="914196" y="2267196"/>
                  </a:cubicBezTo>
                  <a:cubicBezTo>
                    <a:pt x="847453" y="2233586"/>
                    <a:pt x="775675" y="2227463"/>
                    <a:pt x="703149" y="2233042"/>
                  </a:cubicBezTo>
                  <a:cubicBezTo>
                    <a:pt x="615043" y="2239845"/>
                    <a:pt x="534557" y="2269101"/>
                    <a:pt x="465772" y="2326523"/>
                  </a:cubicBezTo>
                  <a:cubicBezTo>
                    <a:pt x="392498" y="2387687"/>
                    <a:pt x="352969" y="2468650"/>
                    <a:pt x="330177" y="2559273"/>
                  </a:cubicBezTo>
                  <a:cubicBezTo>
                    <a:pt x="300922" y="2675614"/>
                    <a:pt x="277722" y="2793316"/>
                    <a:pt x="247242" y="2909453"/>
                  </a:cubicBezTo>
                  <a:cubicBezTo>
                    <a:pt x="200842" y="3086210"/>
                    <a:pt x="143691" y="3233439"/>
                    <a:pt x="40821" y="3382981"/>
                  </a:cubicBezTo>
                  <a:cubicBezTo>
                    <a:pt x="22928" y="3408971"/>
                    <a:pt x="20411" y="3416999"/>
                    <a:pt x="0" y="3444214"/>
                  </a:cubicBezTo>
                  <a:cubicBezTo>
                    <a:pt x="0" y="3444214"/>
                    <a:pt x="211591" y="3458501"/>
                    <a:pt x="301398" y="3456188"/>
                  </a:cubicBezTo>
                  <a:cubicBezTo>
                    <a:pt x="516935" y="3450609"/>
                    <a:pt x="707640" y="3526061"/>
                    <a:pt x="891948" y="3627434"/>
                  </a:cubicBezTo>
                  <a:cubicBezTo>
                    <a:pt x="981551" y="3676760"/>
                    <a:pt x="1075373" y="3671725"/>
                    <a:pt x="1167085" y="3632333"/>
                  </a:cubicBezTo>
                  <a:cubicBezTo>
                    <a:pt x="1230086" y="3605254"/>
                    <a:pt x="1260225" y="3553275"/>
                    <a:pt x="1264376" y="3485103"/>
                  </a:cubicBezTo>
                  <a:cubicBezTo>
                    <a:pt x="1267029" y="3442241"/>
                    <a:pt x="1255055" y="3401487"/>
                    <a:pt x="1249272" y="3359849"/>
                  </a:cubicBezTo>
                  <a:cubicBezTo>
                    <a:pt x="1228453" y="3210783"/>
                    <a:pt x="1253150" y="3070970"/>
                    <a:pt x="1336562" y="2943743"/>
                  </a:cubicBezTo>
                  <a:cubicBezTo>
                    <a:pt x="1390106" y="2862100"/>
                    <a:pt x="1466714" y="2815700"/>
                    <a:pt x="1561556" y="2795493"/>
                  </a:cubicBezTo>
                  <a:cubicBezTo>
                    <a:pt x="1636123" y="2779573"/>
                    <a:pt x="1711030" y="2770388"/>
                    <a:pt x="1787094" y="2774606"/>
                  </a:cubicBezTo>
                  <a:cubicBezTo>
                    <a:pt x="1830569" y="2776988"/>
                    <a:pt x="1873431" y="2785016"/>
                    <a:pt x="1914661" y="2800120"/>
                  </a:cubicBezTo>
                  <a:cubicBezTo>
                    <a:pt x="1959565" y="2816584"/>
                    <a:pt x="1992562" y="2847404"/>
                    <a:pt x="2019028" y="2886049"/>
                  </a:cubicBezTo>
                  <a:cubicBezTo>
                    <a:pt x="2099514" y="3003682"/>
                    <a:pt x="2098902" y="3152817"/>
                    <a:pt x="2016170" y="3256571"/>
                  </a:cubicBezTo>
                  <a:cubicBezTo>
                    <a:pt x="1970450" y="3313925"/>
                    <a:pt x="1909422" y="3353454"/>
                    <a:pt x="1848734" y="3392915"/>
                  </a:cubicBezTo>
                  <a:cubicBezTo>
                    <a:pt x="1785869" y="3433804"/>
                    <a:pt x="1716949" y="3464692"/>
                    <a:pt x="1656193" y="3509188"/>
                  </a:cubicBezTo>
                  <a:cubicBezTo>
                    <a:pt x="1592240" y="3556064"/>
                    <a:pt x="1555364" y="3617228"/>
                    <a:pt x="1556589" y="3698123"/>
                  </a:cubicBezTo>
                  <a:cubicBezTo>
                    <a:pt x="1557270" y="3746360"/>
                    <a:pt x="1578701" y="3786025"/>
                    <a:pt x="1611290" y="3820179"/>
                  </a:cubicBezTo>
                  <a:cubicBezTo>
                    <a:pt x="1670073" y="3881819"/>
                    <a:pt x="1745116" y="3917198"/>
                    <a:pt x="1822405" y="3947882"/>
                  </a:cubicBezTo>
                  <a:cubicBezTo>
                    <a:pt x="1981336" y="4010951"/>
                    <a:pt x="2145302" y="4056331"/>
                    <a:pt x="2314643" y="4080620"/>
                  </a:cubicBezTo>
                  <a:cubicBezTo>
                    <a:pt x="2420031" y="4095724"/>
                    <a:pt x="2525826" y="4095247"/>
                    <a:pt x="2631553" y="4082593"/>
                  </a:cubicBezTo>
                  <a:cubicBezTo>
                    <a:pt x="2662646" y="4078851"/>
                    <a:pt x="2693738" y="4075381"/>
                    <a:pt x="2725783" y="4071639"/>
                  </a:cubicBezTo>
                  <a:cubicBezTo>
                    <a:pt x="2726327" y="4073476"/>
                    <a:pt x="2726395" y="4075109"/>
                    <a:pt x="2726327" y="4076810"/>
                  </a:cubicBezTo>
                  <a:lnTo>
                    <a:pt x="2770210" y="4057964"/>
                  </a:lnTo>
                  <a:cubicBezTo>
                    <a:pt x="2803343" y="3982920"/>
                    <a:pt x="2837701" y="3908285"/>
                    <a:pt x="2869066" y="3832425"/>
                  </a:cubicBezTo>
                  <a:cubicBezTo>
                    <a:pt x="2882537" y="3799905"/>
                    <a:pt x="2903900" y="3771193"/>
                    <a:pt x="2914514" y="3737788"/>
                  </a:cubicBezTo>
                  <a:cubicBezTo>
                    <a:pt x="2928461" y="3693905"/>
                    <a:pt x="2949348" y="3653220"/>
                    <a:pt x="2966969" y="3611037"/>
                  </a:cubicBezTo>
                  <a:cubicBezTo>
                    <a:pt x="2983502" y="3571440"/>
                    <a:pt x="3008131" y="3535314"/>
                    <a:pt x="3021058" y="3494560"/>
                  </a:cubicBezTo>
                  <a:cubicBezTo>
                    <a:pt x="3032420" y="3458773"/>
                    <a:pt x="3050177" y="3426184"/>
                    <a:pt x="3064193" y="3391826"/>
                  </a:cubicBezTo>
                  <a:cubicBezTo>
                    <a:pt x="3090114" y="3328349"/>
                    <a:pt x="3124472" y="3268682"/>
                    <a:pt x="3145835" y="3202959"/>
                  </a:cubicBezTo>
                  <a:cubicBezTo>
                    <a:pt x="3157810" y="3166084"/>
                    <a:pt x="3167267" y="3130433"/>
                    <a:pt x="3155973" y="3092061"/>
                  </a:cubicBezTo>
                  <a:cubicBezTo>
                    <a:pt x="3138351" y="2908160"/>
                    <a:pt x="2934517" y="2794132"/>
                    <a:pt x="2769326" y="2877612"/>
                  </a:cubicBezTo>
                  <a:cubicBezTo>
                    <a:pt x="2699181" y="2913059"/>
                    <a:pt x="2627471" y="2929047"/>
                    <a:pt x="2549707" y="2916120"/>
                  </a:cubicBezTo>
                  <a:cubicBezTo>
                    <a:pt x="2431120" y="2896458"/>
                    <a:pt x="2304982" y="2841213"/>
                    <a:pt x="2269876" y="2714463"/>
                  </a:cubicBezTo>
                  <a:cubicBezTo>
                    <a:pt x="2252050" y="2650169"/>
                    <a:pt x="2264160" y="2580840"/>
                    <a:pt x="2288449" y="2518724"/>
                  </a:cubicBezTo>
                  <a:cubicBezTo>
                    <a:pt x="2328931" y="2415242"/>
                    <a:pt x="2409349" y="2313392"/>
                    <a:pt x="2505347" y="2255902"/>
                  </a:cubicBezTo>
                  <a:cubicBezTo>
                    <a:pt x="2658291" y="2164394"/>
                    <a:pt x="2859541" y="2193445"/>
                    <a:pt x="2993843" y="2304548"/>
                  </a:cubicBezTo>
                  <a:cubicBezTo>
                    <a:pt x="3043850" y="2345913"/>
                    <a:pt x="3085012" y="2398165"/>
                    <a:pt x="3140120" y="2432455"/>
                  </a:cubicBezTo>
                  <a:cubicBezTo>
                    <a:pt x="3275308" y="2516547"/>
                    <a:pt x="3480231" y="2522670"/>
                    <a:pt x="3605621" y="2417895"/>
                  </a:cubicBezTo>
                  <a:cubicBezTo>
                    <a:pt x="3727200" y="2316386"/>
                    <a:pt x="3760470" y="2163101"/>
                    <a:pt x="3790814" y="2015532"/>
                  </a:cubicBezTo>
                  <a:cubicBezTo>
                    <a:pt x="3810748" y="1918581"/>
                    <a:pt x="3826600" y="1820745"/>
                    <a:pt x="3838439" y="1722434"/>
                  </a:cubicBezTo>
                  <a:cubicBezTo>
                    <a:pt x="3842045" y="1692770"/>
                    <a:pt x="3866810" y="1561597"/>
                    <a:pt x="3855040" y="1505536"/>
                  </a:cubicBezTo>
                  <a:close/>
                </a:path>
              </a:pathLst>
            </a:custGeom>
            <a:solidFill>
              <a:schemeClr val="accent3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" name="Group 40">
            <a:extLst>
              <a:ext uri="{FF2B5EF4-FFF2-40B4-BE49-F238E27FC236}">
                <a16:creationId xmlns:a16="http://schemas.microsoft.com/office/drawing/2014/main" id="{1C401264-40DB-4E11-BFF8-54C813DE6F63}"/>
              </a:ext>
            </a:extLst>
          </p:cNvPr>
          <p:cNvGrpSpPr/>
          <p:nvPr/>
        </p:nvGrpSpPr>
        <p:grpSpPr>
          <a:xfrm>
            <a:off x="8418230" y="3473368"/>
            <a:ext cx="2880000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4FB8872-E26C-4617-8509-301350F8BF32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FA7998-931E-437D-8EF2-D58917A0DC5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3">
            <a:extLst>
              <a:ext uri="{FF2B5EF4-FFF2-40B4-BE49-F238E27FC236}">
                <a16:creationId xmlns:a16="http://schemas.microsoft.com/office/drawing/2014/main" id="{2E325B7D-9573-4699-8D57-D8795698F744}"/>
              </a:ext>
            </a:extLst>
          </p:cNvPr>
          <p:cNvGrpSpPr/>
          <p:nvPr/>
        </p:nvGrpSpPr>
        <p:grpSpPr>
          <a:xfrm>
            <a:off x="896814" y="3473368"/>
            <a:ext cx="2880000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1C34DF-3DB3-481C-9D96-466D7DE3202D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E3F79B1-6CDD-426B-B1F9-1D90899CEDF6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59">
            <a:extLst>
              <a:ext uri="{FF2B5EF4-FFF2-40B4-BE49-F238E27FC236}">
                <a16:creationId xmlns:a16="http://schemas.microsoft.com/office/drawing/2014/main" id="{DA7A6F42-B069-4CB5-A671-63BFC4EFF541}"/>
              </a:ext>
            </a:extLst>
          </p:cNvPr>
          <p:cNvGrpSpPr/>
          <p:nvPr/>
        </p:nvGrpSpPr>
        <p:grpSpPr>
          <a:xfrm>
            <a:off x="7276295" y="5150710"/>
            <a:ext cx="2880000" cy="923330"/>
            <a:chOff x="3017859" y="4283314"/>
            <a:chExt cx="1890849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DAA439-E99D-4799-BCD4-8335BB5734C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A7673DA-0161-48EA-A375-323C9F8F22B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2">
            <a:extLst>
              <a:ext uri="{FF2B5EF4-FFF2-40B4-BE49-F238E27FC236}">
                <a16:creationId xmlns:a16="http://schemas.microsoft.com/office/drawing/2014/main" id="{9D59D639-1D49-427B-8AA7-A6297866AB4A}"/>
              </a:ext>
            </a:extLst>
          </p:cNvPr>
          <p:cNvGrpSpPr/>
          <p:nvPr/>
        </p:nvGrpSpPr>
        <p:grpSpPr>
          <a:xfrm>
            <a:off x="2116647" y="1792528"/>
            <a:ext cx="2880000" cy="923330"/>
            <a:chOff x="3017859" y="4283314"/>
            <a:chExt cx="189084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13F0670-0A9A-4733-8EC1-85321C4638B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AEEBD9F-7F10-497D-A272-DF66C0EB4629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57FCDF-226E-407E-A4D4-D1A148DEA332}"/>
              </a:ext>
            </a:extLst>
          </p:cNvPr>
          <p:cNvSpPr txBox="1"/>
          <p:nvPr/>
        </p:nvSpPr>
        <p:spPr>
          <a:xfrm>
            <a:off x="8445094" y="1244371"/>
            <a:ext cx="3011702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B50CEB-5F62-4DE7-94CB-27E297DFBD62}"/>
              </a:ext>
            </a:extLst>
          </p:cNvPr>
          <p:cNvSpPr txBox="1"/>
          <p:nvPr/>
        </p:nvSpPr>
        <p:spPr>
          <a:xfrm>
            <a:off x="8434463" y="483549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EAE30-FEE1-4273-928A-F77F8086BECE}"/>
              </a:ext>
            </a:extLst>
          </p:cNvPr>
          <p:cNvSpPr txBox="1"/>
          <p:nvPr/>
        </p:nvSpPr>
        <p:spPr>
          <a:xfrm>
            <a:off x="8434465" y="1910828"/>
            <a:ext cx="30223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3FA90E-FB03-4F7E-8F1A-78EBE18193F2}"/>
              </a:ext>
            </a:extLst>
          </p:cNvPr>
          <p:cNvSpPr txBox="1"/>
          <p:nvPr/>
        </p:nvSpPr>
        <p:spPr>
          <a:xfrm>
            <a:off x="812075" y="4391094"/>
            <a:ext cx="4016525" cy="221599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36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33FDBEF-45A8-4EE4-8483-0E05FE1EF63A}"/>
              </a:ext>
            </a:extLst>
          </p:cNvPr>
          <p:cNvGrpSpPr/>
          <p:nvPr/>
        </p:nvGrpSpPr>
        <p:grpSpPr>
          <a:xfrm>
            <a:off x="3815759" y="1946982"/>
            <a:ext cx="3567535" cy="3975304"/>
            <a:chOff x="3020595" y="0"/>
            <a:chExt cx="6152060" cy="685523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4" name="그룹 3">
              <a:extLst>
                <a:ext uri="{FF2B5EF4-FFF2-40B4-BE49-F238E27FC236}">
                  <a16:creationId xmlns:a16="http://schemas.microsoft.com/office/drawing/2014/main" id="{358B07E0-DCA4-4BD5-AEBC-AA0C13DD8758}"/>
                </a:ext>
              </a:extLst>
            </p:cNvPr>
            <p:cNvGrpSpPr/>
            <p:nvPr/>
          </p:nvGrpSpPr>
          <p:grpSpPr>
            <a:xfrm>
              <a:off x="3020595" y="3519661"/>
              <a:ext cx="6109655" cy="3335578"/>
              <a:chOff x="3020595" y="3519661"/>
              <a:chExt cx="6109655" cy="3335578"/>
            </a:xfrm>
          </p:grpSpPr>
          <p:sp>
            <p:nvSpPr>
              <p:cNvPr id="29" name="자유형: 도형 28">
                <a:extLst>
                  <a:ext uri="{FF2B5EF4-FFF2-40B4-BE49-F238E27FC236}">
                    <a16:creationId xmlns:a16="http://schemas.microsoft.com/office/drawing/2014/main" id="{ED755AA9-5959-4205-B80D-D3DBF91A6EAA}"/>
                  </a:ext>
                </a:extLst>
              </p:cNvPr>
              <p:cNvSpPr/>
              <p:nvPr/>
            </p:nvSpPr>
            <p:spPr>
              <a:xfrm>
                <a:off x="6918651" y="4326277"/>
                <a:ext cx="2066114" cy="2372948"/>
              </a:xfrm>
              <a:custGeom>
                <a:avLst/>
                <a:gdLst>
                  <a:gd name="connsiteX0" fmla="*/ 43138 w 2066114"/>
                  <a:gd name="connsiteY0" fmla="*/ 2372948 h 2372948"/>
                  <a:gd name="connsiteX1" fmla="*/ 575 w 2066114"/>
                  <a:gd name="connsiteY1" fmla="*/ 2019974 h 2372948"/>
                  <a:gd name="connsiteX2" fmla="*/ 27260 w 2066114"/>
                  <a:gd name="connsiteY2" fmla="*/ 1832580 h 2372948"/>
                  <a:gd name="connsiteX3" fmla="*/ 64085 w 2066114"/>
                  <a:gd name="connsiteY3" fmla="*/ 1789885 h 2372948"/>
                  <a:gd name="connsiteX4" fmla="*/ 2012544 w 2066114"/>
                  <a:gd name="connsiteY4" fmla="*/ 0 h 2372948"/>
                  <a:gd name="connsiteX5" fmla="*/ 2012611 w 2066114"/>
                  <a:gd name="connsiteY5" fmla="*/ 4737 h 2372948"/>
                  <a:gd name="connsiteX6" fmla="*/ 2012544 w 2066114"/>
                  <a:gd name="connsiteY6" fmla="*/ 9406 h 2372948"/>
                  <a:gd name="connsiteX7" fmla="*/ 2003338 w 2066114"/>
                  <a:gd name="connsiteY7" fmla="*/ 207808 h 2372948"/>
                  <a:gd name="connsiteX8" fmla="*/ 2066114 w 2066114"/>
                  <a:gd name="connsiteY8" fmla="*/ 438232 h 2372948"/>
                  <a:gd name="connsiteX9" fmla="*/ 43138 w 2066114"/>
                  <a:gd name="connsiteY9" fmla="*/ 2372948 h 23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6114" h="2372948">
                    <a:moveTo>
                      <a:pt x="43138" y="2372948"/>
                    </a:moveTo>
                    <a:cubicBezTo>
                      <a:pt x="29261" y="2282153"/>
                      <a:pt x="-4828" y="2110036"/>
                      <a:pt x="575" y="2019974"/>
                    </a:cubicBezTo>
                    <a:cubicBezTo>
                      <a:pt x="4378" y="1956998"/>
                      <a:pt x="8380" y="1893755"/>
                      <a:pt x="27260" y="1832580"/>
                    </a:cubicBezTo>
                    <a:cubicBezTo>
                      <a:pt x="33597" y="1812033"/>
                      <a:pt x="50943" y="1802627"/>
                      <a:pt x="64085" y="1789885"/>
                    </a:cubicBezTo>
                    <a:cubicBezTo>
                      <a:pt x="117388" y="1738116"/>
                      <a:pt x="2003405" y="8606"/>
                      <a:pt x="2012544" y="0"/>
                    </a:cubicBezTo>
                    <a:cubicBezTo>
                      <a:pt x="2013745" y="1001"/>
                      <a:pt x="2013011" y="4737"/>
                      <a:pt x="2012611" y="4737"/>
                    </a:cubicBezTo>
                    <a:cubicBezTo>
                      <a:pt x="2012611" y="6271"/>
                      <a:pt x="2012611" y="7872"/>
                      <a:pt x="2012544" y="9406"/>
                    </a:cubicBezTo>
                    <a:cubicBezTo>
                      <a:pt x="2006073" y="29153"/>
                      <a:pt x="2002537" y="161910"/>
                      <a:pt x="2003338" y="207808"/>
                    </a:cubicBezTo>
                    <a:cubicBezTo>
                      <a:pt x="2004672" y="284861"/>
                      <a:pt x="2059176" y="437298"/>
                      <a:pt x="2066114" y="438232"/>
                    </a:cubicBezTo>
                    <a:cubicBezTo>
                      <a:pt x="1917213" y="587667"/>
                      <a:pt x="46807" y="2370280"/>
                      <a:pt x="43138" y="2372948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0" name="자유형: 도형 29">
                <a:extLst>
                  <a:ext uri="{FF2B5EF4-FFF2-40B4-BE49-F238E27FC236}">
                    <a16:creationId xmlns:a16="http://schemas.microsoft.com/office/drawing/2014/main" id="{E5BE17CC-1412-4AC5-B42F-F6FEA02B157E}"/>
                  </a:ext>
                </a:extLst>
              </p:cNvPr>
              <p:cNvSpPr/>
              <p:nvPr/>
            </p:nvSpPr>
            <p:spPr>
              <a:xfrm>
                <a:off x="3159668" y="4093385"/>
                <a:ext cx="5836304" cy="2610506"/>
              </a:xfrm>
              <a:custGeom>
                <a:avLst/>
                <a:gdLst>
                  <a:gd name="connsiteX0" fmla="*/ 5836305 w 5836304"/>
                  <a:gd name="connsiteY0" fmla="*/ 0 h 2610506"/>
                  <a:gd name="connsiteX1" fmla="*/ 3808258 w 5836304"/>
                  <a:gd name="connsiteY1" fmla="*/ 1814568 h 2610506"/>
                  <a:gd name="connsiteX2" fmla="*/ 111342 w 5836304"/>
                  <a:gd name="connsiteY2" fmla="*/ 1309357 h 2610506"/>
                  <a:gd name="connsiteX3" fmla="*/ 0 w 5836304"/>
                  <a:gd name="connsiteY3" fmla="*/ 1507826 h 2610506"/>
                  <a:gd name="connsiteX4" fmla="*/ 3721199 w 5836304"/>
                  <a:gd name="connsiteY4" fmla="*/ 2064338 h 2610506"/>
                  <a:gd name="connsiteX5" fmla="*/ 3744882 w 5836304"/>
                  <a:gd name="connsiteY5" fmla="*/ 2095559 h 2610506"/>
                  <a:gd name="connsiteX6" fmla="*/ 3727670 w 5836304"/>
                  <a:gd name="connsiteY6" fmla="*/ 2366810 h 2610506"/>
                  <a:gd name="connsiteX7" fmla="*/ 3765095 w 5836304"/>
                  <a:gd name="connsiteY7" fmla="*/ 2577420 h 2610506"/>
                  <a:gd name="connsiteX8" fmla="*/ 3772100 w 5836304"/>
                  <a:gd name="connsiteY8" fmla="*/ 2605773 h 2610506"/>
                  <a:gd name="connsiteX9" fmla="*/ 3802187 w 5836304"/>
                  <a:gd name="connsiteY9" fmla="*/ 2605840 h 2610506"/>
                  <a:gd name="connsiteX10" fmla="*/ 3810126 w 5836304"/>
                  <a:gd name="connsiteY10" fmla="*/ 2574085 h 2610506"/>
                  <a:gd name="connsiteX11" fmla="*/ 3765896 w 5836304"/>
                  <a:gd name="connsiteY11" fmla="*/ 2360673 h 2610506"/>
                  <a:gd name="connsiteX12" fmla="*/ 3780506 w 5836304"/>
                  <a:gd name="connsiteY12" fmla="*/ 2112171 h 2610506"/>
                  <a:gd name="connsiteX13" fmla="*/ 3828405 w 5836304"/>
                  <a:gd name="connsiteY13" fmla="*/ 2024911 h 2610506"/>
                  <a:gd name="connsiteX14" fmla="*/ 3916065 w 5836304"/>
                  <a:gd name="connsiteY14" fmla="*/ 1946725 h 2610506"/>
                  <a:gd name="connsiteX15" fmla="*/ 5769726 w 5836304"/>
                  <a:gd name="connsiteY15" fmla="*/ 253506 h 2610506"/>
                  <a:gd name="connsiteX16" fmla="*/ 5836305 w 5836304"/>
                  <a:gd name="connsiteY16" fmla="*/ 0 h 261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6304" h="2610506">
                    <a:moveTo>
                      <a:pt x="5836305" y="0"/>
                    </a:moveTo>
                    <a:cubicBezTo>
                      <a:pt x="5614020" y="196600"/>
                      <a:pt x="4001723" y="1647788"/>
                      <a:pt x="3808258" y="1814568"/>
                    </a:cubicBezTo>
                    <a:cubicBezTo>
                      <a:pt x="3408053" y="1753260"/>
                      <a:pt x="133357" y="1305021"/>
                      <a:pt x="111342" y="1309357"/>
                    </a:cubicBezTo>
                    <a:cubicBezTo>
                      <a:pt x="52369" y="1320899"/>
                      <a:pt x="10207" y="1456858"/>
                      <a:pt x="0" y="1507826"/>
                    </a:cubicBezTo>
                    <a:cubicBezTo>
                      <a:pt x="219216" y="1541049"/>
                      <a:pt x="2911181" y="1952262"/>
                      <a:pt x="3721199" y="2064338"/>
                    </a:cubicBezTo>
                    <a:cubicBezTo>
                      <a:pt x="3747150" y="2067940"/>
                      <a:pt x="3749752" y="2071009"/>
                      <a:pt x="3744882" y="2095559"/>
                    </a:cubicBezTo>
                    <a:cubicBezTo>
                      <a:pt x="3727070" y="2185220"/>
                      <a:pt x="3722533" y="2275282"/>
                      <a:pt x="3727670" y="2366810"/>
                    </a:cubicBezTo>
                    <a:cubicBezTo>
                      <a:pt x="3731739" y="2439060"/>
                      <a:pt x="3746550" y="2508307"/>
                      <a:pt x="3765095" y="2577420"/>
                    </a:cubicBezTo>
                    <a:cubicBezTo>
                      <a:pt x="3767630" y="2586760"/>
                      <a:pt x="3776703" y="2594632"/>
                      <a:pt x="3772100" y="2605773"/>
                    </a:cubicBezTo>
                    <a:cubicBezTo>
                      <a:pt x="3782107" y="2609442"/>
                      <a:pt x="3792114" y="2614246"/>
                      <a:pt x="3802187" y="2605840"/>
                    </a:cubicBezTo>
                    <a:cubicBezTo>
                      <a:pt x="3806724" y="2595766"/>
                      <a:pt x="3816330" y="2588094"/>
                      <a:pt x="3810126" y="2574085"/>
                    </a:cubicBezTo>
                    <a:cubicBezTo>
                      <a:pt x="3780039" y="2506239"/>
                      <a:pt x="3771100" y="2433256"/>
                      <a:pt x="3765896" y="2360673"/>
                    </a:cubicBezTo>
                    <a:cubicBezTo>
                      <a:pt x="3759892" y="2277683"/>
                      <a:pt x="3767564" y="2194693"/>
                      <a:pt x="3780506" y="2112171"/>
                    </a:cubicBezTo>
                    <a:cubicBezTo>
                      <a:pt x="3786110" y="2076279"/>
                      <a:pt x="3801254" y="2048327"/>
                      <a:pt x="3828405" y="2024911"/>
                    </a:cubicBezTo>
                    <a:cubicBezTo>
                      <a:pt x="3858025" y="1999360"/>
                      <a:pt x="3887112" y="1973142"/>
                      <a:pt x="3916065" y="1946725"/>
                    </a:cubicBezTo>
                    <a:cubicBezTo>
                      <a:pt x="4516473" y="1398084"/>
                      <a:pt x="5175055" y="808417"/>
                      <a:pt x="5769726" y="253506"/>
                    </a:cubicBezTo>
                    <a:cubicBezTo>
                      <a:pt x="5796278" y="173451"/>
                      <a:pt x="5802949" y="120082"/>
                      <a:pt x="5836305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3D168614-1D1C-4F08-BB64-C7E4EFA8985C}"/>
                  </a:ext>
                </a:extLst>
              </p:cNvPr>
              <p:cNvSpPr/>
              <p:nvPr/>
            </p:nvSpPr>
            <p:spPr>
              <a:xfrm>
                <a:off x="3255332" y="3519661"/>
                <a:ext cx="5781400" cy="2234854"/>
              </a:xfrm>
              <a:custGeom>
                <a:avLst/>
                <a:gdLst>
                  <a:gd name="connsiteX0" fmla="*/ 0 w 5781400"/>
                  <a:gd name="connsiteY0" fmla="*/ 1734514 h 2234854"/>
                  <a:gd name="connsiteX1" fmla="*/ 3715862 w 5781400"/>
                  <a:gd name="connsiteY1" fmla="*/ 2234854 h 2234854"/>
                  <a:gd name="connsiteX2" fmla="*/ 5781401 w 5781400"/>
                  <a:gd name="connsiteY2" fmla="*/ 366182 h 2234854"/>
                  <a:gd name="connsiteX3" fmla="*/ 2361607 w 5781400"/>
                  <a:gd name="connsiteY3" fmla="*/ 0 h 223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400" h="2234854">
                    <a:moveTo>
                      <a:pt x="0" y="1734514"/>
                    </a:moveTo>
                    <a:lnTo>
                      <a:pt x="3715862" y="2234854"/>
                    </a:lnTo>
                    <a:lnTo>
                      <a:pt x="5781401" y="366182"/>
                    </a:lnTo>
                    <a:lnTo>
                      <a:pt x="236160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EBF344A5-049F-448C-BEB6-F0B77FEC9781}"/>
                  </a:ext>
                </a:extLst>
              </p:cNvPr>
              <p:cNvSpPr/>
              <p:nvPr/>
            </p:nvSpPr>
            <p:spPr>
              <a:xfrm>
                <a:off x="3020595" y="3879001"/>
                <a:ext cx="6109655" cy="2976238"/>
              </a:xfrm>
              <a:custGeom>
                <a:avLst/>
                <a:gdLst>
                  <a:gd name="connsiteX0" fmla="*/ 4030855 w 6109655"/>
                  <a:gd name="connsiteY0" fmla="*/ 2932167 h 2976238"/>
                  <a:gd name="connsiteX1" fmla="*/ 3940927 w 6109655"/>
                  <a:gd name="connsiteY1" fmla="*/ 2972794 h 2976238"/>
                  <a:gd name="connsiteX2" fmla="*/ 235139 w 6109655"/>
                  <a:gd name="connsiteY2" fmla="*/ 2352172 h 2976238"/>
                  <a:gd name="connsiteX3" fmla="*/ 1914 w 6109655"/>
                  <a:gd name="connsiteY3" fmla="*/ 1896996 h 2976238"/>
                  <a:gd name="connsiteX4" fmla="*/ 241276 w 6109655"/>
                  <a:gd name="connsiteY4" fmla="*/ 1360565 h 2976238"/>
                  <a:gd name="connsiteX5" fmla="*/ 250549 w 6109655"/>
                  <a:gd name="connsiteY5" fmla="*/ 1365101 h 2976238"/>
                  <a:gd name="connsiteX6" fmla="*/ 3907304 w 6109655"/>
                  <a:gd name="connsiteY6" fmla="*/ 1868844 h 2976238"/>
                  <a:gd name="connsiteX7" fmla="*/ 3960874 w 6109655"/>
                  <a:gd name="connsiteY7" fmla="*/ 1860705 h 2976238"/>
                  <a:gd name="connsiteX8" fmla="*/ 5995392 w 6109655"/>
                  <a:gd name="connsiteY8" fmla="*/ 20920 h 2976238"/>
                  <a:gd name="connsiteX9" fmla="*/ 6095460 w 6109655"/>
                  <a:gd name="connsiteY9" fmla="*/ 34262 h 2976238"/>
                  <a:gd name="connsiteX10" fmla="*/ 6075447 w 6109655"/>
                  <a:gd name="connsiteY10" fmla="*/ 134330 h 2976238"/>
                  <a:gd name="connsiteX11" fmla="*/ 5840954 w 6109655"/>
                  <a:gd name="connsiteY11" fmla="*/ 343339 h 2976238"/>
                  <a:gd name="connsiteX12" fmla="*/ 3954870 w 6109655"/>
                  <a:gd name="connsiteY12" fmla="*/ 2031287 h 2976238"/>
                  <a:gd name="connsiteX13" fmla="*/ 265026 w 6109655"/>
                  <a:gd name="connsiteY13" fmla="*/ 1531414 h 2976238"/>
                  <a:gd name="connsiteX14" fmla="*/ 135338 w 6109655"/>
                  <a:gd name="connsiteY14" fmla="*/ 1868377 h 2976238"/>
                  <a:gd name="connsiteX15" fmla="*/ 296647 w 6109655"/>
                  <a:gd name="connsiteY15" fmla="*/ 2213878 h 2976238"/>
                  <a:gd name="connsiteX16" fmla="*/ 3913709 w 6109655"/>
                  <a:gd name="connsiteY16" fmla="*/ 2814087 h 2976238"/>
                  <a:gd name="connsiteX17" fmla="*/ 3943996 w 6109655"/>
                  <a:gd name="connsiteY17" fmla="*/ 2815554 h 2976238"/>
                  <a:gd name="connsiteX18" fmla="*/ 5946425 w 6109655"/>
                  <a:gd name="connsiteY18" fmla="*/ 907923 h 2976238"/>
                  <a:gd name="connsiteX19" fmla="*/ 6020809 w 6109655"/>
                  <a:gd name="connsiteY19" fmla="*/ 895314 h 2976238"/>
                  <a:gd name="connsiteX20" fmla="*/ 6044692 w 6109655"/>
                  <a:gd name="connsiteY20" fmla="*/ 1007657 h 2976238"/>
                  <a:gd name="connsiteX21" fmla="*/ 4030855 w 6109655"/>
                  <a:gd name="connsiteY21" fmla="*/ 2932167 h 29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09655" h="2976238">
                    <a:moveTo>
                      <a:pt x="4030855" y="2932167"/>
                    </a:moveTo>
                    <a:cubicBezTo>
                      <a:pt x="4004904" y="2973929"/>
                      <a:pt x="3988093" y="2982068"/>
                      <a:pt x="3940927" y="2972794"/>
                    </a:cubicBezTo>
                    <a:cubicBezTo>
                      <a:pt x="3135313" y="2814087"/>
                      <a:pt x="239542" y="2352573"/>
                      <a:pt x="235139" y="2352172"/>
                    </a:cubicBezTo>
                    <a:cubicBezTo>
                      <a:pt x="87639" y="2337963"/>
                      <a:pt x="12187" y="2019146"/>
                      <a:pt x="1914" y="1896996"/>
                    </a:cubicBezTo>
                    <a:cubicBezTo>
                      <a:pt x="-12430" y="1726547"/>
                      <a:pt x="52548" y="1421873"/>
                      <a:pt x="241276" y="1360565"/>
                    </a:cubicBezTo>
                    <a:cubicBezTo>
                      <a:pt x="245212" y="1359297"/>
                      <a:pt x="248882" y="1360764"/>
                      <a:pt x="250549" y="1365101"/>
                    </a:cubicBezTo>
                    <a:cubicBezTo>
                      <a:pt x="257621" y="1383780"/>
                      <a:pt x="3876484" y="1864641"/>
                      <a:pt x="3907304" y="1868844"/>
                    </a:cubicBezTo>
                    <a:cubicBezTo>
                      <a:pt x="3923983" y="1871112"/>
                      <a:pt x="3948065" y="1872246"/>
                      <a:pt x="3960874" y="1860705"/>
                    </a:cubicBezTo>
                    <a:cubicBezTo>
                      <a:pt x="4480094" y="1393120"/>
                      <a:pt x="5448353" y="521260"/>
                      <a:pt x="5995392" y="20920"/>
                    </a:cubicBezTo>
                    <a:cubicBezTo>
                      <a:pt x="6023211" y="-4565"/>
                      <a:pt x="6057034" y="-13771"/>
                      <a:pt x="6095460" y="34262"/>
                    </a:cubicBezTo>
                    <a:cubicBezTo>
                      <a:pt x="6122145" y="67618"/>
                      <a:pt x="6108803" y="107645"/>
                      <a:pt x="6075447" y="134330"/>
                    </a:cubicBezTo>
                    <a:cubicBezTo>
                      <a:pt x="6012737" y="184497"/>
                      <a:pt x="5901995" y="287768"/>
                      <a:pt x="5840954" y="343339"/>
                    </a:cubicBezTo>
                    <a:cubicBezTo>
                      <a:pt x="5721873" y="454548"/>
                      <a:pt x="3977552" y="2035690"/>
                      <a:pt x="3954870" y="2031287"/>
                    </a:cubicBezTo>
                    <a:cubicBezTo>
                      <a:pt x="3557266" y="1953768"/>
                      <a:pt x="286174" y="1535483"/>
                      <a:pt x="265026" y="1531414"/>
                    </a:cubicBezTo>
                    <a:cubicBezTo>
                      <a:pt x="171562" y="1513602"/>
                      <a:pt x="133336" y="1812005"/>
                      <a:pt x="135338" y="1868377"/>
                    </a:cubicBezTo>
                    <a:cubicBezTo>
                      <a:pt x="138340" y="1954102"/>
                      <a:pt x="190642" y="2199002"/>
                      <a:pt x="296647" y="2213878"/>
                    </a:cubicBezTo>
                    <a:cubicBezTo>
                      <a:pt x="1102996" y="2327289"/>
                      <a:pt x="3881620" y="2807882"/>
                      <a:pt x="3913709" y="2814087"/>
                    </a:cubicBezTo>
                    <a:cubicBezTo>
                      <a:pt x="3923715" y="2816688"/>
                      <a:pt x="3933656" y="2820224"/>
                      <a:pt x="3943996" y="2815554"/>
                    </a:cubicBezTo>
                    <a:cubicBezTo>
                      <a:pt x="3957272" y="2808483"/>
                      <a:pt x="5729611" y="1138747"/>
                      <a:pt x="5946425" y="907923"/>
                    </a:cubicBezTo>
                    <a:cubicBezTo>
                      <a:pt x="5957566" y="896048"/>
                      <a:pt x="5995392" y="874834"/>
                      <a:pt x="6020809" y="895314"/>
                    </a:cubicBezTo>
                    <a:cubicBezTo>
                      <a:pt x="6064639" y="913393"/>
                      <a:pt x="6076914" y="970499"/>
                      <a:pt x="6044692" y="1007657"/>
                    </a:cubicBezTo>
                    <a:cubicBezTo>
                      <a:pt x="6036687" y="1016931"/>
                      <a:pt x="4033724" y="2928765"/>
                      <a:pt x="4030855" y="293216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3" name="자유형: 도형 32">
                <a:extLst>
                  <a:ext uri="{FF2B5EF4-FFF2-40B4-BE49-F238E27FC236}">
                    <a16:creationId xmlns:a16="http://schemas.microsoft.com/office/drawing/2014/main" id="{1FA30148-A484-4A46-BBEB-34535A37C134}"/>
                  </a:ext>
                </a:extLst>
              </p:cNvPr>
              <p:cNvSpPr/>
              <p:nvPr/>
            </p:nvSpPr>
            <p:spPr>
              <a:xfrm>
                <a:off x="3148384" y="5601211"/>
                <a:ext cx="3797327" cy="1096346"/>
              </a:xfrm>
              <a:custGeom>
                <a:avLst/>
                <a:gdLst>
                  <a:gd name="connsiteX0" fmla="*/ 11218 w 3797327"/>
                  <a:gd name="connsiteY0" fmla="*/ 0 h 1096346"/>
                  <a:gd name="connsiteX1" fmla="*/ 3765039 w 3797327"/>
                  <a:gd name="connsiteY1" fmla="*/ 554444 h 1096346"/>
                  <a:gd name="connsiteX2" fmla="*/ 3750429 w 3797327"/>
                  <a:gd name="connsiteY2" fmla="*/ 666253 h 1096346"/>
                  <a:gd name="connsiteX3" fmla="*/ 3744825 w 3797327"/>
                  <a:gd name="connsiteY3" fmla="*/ 842173 h 1096346"/>
                  <a:gd name="connsiteX4" fmla="*/ 3770909 w 3797327"/>
                  <a:gd name="connsiteY4" fmla="*/ 1023096 h 1096346"/>
                  <a:gd name="connsiteX5" fmla="*/ 3797327 w 3797327"/>
                  <a:gd name="connsiteY5" fmla="*/ 1096346 h 1096346"/>
                  <a:gd name="connsiteX6" fmla="*/ 139238 w 3797327"/>
                  <a:gd name="connsiteY6" fmla="*/ 494270 h 1096346"/>
                  <a:gd name="connsiteX7" fmla="*/ 116289 w 3797327"/>
                  <a:gd name="connsiteY7" fmla="*/ 476858 h 1096346"/>
                  <a:gd name="connsiteX8" fmla="*/ 10 w 3797327"/>
                  <a:gd name="connsiteY8" fmla="*/ 177855 h 1096346"/>
                  <a:gd name="connsiteX9" fmla="*/ 11218 w 3797327"/>
                  <a:gd name="connsiteY9" fmla="*/ 0 h 10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7327" h="1096346">
                    <a:moveTo>
                      <a:pt x="11218" y="0"/>
                    </a:moveTo>
                    <a:cubicBezTo>
                      <a:pt x="5280" y="12675"/>
                      <a:pt x="3736152" y="550241"/>
                      <a:pt x="3765039" y="554444"/>
                    </a:cubicBezTo>
                    <a:cubicBezTo>
                      <a:pt x="3762170" y="592136"/>
                      <a:pt x="3752964" y="628628"/>
                      <a:pt x="3750429" y="666253"/>
                    </a:cubicBezTo>
                    <a:cubicBezTo>
                      <a:pt x="3746826" y="724760"/>
                      <a:pt x="3741089" y="782866"/>
                      <a:pt x="3744825" y="842173"/>
                    </a:cubicBezTo>
                    <a:cubicBezTo>
                      <a:pt x="3748694" y="903548"/>
                      <a:pt x="3756433" y="963723"/>
                      <a:pt x="3770909" y="1023096"/>
                    </a:cubicBezTo>
                    <a:cubicBezTo>
                      <a:pt x="3776913" y="1047846"/>
                      <a:pt x="3779648" y="1074732"/>
                      <a:pt x="3797327" y="1096346"/>
                    </a:cubicBezTo>
                    <a:cubicBezTo>
                      <a:pt x="3793391" y="1096813"/>
                      <a:pt x="539110" y="558981"/>
                      <a:pt x="139238" y="494270"/>
                    </a:cubicBezTo>
                    <a:cubicBezTo>
                      <a:pt x="127697" y="492402"/>
                      <a:pt x="121826" y="485597"/>
                      <a:pt x="116289" y="476858"/>
                    </a:cubicBezTo>
                    <a:cubicBezTo>
                      <a:pt x="57983" y="384795"/>
                      <a:pt x="12752" y="287662"/>
                      <a:pt x="10" y="177855"/>
                    </a:cubicBezTo>
                    <a:cubicBezTo>
                      <a:pt x="-190" y="175586"/>
                      <a:pt x="2612" y="18346"/>
                      <a:pt x="11218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" name="그룹 4">
              <a:extLst>
                <a:ext uri="{FF2B5EF4-FFF2-40B4-BE49-F238E27FC236}">
                  <a16:creationId xmlns:a16="http://schemas.microsoft.com/office/drawing/2014/main" id="{0A8715F2-8C1F-4882-AC26-54FEF4A5C0DB}"/>
                </a:ext>
              </a:extLst>
            </p:cNvPr>
            <p:cNvGrpSpPr/>
            <p:nvPr/>
          </p:nvGrpSpPr>
          <p:grpSpPr>
            <a:xfrm>
              <a:off x="3079610" y="2705774"/>
              <a:ext cx="6093045" cy="2722939"/>
              <a:chOff x="3079610" y="2705774"/>
              <a:chExt cx="6093045" cy="2722939"/>
            </a:xfrm>
          </p:grpSpPr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EE312004-99D8-4DD9-BE9E-9B2D554C16EE}"/>
                  </a:ext>
                </a:extLst>
              </p:cNvPr>
              <p:cNvSpPr/>
              <p:nvPr/>
            </p:nvSpPr>
            <p:spPr>
              <a:xfrm>
                <a:off x="3312105" y="2705774"/>
                <a:ext cx="5797278" cy="1694486"/>
              </a:xfrm>
              <a:custGeom>
                <a:avLst/>
                <a:gdLst>
                  <a:gd name="connsiteX0" fmla="*/ 0 w 5797278"/>
                  <a:gd name="connsiteY0" fmla="*/ 820559 h 1694486"/>
                  <a:gd name="connsiteX1" fmla="*/ 2061403 w 5797278"/>
                  <a:gd name="connsiteY1" fmla="*/ 1694487 h 1694486"/>
                  <a:gd name="connsiteX2" fmla="*/ 5797278 w 5797278"/>
                  <a:gd name="connsiteY2" fmla="*/ 440300 h 1694486"/>
                  <a:gd name="connsiteX3" fmla="*/ 3322261 w 5797278"/>
                  <a:gd name="connsiteY3" fmla="*/ 0 h 169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7278" h="1694486">
                    <a:moveTo>
                      <a:pt x="0" y="820559"/>
                    </a:moveTo>
                    <a:lnTo>
                      <a:pt x="2061403" y="1694487"/>
                    </a:lnTo>
                    <a:lnTo>
                      <a:pt x="5797278" y="440300"/>
                    </a:lnTo>
                    <a:lnTo>
                      <a:pt x="332226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E611E203-4E30-4277-B512-B9061862C5F6}"/>
                  </a:ext>
                </a:extLst>
              </p:cNvPr>
              <p:cNvSpPr/>
              <p:nvPr/>
            </p:nvSpPr>
            <p:spPr>
              <a:xfrm>
                <a:off x="5268246" y="3462351"/>
                <a:ext cx="3794439" cy="1822530"/>
              </a:xfrm>
              <a:custGeom>
                <a:avLst/>
                <a:gdLst>
                  <a:gd name="connsiteX0" fmla="*/ 3738735 w 3794439"/>
                  <a:gd name="connsiteY0" fmla="*/ 194604 h 1822530"/>
                  <a:gd name="connsiteX1" fmla="*/ 3757948 w 3794439"/>
                  <a:gd name="connsiteY1" fmla="*/ 400878 h 1822530"/>
                  <a:gd name="connsiteX2" fmla="*/ 3794439 w 3794439"/>
                  <a:gd name="connsiteY2" fmla="*/ 537571 h 1822530"/>
                  <a:gd name="connsiteX3" fmla="*/ 119339 w 3794439"/>
                  <a:gd name="connsiteY3" fmla="*/ 1818242 h 1822530"/>
                  <a:gd name="connsiteX4" fmla="*/ 80712 w 3794439"/>
                  <a:gd name="connsiteY4" fmla="*/ 1819043 h 1822530"/>
                  <a:gd name="connsiteX5" fmla="*/ 58164 w 3794439"/>
                  <a:gd name="connsiteY5" fmla="*/ 1774079 h 1822530"/>
                  <a:gd name="connsiteX6" fmla="*/ 11865 w 3794439"/>
                  <a:gd name="connsiteY6" fmla="*/ 1543188 h 1822530"/>
                  <a:gd name="connsiteX7" fmla="*/ 724 w 3794439"/>
                  <a:gd name="connsiteY7" fmla="*/ 1296554 h 1822530"/>
                  <a:gd name="connsiteX8" fmla="*/ 39751 w 3794439"/>
                  <a:gd name="connsiteY8" fmla="*/ 1247921 h 1822530"/>
                  <a:gd name="connsiteX9" fmla="*/ 3756414 w 3794439"/>
                  <a:gd name="connsiteY9" fmla="*/ 5 h 1822530"/>
                  <a:gd name="connsiteX10" fmla="*/ 3756480 w 3794439"/>
                  <a:gd name="connsiteY10" fmla="*/ 9411 h 1822530"/>
                  <a:gd name="connsiteX11" fmla="*/ 3738735 w 3794439"/>
                  <a:gd name="connsiteY11" fmla="*/ 194604 h 182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94439" h="1822530">
                    <a:moveTo>
                      <a:pt x="3738735" y="194604"/>
                    </a:moveTo>
                    <a:cubicBezTo>
                      <a:pt x="3739669" y="263718"/>
                      <a:pt x="3746073" y="332831"/>
                      <a:pt x="3757948" y="400878"/>
                    </a:cubicBezTo>
                    <a:cubicBezTo>
                      <a:pt x="3760616" y="416355"/>
                      <a:pt x="3787768" y="510886"/>
                      <a:pt x="3794439" y="537571"/>
                    </a:cubicBezTo>
                    <a:cubicBezTo>
                      <a:pt x="3628393" y="592675"/>
                      <a:pt x="217872" y="1782284"/>
                      <a:pt x="119339" y="1818242"/>
                    </a:cubicBezTo>
                    <a:cubicBezTo>
                      <a:pt x="106663" y="1822845"/>
                      <a:pt x="93721" y="1824647"/>
                      <a:pt x="80712" y="1819043"/>
                    </a:cubicBezTo>
                    <a:cubicBezTo>
                      <a:pt x="66369" y="1807502"/>
                      <a:pt x="61699" y="1790490"/>
                      <a:pt x="58164" y="1774079"/>
                    </a:cubicBezTo>
                    <a:cubicBezTo>
                      <a:pt x="41886" y="1697293"/>
                      <a:pt x="21138" y="1621508"/>
                      <a:pt x="11865" y="1543188"/>
                    </a:cubicBezTo>
                    <a:cubicBezTo>
                      <a:pt x="2125" y="1461133"/>
                      <a:pt x="-1744" y="1379010"/>
                      <a:pt x="724" y="1296554"/>
                    </a:cubicBezTo>
                    <a:cubicBezTo>
                      <a:pt x="1725" y="1263798"/>
                      <a:pt x="7596" y="1259195"/>
                      <a:pt x="39751" y="1247921"/>
                    </a:cubicBezTo>
                    <a:cubicBezTo>
                      <a:pt x="149826" y="1209428"/>
                      <a:pt x="3748075" y="-2797"/>
                      <a:pt x="3756414" y="5"/>
                    </a:cubicBezTo>
                    <a:cubicBezTo>
                      <a:pt x="3756414" y="3140"/>
                      <a:pt x="3756480" y="6276"/>
                      <a:pt x="3756480" y="9411"/>
                    </a:cubicBezTo>
                    <a:cubicBezTo>
                      <a:pt x="3741403" y="48705"/>
                      <a:pt x="3738535" y="175391"/>
                      <a:pt x="3738735" y="194604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3FE09D7B-696D-4411-ACE7-28B8535AE9D9}"/>
                  </a:ext>
                </a:extLst>
              </p:cNvPr>
              <p:cNvSpPr/>
              <p:nvPr/>
            </p:nvSpPr>
            <p:spPr>
              <a:xfrm>
                <a:off x="3079610" y="3138336"/>
                <a:ext cx="6093045" cy="2290377"/>
              </a:xfrm>
              <a:custGeom>
                <a:avLst/>
                <a:gdLst>
                  <a:gd name="connsiteX0" fmla="*/ 2302504 w 6093045"/>
                  <a:gd name="connsiteY0" fmla="*/ 2289958 h 2290377"/>
                  <a:gd name="connsiteX1" fmla="*/ 304011 w 6093045"/>
                  <a:gd name="connsiteY1" fmla="*/ 1525371 h 2290377"/>
                  <a:gd name="connsiteX2" fmla="*/ 295538 w 6093045"/>
                  <a:gd name="connsiteY2" fmla="*/ 1523703 h 2290377"/>
                  <a:gd name="connsiteX3" fmla="*/ 95002 w 6093045"/>
                  <a:gd name="connsiteY3" fmla="*/ 1315028 h 2290377"/>
                  <a:gd name="connsiteX4" fmla="*/ 537 w 6093045"/>
                  <a:gd name="connsiteY4" fmla="*/ 974863 h 2290377"/>
                  <a:gd name="connsiteX5" fmla="*/ 222021 w 6093045"/>
                  <a:gd name="connsiteY5" fmla="*/ 398737 h 2290377"/>
                  <a:gd name="connsiteX6" fmla="*/ 252776 w 6093045"/>
                  <a:gd name="connsiteY6" fmla="*/ 394401 h 2290377"/>
                  <a:gd name="connsiteX7" fmla="*/ 2265612 w 6093045"/>
                  <a:gd name="connsiteY7" fmla="*/ 1230570 h 2290377"/>
                  <a:gd name="connsiteX8" fmla="*/ 2301103 w 6093045"/>
                  <a:gd name="connsiteY8" fmla="*/ 1231304 h 2290377"/>
                  <a:gd name="connsiteX9" fmla="*/ 6016431 w 6093045"/>
                  <a:gd name="connsiteY9" fmla="*/ 7738 h 2290377"/>
                  <a:gd name="connsiteX10" fmla="*/ 6089814 w 6093045"/>
                  <a:gd name="connsiteY10" fmla="*/ 54436 h 2290377"/>
                  <a:gd name="connsiteX11" fmla="*/ 6051322 w 6093045"/>
                  <a:gd name="connsiteY11" fmla="*/ 146499 h 2290377"/>
                  <a:gd name="connsiteX12" fmla="*/ 2317781 w 6093045"/>
                  <a:gd name="connsiteY12" fmla="*/ 1360258 h 2290377"/>
                  <a:gd name="connsiteX13" fmla="*/ 2209907 w 6093045"/>
                  <a:gd name="connsiteY13" fmla="*/ 1356923 h 2290377"/>
                  <a:gd name="connsiteX14" fmla="*/ 291469 w 6093045"/>
                  <a:gd name="connsiteY14" fmla="*/ 565718 h 2290377"/>
                  <a:gd name="connsiteX15" fmla="*/ 258246 w 6093045"/>
                  <a:gd name="connsiteY15" fmla="*/ 576392 h 2290377"/>
                  <a:gd name="connsiteX16" fmla="*/ 140433 w 6093045"/>
                  <a:gd name="connsiteY16" fmla="*/ 988472 h 2290377"/>
                  <a:gd name="connsiteX17" fmla="*/ 287466 w 6093045"/>
                  <a:gd name="connsiteY17" fmla="*/ 1350385 h 2290377"/>
                  <a:gd name="connsiteX18" fmla="*/ 2227186 w 6093045"/>
                  <a:gd name="connsiteY18" fmla="*/ 2117574 h 2290377"/>
                  <a:gd name="connsiteX19" fmla="*/ 2269948 w 6093045"/>
                  <a:gd name="connsiteY19" fmla="*/ 2139989 h 2290377"/>
                  <a:gd name="connsiteX20" fmla="*/ 2356207 w 6093045"/>
                  <a:gd name="connsiteY20" fmla="*/ 2118041 h 2290377"/>
                  <a:gd name="connsiteX21" fmla="*/ 5979206 w 6093045"/>
                  <a:gd name="connsiteY21" fmla="*/ 867123 h 2290377"/>
                  <a:gd name="connsiteX22" fmla="*/ 6063063 w 6093045"/>
                  <a:gd name="connsiteY22" fmla="*/ 908284 h 2290377"/>
                  <a:gd name="connsiteX23" fmla="*/ 5982475 w 6093045"/>
                  <a:gd name="connsiteY23" fmla="*/ 1012021 h 2290377"/>
                  <a:gd name="connsiteX24" fmla="*/ 2302504 w 6093045"/>
                  <a:gd name="connsiteY24" fmla="*/ 2289958 h 229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93045" h="2290377">
                    <a:moveTo>
                      <a:pt x="2302504" y="2289958"/>
                    </a:moveTo>
                    <a:cubicBezTo>
                      <a:pt x="2246533" y="2309838"/>
                      <a:pt x="459316" y="1617700"/>
                      <a:pt x="304011" y="1525371"/>
                    </a:cubicBezTo>
                    <a:cubicBezTo>
                      <a:pt x="301209" y="1524837"/>
                      <a:pt x="298340" y="1524236"/>
                      <a:pt x="295538" y="1523703"/>
                    </a:cubicBezTo>
                    <a:cubicBezTo>
                      <a:pt x="197538" y="1504156"/>
                      <a:pt x="139699" y="1396750"/>
                      <a:pt x="95002" y="1315028"/>
                    </a:cubicBezTo>
                    <a:cubicBezTo>
                      <a:pt x="38096" y="1210890"/>
                      <a:pt x="5074" y="1093543"/>
                      <a:pt x="537" y="974863"/>
                    </a:cubicBezTo>
                    <a:cubicBezTo>
                      <a:pt x="-8135" y="747174"/>
                      <a:pt x="89131" y="573323"/>
                      <a:pt x="222021" y="398737"/>
                    </a:cubicBezTo>
                    <a:cubicBezTo>
                      <a:pt x="231895" y="385795"/>
                      <a:pt x="242035" y="391799"/>
                      <a:pt x="252776" y="394401"/>
                    </a:cubicBezTo>
                    <a:cubicBezTo>
                      <a:pt x="269721" y="409411"/>
                      <a:pt x="1953200" y="1086005"/>
                      <a:pt x="2265612" y="1230570"/>
                    </a:cubicBezTo>
                    <a:cubicBezTo>
                      <a:pt x="2277887" y="1236241"/>
                      <a:pt x="2289428" y="1236574"/>
                      <a:pt x="2301103" y="1231304"/>
                    </a:cubicBezTo>
                    <a:cubicBezTo>
                      <a:pt x="2343198" y="1212224"/>
                      <a:pt x="5956324" y="33489"/>
                      <a:pt x="6016431" y="7738"/>
                    </a:cubicBezTo>
                    <a:cubicBezTo>
                      <a:pt x="6063130" y="-12276"/>
                      <a:pt x="6074204" y="7671"/>
                      <a:pt x="6089814" y="54436"/>
                    </a:cubicBezTo>
                    <a:cubicBezTo>
                      <a:pt x="6103157" y="94464"/>
                      <a:pt x="6072202" y="127820"/>
                      <a:pt x="6051322" y="146499"/>
                    </a:cubicBezTo>
                    <a:cubicBezTo>
                      <a:pt x="6039113" y="157440"/>
                      <a:pt x="2416181" y="1360258"/>
                      <a:pt x="2317781" y="1360258"/>
                    </a:cubicBezTo>
                    <a:cubicBezTo>
                      <a:pt x="2280489" y="1372934"/>
                      <a:pt x="2246666" y="1373000"/>
                      <a:pt x="2209907" y="1356923"/>
                    </a:cubicBezTo>
                    <a:cubicBezTo>
                      <a:pt x="1575876" y="1080668"/>
                      <a:pt x="923365" y="846242"/>
                      <a:pt x="291469" y="565718"/>
                    </a:cubicBezTo>
                    <a:cubicBezTo>
                      <a:pt x="275725" y="558713"/>
                      <a:pt x="268787" y="565851"/>
                      <a:pt x="258246" y="576392"/>
                    </a:cubicBezTo>
                    <a:cubicBezTo>
                      <a:pt x="139098" y="694872"/>
                      <a:pt x="133561" y="905749"/>
                      <a:pt x="140433" y="988472"/>
                    </a:cubicBezTo>
                    <a:cubicBezTo>
                      <a:pt x="151840" y="1124898"/>
                      <a:pt x="207345" y="1242378"/>
                      <a:pt x="287466" y="1350385"/>
                    </a:cubicBezTo>
                    <a:cubicBezTo>
                      <a:pt x="298073" y="1364661"/>
                      <a:pt x="1921578" y="1982548"/>
                      <a:pt x="2227186" y="2117574"/>
                    </a:cubicBezTo>
                    <a:cubicBezTo>
                      <a:pt x="2241996" y="2123978"/>
                      <a:pt x="2258140" y="2127781"/>
                      <a:pt x="2269948" y="2139989"/>
                    </a:cubicBezTo>
                    <a:cubicBezTo>
                      <a:pt x="2302237" y="2146927"/>
                      <a:pt x="2328255" y="2127247"/>
                      <a:pt x="2356207" y="2118041"/>
                    </a:cubicBezTo>
                    <a:cubicBezTo>
                      <a:pt x="3132068" y="1863935"/>
                      <a:pt x="5543443" y="1016958"/>
                      <a:pt x="5979206" y="867123"/>
                    </a:cubicBezTo>
                    <a:cubicBezTo>
                      <a:pt x="5982742" y="865922"/>
                      <a:pt x="6043049" y="848243"/>
                      <a:pt x="6063063" y="908284"/>
                    </a:cubicBezTo>
                    <a:cubicBezTo>
                      <a:pt x="6089748" y="961654"/>
                      <a:pt x="6036378" y="995010"/>
                      <a:pt x="5982475" y="1012021"/>
                    </a:cubicBezTo>
                    <a:cubicBezTo>
                      <a:pt x="5914428" y="1033569"/>
                      <a:pt x="2753010" y="2130249"/>
                      <a:pt x="2302504" y="228995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64E99977-1456-4D8D-9F2F-07D6D70AAED6}"/>
                  </a:ext>
                </a:extLst>
              </p:cNvPr>
              <p:cNvSpPr/>
              <p:nvPr/>
            </p:nvSpPr>
            <p:spPr>
              <a:xfrm>
                <a:off x="3210108" y="3878013"/>
                <a:ext cx="2100415" cy="1382699"/>
              </a:xfrm>
              <a:custGeom>
                <a:avLst/>
                <a:gdLst>
                  <a:gd name="connsiteX0" fmla="*/ 34218 w 2100415"/>
                  <a:gd name="connsiteY0" fmla="*/ 4628 h 1382699"/>
                  <a:gd name="connsiteX1" fmla="*/ 72311 w 2100415"/>
                  <a:gd name="connsiteY1" fmla="*/ 10232 h 1382699"/>
                  <a:gd name="connsiteX2" fmla="*/ 220211 w 2100415"/>
                  <a:gd name="connsiteY2" fmla="*/ 72408 h 1382699"/>
                  <a:gd name="connsiteX3" fmla="*/ 698270 w 2100415"/>
                  <a:gd name="connsiteY3" fmla="*/ 277147 h 1382699"/>
                  <a:gd name="connsiteX4" fmla="*/ 1055179 w 2100415"/>
                  <a:gd name="connsiteY4" fmla="*/ 428717 h 1382699"/>
                  <a:gd name="connsiteX5" fmla="*/ 1331234 w 2100415"/>
                  <a:gd name="connsiteY5" fmla="*/ 544329 h 1382699"/>
                  <a:gd name="connsiteX6" fmla="*/ 1777137 w 2100415"/>
                  <a:gd name="connsiteY6" fmla="*/ 734592 h 1382699"/>
                  <a:gd name="connsiteX7" fmla="*/ 2031043 w 2100415"/>
                  <a:gd name="connsiteY7" fmla="*/ 844000 h 1382699"/>
                  <a:gd name="connsiteX8" fmla="*/ 2040717 w 2100415"/>
                  <a:gd name="connsiteY8" fmla="*/ 864080 h 1382699"/>
                  <a:gd name="connsiteX9" fmla="*/ 2040250 w 2100415"/>
                  <a:gd name="connsiteY9" fmla="*/ 1033329 h 1382699"/>
                  <a:gd name="connsiteX10" fmla="*/ 2065000 w 2100415"/>
                  <a:gd name="connsiteY10" fmla="*/ 1221457 h 1382699"/>
                  <a:gd name="connsiteX11" fmla="*/ 2099090 w 2100415"/>
                  <a:gd name="connsiteY11" fmla="*/ 1370424 h 1382699"/>
                  <a:gd name="connsiteX12" fmla="*/ 2097088 w 2100415"/>
                  <a:gd name="connsiteY12" fmla="*/ 1382700 h 1382699"/>
                  <a:gd name="connsiteX13" fmla="*/ 1962730 w 2100415"/>
                  <a:gd name="connsiteY13" fmla="*/ 1332132 h 1382699"/>
                  <a:gd name="connsiteX14" fmla="*/ 1634707 w 2100415"/>
                  <a:gd name="connsiteY14" fmla="*/ 1205112 h 1382699"/>
                  <a:gd name="connsiteX15" fmla="*/ 1533372 w 2100415"/>
                  <a:gd name="connsiteY15" fmla="*/ 1166486 h 1382699"/>
                  <a:gd name="connsiteX16" fmla="*/ 1518094 w 2100415"/>
                  <a:gd name="connsiteY16" fmla="*/ 1159081 h 1382699"/>
                  <a:gd name="connsiteX17" fmla="*/ 1509689 w 2100415"/>
                  <a:gd name="connsiteY17" fmla="*/ 1157079 h 1382699"/>
                  <a:gd name="connsiteX18" fmla="*/ 1494545 w 2100415"/>
                  <a:gd name="connsiteY18" fmla="*/ 1149541 h 1382699"/>
                  <a:gd name="connsiteX19" fmla="*/ 1386538 w 2100415"/>
                  <a:gd name="connsiteY19" fmla="*/ 1108847 h 1382699"/>
                  <a:gd name="connsiteX20" fmla="*/ 1075927 w 2100415"/>
                  <a:gd name="connsiteY20" fmla="*/ 988832 h 1382699"/>
                  <a:gd name="connsiteX21" fmla="*/ 708210 w 2100415"/>
                  <a:gd name="connsiteY21" fmla="*/ 844600 h 1382699"/>
                  <a:gd name="connsiteX22" fmla="*/ 357171 w 2100415"/>
                  <a:gd name="connsiteY22" fmla="*/ 708908 h 1382699"/>
                  <a:gd name="connsiteX23" fmla="*/ 180918 w 2100415"/>
                  <a:gd name="connsiteY23" fmla="*/ 639994 h 1382699"/>
                  <a:gd name="connsiteX24" fmla="*/ 126881 w 2100415"/>
                  <a:gd name="connsiteY24" fmla="*/ 578752 h 1382699"/>
                  <a:gd name="connsiteX25" fmla="*/ 18407 w 2100415"/>
                  <a:gd name="connsiteY25" fmla="*/ 342725 h 1382699"/>
                  <a:gd name="connsiteX26" fmla="*/ 12537 w 2100415"/>
                  <a:gd name="connsiteY26" fmla="*/ 82348 h 1382699"/>
                  <a:gd name="connsiteX27" fmla="*/ 34218 w 2100415"/>
                  <a:gd name="connsiteY27" fmla="*/ 4628 h 138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00415" h="1382699">
                    <a:moveTo>
                      <a:pt x="34218" y="4628"/>
                    </a:moveTo>
                    <a:cubicBezTo>
                      <a:pt x="48828" y="-6379"/>
                      <a:pt x="59969" y="5029"/>
                      <a:pt x="72311" y="10232"/>
                    </a:cubicBezTo>
                    <a:cubicBezTo>
                      <a:pt x="121544" y="31047"/>
                      <a:pt x="171178" y="50993"/>
                      <a:pt x="220211" y="72408"/>
                    </a:cubicBezTo>
                    <a:cubicBezTo>
                      <a:pt x="379119" y="141655"/>
                      <a:pt x="539228" y="208100"/>
                      <a:pt x="698270" y="277147"/>
                    </a:cubicBezTo>
                    <a:cubicBezTo>
                      <a:pt x="816817" y="328582"/>
                      <a:pt x="936098" y="378416"/>
                      <a:pt x="1055179" y="428717"/>
                    </a:cubicBezTo>
                    <a:cubicBezTo>
                      <a:pt x="1147109" y="467544"/>
                      <a:pt x="1239905" y="504235"/>
                      <a:pt x="1331234" y="544329"/>
                    </a:cubicBezTo>
                    <a:cubicBezTo>
                      <a:pt x="1479201" y="609307"/>
                      <a:pt x="1628036" y="672283"/>
                      <a:pt x="1777137" y="734592"/>
                    </a:cubicBezTo>
                    <a:cubicBezTo>
                      <a:pt x="1862129" y="770149"/>
                      <a:pt x="1946186" y="807908"/>
                      <a:pt x="2031043" y="844000"/>
                    </a:cubicBezTo>
                    <a:cubicBezTo>
                      <a:pt x="2042051" y="848670"/>
                      <a:pt x="2041717" y="855140"/>
                      <a:pt x="2040717" y="864080"/>
                    </a:cubicBezTo>
                    <a:cubicBezTo>
                      <a:pt x="2034513" y="920452"/>
                      <a:pt x="2036647" y="976756"/>
                      <a:pt x="2040250" y="1033329"/>
                    </a:cubicBezTo>
                    <a:cubicBezTo>
                      <a:pt x="2044319" y="1096705"/>
                      <a:pt x="2051791" y="1159414"/>
                      <a:pt x="2065000" y="1221457"/>
                    </a:cubicBezTo>
                    <a:cubicBezTo>
                      <a:pt x="2075607" y="1271290"/>
                      <a:pt x="2087482" y="1320791"/>
                      <a:pt x="2099090" y="1370424"/>
                    </a:cubicBezTo>
                    <a:cubicBezTo>
                      <a:pt x="2100224" y="1375161"/>
                      <a:pt x="2102159" y="1379297"/>
                      <a:pt x="2097088" y="1382700"/>
                    </a:cubicBezTo>
                    <a:cubicBezTo>
                      <a:pt x="2050990" y="1369290"/>
                      <a:pt x="2007427" y="1349277"/>
                      <a:pt x="1962730" y="1332132"/>
                    </a:cubicBezTo>
                    <a:cubicBezTo>
                      <a:pt x="1853323" y="1290036"/>
                      <a:pt x="1744048" y="1247407"/>
                      <a:pt x="1634707" y="1205112"/>
                    </a:cubicBezTo>
                    <a:cubicBezTo>
                      <a:pt x="1601017" y="1192036"/>
                      <a:pt x="1567128" y="1179361"/>
                      <a:pt x="1533372" y="1166486"/>
                    </a:cubicBezTo>
                    <a:cubicBezTo>
                      <a:pt x="1527901" y="1164751"/>
                      <a:pt x="1522831" y="1162216"/>
                      <a:pt x="1518094" y="1159081"/>
                    </a:cubicBezTo>
                    <a:cubicBezTo>
                      <a:pt x="1515293" y="1158414"/>
                      <a:pt x="1512491" y="1157746"/>
                      <a:pt x="1509689" y="1157079"/>
                    </a:cubicBezTo>
                    <a:cubicBezTo>
                      <a:pt x="1505019" y="1153811"/>
                      <a:pt x="1499815" y="1151609"/>
                      <a:pt x="1494545" y="1149541"/>
                    </a:cubicBezTo>
                    <a:cubicBezTo>
                      <a:pt x="1458521" y="1135999"/>
                      <a:pt x="1422429" y="1122722"/>
                      <a:pt x="1386538" y="1108847"/>
                    </a:cubicBezTo>
                    <a:cubicBezTo>
                      <a:pt x="1282934" y="1068953"/>
                      <a:pt x="1179331" y="1029192"/>
                      <a:pt x="1075927" y="988832"/>
                    </a:cubicBezTo>
                    <a:cubicBezTo>
                      <a:pt x="953243" y="940999"/>
                      <a:pt x="830893" y="892433"/>
                      <a:pt x="708210" y="844600"/>
                    </a:cubicBezTo>
                    <a:cubicBezTo>
                      <a:pt x="591330" y="799103"/>
                      <a:pt x="474184" y="754205"/>
                      <a:pt x="357171" y="708908"/>
                    </a:cubicBezTo>
                    <a:cubicBezTo>
                      <a:pt x="298331" y="686159"/>
                      <a:pt x="239291" y="663944"/>
                      <a:pt x="180918" y="639994"/>
                    </a:cubicBezTo>
                    <a:cubicBezTo>
                      <a:pt x="153699" y="628853"/>
                      <a:pt x="142759" y="600834"/>
                      <a:pt x="126881" y="578752"/>
                    </a:cubicBezTo>
                    <a:cubicBezTo>
                      <a:pt x="75579" y="507237"/>
                      <a:pt x="39622" y="428050"/>
                      <a:pt x="18407" y="342725"/>
                    </a:cubicBezTo>
                    <a:cubicBezTo>
                      <a:pt x="-3007" y="256667"/>
                      <a:pt x="-6743" y="169674"/>
                      <a:pt x="12537" y="82348"/>
                    </a:cubicBezTo>
                    <a:cubicBezTo>
                      <a:pt x="18341" y="56130"/>
                      <a:pt x="24078" y="29779"/>
                      <a:pt x="34218" y="4628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8E8AA29E-850A-4A5C-874A-09DE5E2CF024}"/>
                  </a:ext>
                </a:extLst>
              </p:cNvPr>
              <p:cNvSpPr/>
              <p:nvPr/>
            </p:nvSpPr>
            <p:spPr>
              <a:xfrm>
                <a:off x="3244326" y="3309118"/>
                <a:ext cx="5808552" cy="1969273"/>
              </a:xfrm>
              <a:custGeom>
                <a:avLst/>
                <a:gdLst>
                  <a:gd name="connsiteX0" fmla="*/ 5808553 w 5808552"/>
                  <a:gd name="connsiteY0" fmla="*/ 0 h 1969273"/>
                  <a:gd name="connsiteX1" fmla="*/ 2161337 w 5808552"/>
                  <a:gd name="connsiteY1" fmla="*/ 1178735 h 1969273"/>
                  <a:gd name="connsiteX2" fmla="*/ 2046859 w 5808552"/>
                  <a:gd name="connsiteY2" fmla="*/ 1180203 h 1969273"/>
                  <a:gd name="connsiteX3" fmla="*/ 118681 w 5808552"/>
                  <a:gd name="connsiteY3" fmla="*/ 384662 h 1969273"/>
                  <a:gd name="connsiteX4" fmla="*/ 98867 w 5808552"/>
                  <a:gd name="connsiteY4" fmla="*/ 389465 h 1969273"/>
                  <a:gd name="connsiteX5" fmla="*/ 36091 w 5808552"/>
                  <a:gd name="connsiteY5" fmla="*/ 493603 h 1969273"/>
                  <a:gd name="connsiteX6" fmla="*/ 36091 w 5808552"/>
                  <a:gd name="connsiteY6" fmla="*/ 493603 h 1969273"/>
                  <a:gd name="connsiteX7" fmla="*/ 36091 w 5808552"/>
                  <a:gd name="connsiteY7" fmla="*/ 493603 h 1969273"/>
                  <a:gd name="connsiteX8" fmla="*/ 0 w 5808552"/>
                  <a:gd name="connsiteY8" fmla="*/ 573590 h 1969273"/>
                  <a:gd name="connsiteX9" fmla="*/ 1982282 w 5808552"/>
                  <a:gd name="connsiteY9" fmla="*/ 1414362 h 1969273"/>
                  <a:gd name="connsiteX10" fmla="*/ 1998894 w 5808552"/>
                  <a:gd name="connsiteY10" fmla="*/ 1435844 h 1969273"/>
                  <a:gd name="connsiteX11" fmla="*/ 2000295 w 5808552"/>
                  <a:gd name="connsiteY11" fmla="*/ 1615233 h 1969273"/>
                  <a:gd name="connsiteX12" fmla="*/ 2062870 w 5808552"/>
                  <a:gd name="connsiteY12" fmla="*/ 1951662 h 1969273"/>
                  <a:gd name="connsiteX13" fmla="*/ 2105299 w 5808552"/>
                  <a:gd name="connsiteY13" fmla="*/ 1969273 h 1969273"/>
                  <a:gd name="connsiteX14" fmla="*/ 2095960 w 5808552"/>
                  <a:gd name="connsiteY14" fmla="*/ 1947992 h 1969273"/>
                  <a:gd name="connsiteX15" fmla="*/ 2054398 w 5808552"/>
                  <a:gd name="connsiteY15" fmla="*/ 1772273 h 1969273"/>
                  <a:gd name="connsiteX16" fmla="*/ 2034118 w 5808552"/>
                  <a:gd name="connsiteY16" fmla="*/ 1604425 h 1969273"/>
                  <a:gd name="connsiteX17" fmla="*/ 2031449 w 5808552"/>
                  <a:gd name="connsiteY17" fmla="*/ 1443849 h 1969273"/>
                  <a:gd name="connsiteX18" fmla="*/ 2050462 w 5808552"/>
                  <a:gd name="connsiteY18" fmla="*/ 1411027 h 1969273"/>
                  <a:gd name="connsiteX19" fmla="*/ 5780333 w 5808552"/>
                  <a:gd name="connsiteY19" fmla="*/ 153238 h 1969273"/>
                  <a:gd name="connsiteX20" fmla="*/ 5808553 w 5808552"/>
                  <a:gd name="connsiteY20" fmla="*/ 0 h 19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8552" h="1969273">
                    <a:moveTo>
                      <a:pt x="5808553" y="0"/>
                    </a:moveTo>
                    <a:cubicBezTo>
                      <a:pt x="5776864" y="9607"/>
                      <a:pt x="2220244" y="1156053"/>
                      <a:pt x="2161337" y="1178735"/>
                    </a:cubicBezTo>
                    <a:cubicBezTo>
                      <a:pt x="2121844" y="1193946"/>
                      <a:pt x="2087621" y="1198216"/>
                      <a:pt x="2046859" y="1180203"/>
                    </a:cubicBezTo>
                    <a:cubicBezTo>
                      <a:pt x="1933382" y="1130036"/>
                      <a:pt x="176787" y="409078"/>
                      <a:pt x="118681" y="384662"/>
                    </a:cubicBezTo>
                    <a:cubicBezTo>
                      <a:pt x="110809" y="381393"/>
                      <a:pt x="104938" y="381193"/>
                      <a:pt x="98867" y="389465"/>
                    </a:cubicBezTo>
                    <a:cubicBezTo>
                      <a:pt x="74851" y="422354"/>
                      <a:pt x="51435" y="455510"/>
                      <a:pt x="36091" y="493603"/>
                    </a:cubicBezTo>
                    <a:lnTo>
                      <a:pt x="36091" y="493603"/>
                    </a:lnTo>
                    <a:cubicBezTo>
                      <a:pt x="36091" y="493603"/>
                      <a:pt x="36091" y="493603"/>
                      <a:pt x="36091" y="493603"/>
                    </a:cubicBezTo>
                    <a:cubicBezTo>
                      <a:pt x="18813" y="517886"/>
                      <a:pt x="10207" y="546105"/>
                      <a:pt x="0" y="573590"/>
                    </a:cubicBezTo>
                    <a:cubicBezTo>
                      <a:pt x="11007" y="577126"/>
                      <a:pt x="1927779" y="1389479"/>
                      <a:pt x="1982282" y="1414362"/>
                    </a:cubicBezTo>
                    <a:cubicBezTo>
                      <a:pt x="1991956" y="1418766"/>
                      <a:pt x="1999827" y="1422301"/>
                      <a:pt x="1998894" y="1435844"/>
                    </a:cubicBezTo>
                    <a:cubicBezTo>
                      <a:pt x="1995024" y="1495618"/>
                      <a:pt x="1996292" y="1555258"/>
                      <a:pt x="2000295" y="1615233"/>
                    </a:cubicBezTo>
                    <a:cubicBezTo>
                      <a:pt x="2007966" y="1730044"/>
                      <a:pt x="2033050" y="1841186"/>
                      <a:pt x="2062870" y="1951662"/>
                    </a:cubicBezTo>
                    <a:cubicBezTo>
                      <a:pt x="2075346" y="1961468"/>
                      <a:pt x="2091223" y="1963269"/>
                      <a:pt x="2105299" y="1969273"/>
                    </a:cubicBezTo>
                    <a:cubicBezTo>
                      <a:pt x="2102164" y="1962202"/>
                      <a:pt x="2098228" y="1955331"/>
                      <a:pt x="2095960" y="1947992"/>
                    </a:cubicBezTo>
                    <a:cubicBezTo>
                      <a:pt x="2078147" y="1890353"/>
                      <a:pt x="2066073" y="1831313"/>
                      <a:pt x="2054398" y="1772273"/>
                    </a:cubicBezTo>
                    <a:cubicBezTo>
                      <a:pt x="2043457" y="1716902"/>
                      <a:pt x="2039254" y="1660664"/>
                      <a:pt x="2034118" y="1604425"/>
                    </a:cubicBezTo>
                    <a:cubicBezTo>
                      <a:pt x="2029181" y="1550722"/>
                      <a:pt x="2032183" y="1497352"/>
                      <a:pt x="2031449" y="1443849"/>
                    </a:cubicBezTo>
                    <a:cubicBezTo>
                      <a:pt x="2031249" y="1431374"/>
                      <a:pt x="2032183" y="1416764"/>
                      <a:pt x="2050462" y="1411027"/>
                    </a:cubicBezTo>
                    <a:cubicBezTo>
                      <a:pt x="2107101" y="1393148"/>
                      <a:pt x="5750380" y="172117"/>
                      <a:pt x="5780333" y="153238"/>
                    </a:cubicBezTo>
                    <a:cubicBezTo>
                      <a:pt x="5805017" y="97133"/>
                      <a:pt x="5798346" y="50434"/>
                      <a:pt x="5808553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E66B47AB-D003-48BD-B025-F0677FCA0650}"/>
                </a:ext>
              </a:extLst>
            </p:cNvPr>
            <p:cNvGrpSpPr/>
            <p:nvPr/>
          </p:nvGrpSpPr>
          <p:grpSpPr>
            <a:xfrm>
              <a:off x="3534039" y="1369064"/>
              <a:ext cx="5635037" cy="2508265"/>
              <a:chOff x="3534039" y="1369064"/>
              <a:chExt cx="5635037" cy="2508265"/>
            </a:xfrm>
          </p:grpSpPr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584F27CB-E379-4B5A-BDDD-E497200D727F}"/>
                  </a:ext>
                </a:extLst>
              </p:cNvPr>
              <p:cNvSpPr/>
              <p:nvPr/>
            </p:nvSpPr>
            <p:spPr>
              <a:xfrm>
                <a:off x="3723052" y="1369064"/>
                <a:ext cx="5387532" cy="1458392"/>
              </a:xfrm>
              <a:custGeom>
                <a:avLst/>
                <a:gdLst>
                  <a:gd name="connsiteX0" fmla="*/ 0 w 5387532"/>
                  <a:gd name="connsiteY0" fmla="*/ 887804 h 1458392"/>
                  <a:gd name="connsiteX1" fmla="*/ 2437992 w 5387532"/>
                  <a:gd name="connsiteY1" fmla="*/ 1458392 h 1458392"/>
                  <a:gd name="connsiteX2" fmla="*/ 5387533 w 5387532"/>
                  <a:gd name="connsiteY2" fmla="*/ 369185 h 1458392"/>
                  <a:gd name="connsiteX3" fmla="*/ 2682092 w 5387532"/>
                  <a:gd name="connsiteY3" fmla="*/ 0 h 145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7532" h="1458392">
                    <a:moveTo>
                      <a:pt x="0" y="887804"/>
                    </a:moveTo>
                    <a:lnTo>
                      <a:pt x="2437992" y="1458392"/>
                    </a:lnTo>
                    <a:lnTo>
                      <a:pt x="5387533" y="369185"/>
                    </a:lnTo>
                    <a:lnTo>
                      <a:pt x="268209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A0B4F606-426A-4124-8FBD-3F070619D209}"/>
                  </a:ext>
                </a:extLst>
              </p:cNvPr>
              <p:cNvSpPr/>
              <p:nvPr/>
            </p:nvSpPr>
            <p:spPr>
              <a:xfrm>
                <a:off x="6118039" y="2034838"/>
                <a:ext cx="2949701" cy="1700045"/>
              </a:xfrm>
              <a:custGeom>
                <a:avLst/>
                <a:gdLst>
                  <a:gd name="connsiteX0" fmla="*/ 2881803 w 2949701"/>
                  <a:gd name="connsiteY0" fmla="*/ 144244 h 1700045"/>
                  <a:gd name="connsiteX1" fmla="*/ 2894812 w 2949701"/>
                  <a:gd name="connsiteY1" fmla="*/ 380272 h 1700045"/>
                  <a:gd name="connsiteX2" fmla="*/ 2949182 w 2949701"/>
                  <a:gd name="connsiteY2" fmla="*/ 614765 h 1700045"/>
                  <a:gd name="connsiteX3" fmla="*/ 103713 w 2949701"/>
                  <a:gd name="connsiteY3" fmla="*/ 1694299 h 1700045"/>
                  <a:gd name="connsiteX4" fmla="*/ 58615 w 2949701"/>
                  <a:gd name="connsiteY4" fmla="*/ 1695367 h 1700045"/>
                  <a:gd name="connsiteX5" fmla="*/ 57014 w 2949701"/>
                  <a:gd name="connsiteY5" fmla="*/ 1688428 h 1700045"/>
                  <a:gd name="connsiteX6" fmla="*/ 6447 w 2949701"/>
                  <a:gd name="connsiteY6" fmla="*/ 1362874 h 1700045"/>
                  <a:gd name="connsiteX7" fmla="*/ 643 w 2949701"/>
                  <a:gd name="connsiteY7" fmla="*/ 1097093 h 1700045"/>
                  <a:gd name="connsiteX8" fmla="*/ 25993 w 2949701"/>
                  <a:gd name="connsiteY8" fmla="*/ 1062536 h 1700045"/>
                  <a:gd name="connsiteX9" fmla="*/ 2868394 w 2949701"/>
                  <a:gd name="connsiteY9" fmla="*/ 4816 h 1700045"/>
                  <a:gd name="connsiteX10" fmla="*/ 2897347 w 2949701"/>
                  <a:gd name="connsiteY10" fmla="*/ 3282 h 1700045"/>
                  <a:gd name="connsiteX11" fmla="*/ 2881803 w 2949701"/>
                  <a:gd name="connsiteY11" fmla="*/ 144244 h 17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9701" h="1700045">
                    <a:moveTo>
                      <a:pt x="2881803" y="144244"/>
                    </a:moveTo>
                    <a:cubicBezTo>
                      <a:pt x="2880069" y="223232"/>
                      <a:pt x="2882337" y="302152"/>
                      <a:pt x="2894812" y="380272"/>
                    </a:cubicBezTo>
                    <a:cubicBezTo>
                      <a:pt x="2898415" y="403020"/>
                      <a:pt x="2955720" y="610295"/>
                      <a:pt x="2949182" y="614765"/>
                    </a:cubicBezTo>
                    <a:cubicBezTo>
                      <a:pt x="2917828" y="636179"/>
                      <a:pt x="345878" y="1602170"/>
                      <a:pt x="103713" y="1694299"/>
                    </a:cubicBezTo>
                    <a:cubicBezTo>
                      <a:pt x="88903" y="1699903"/>
                      <a:pt x="73826" y="1703306"/>
                      <a:pt x="58615" y="1695367"/>
                    </a:cubicBezTo>
                    <a:cubicBezTo>
                      <a:pt x="56948" y="1693299"/>
                      <a:pt x="56414" y="1691030"/>
                      <a:pt x="57014" y="1688428"/>
                    </a:cubicBezTo>
                    <a:cubicBezTo>
                      <a:pt x="62952" y="1679556"/>
                      <a:pt x="16920" y="1463476"/>
                      <a:pt x="6447" y="1362874"/>
                    </a:cubicBezTo>
                    <a:cubicBezTo>
                      <a:pt x="-2760" y="1274614"/>
                      <a:pt x="576" y="1185753"/>
                      <a:pt x="643" y="1097093"/>
                    </a:cubicBezTo>
                    <a:cubicBezTo>
                      <a:pt x="643" y="1079014"/>
                      <a:pt x="9182" y="1068874"/>
                      <a:pt x="25993" y="1062536"/>
                    </a:cubicBezTo>
                    <a:cubicBezTo>
                      <a:pt x="165755" y="1009967"/>
                      <a:pt x="2827366" y="19360"/>
                      <a:pt x="2868394" y="4816"/>
                    </a:cubicBezTo>
                    <a:cubicBezTo>
                      <a:pt x="2877601" y="1547"/>
                      <a:pt x="2887340" y="-3323"/>
                      <a:pt x="2897347" y="3282"/>
                    </a:cubicBezTo>
                    <a:cubicBezTo>
                      <a:pt x="2897280" y="9486"/>
                      <a:pt x="2882337" y="118427"/>
                      <a:pt x="2881803" y="144244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407A5F9C-0ED8-4E0F-95F2-8DECDC675A3B}"/>
                  </a:ext>
                </a:extLst>
              </p:cNvPr>
              <p:cNvSpPr/>
              <p:nvPr/>
            </p:nvSpPr>
            <p:spPr>
              <a:xfrm>
                <a:off x="3534039" y="1731248"/>
                <a:ext cx="5635037" cy="2146081"/>
              </a:xfrm>
              <a:custGeom>
                <a:avLst/>
                <a:gdLst>
                  <a:gd name="connsiteX0" fmla="*/ 2642149 w 5635037"/>
                  <a:gd name="connsiteY0" fmla="*/ 1996489 h 2146081"/>
                  <a:gd name="connsiteX1" fmla="*/ 2691982 w 5635037"/>
                  <a:gd name="connsiteY1" fmla="*/ 1989550 h 2146081"/>
                  <a:gd name="connsiteX2" fmla="*/ 5533249 w 5635037"/>
                  <a:gd name="connsiteY2" fmla="*/ 914285 h 2146081"/>
                  <a:gd name="connsiteX3" fmla="*/ 5616706 w 5635037"/>
                  <a:gd name="connsiteY3" fmla="*/ 951177 h 2146081"/>
                  <a:gd name="connsiteX4" fmla="*/ 5622043 w 5635037"/>
                  <a:gd name="connsiteY4" fmla="*/ 974793 h 2146081"/>
                  <a:gd name="connsiteX5" fmla="*/ 5546858 w 5635037"/>
                  <a:gd name="connsiteY5" fmla="*/ 1059518 h 2146081"/>
                  <a:gd name="connsiteX6" fmla="*/ 2707727 w 5635037"/>
                  <a:gd name="connsiteY6" fmla="*/ 2131114 h 2146081"/>
                  <a:gd name="connsiteX7" fmla="*/ 2661095 w 5635037"/>
                  <a:gd name="connsiteY7" fmla="*/ 2145990 h 2146081"/>
                  <a:gd name="connsiteX8" fmla="*/ 2637412 w 5635037"/>
                  <a:gd name="connsiteY8" fmla="*/ 2137451 h 2146081"/>
                  <a:gd name="connsiteX9" fmla="*/ 152721 w 5635037"/>
                  <a:gd name="connsiteY9" fmla="*/ 1530638 h 2146081"/>
                  <a:gd name="connsiteX10" fmla="*/ 118364 w 5635037"/>
                  <a:gd name="connsiteY10" fmla="*/ 1503620 h 2146081"/>
                  <a:gd name="connsiteX11" fmla="*/ 2819 w 5635037"/>
                  <a:gd name="connsiteY11" fmla="*/ 1098811 h 2146081"/>
                  <a:gd name="connsiteX12" fmla="*/ 191214 w 5635037"/>
                  <a:gd name="connsiteY12" fmla="*/ 524420 h 2146081"/>
                  <a:gd name="connsiteX13" fmla="*/ 232509 w 5635037"/>
                  <a:gd name="connsiteY13" fmla="*/ 521552 h 2146081"/>
                  <a:gd name="connsiteX14" fmla="*/ 2589179 w 5635037"/>
                  <a:gd name="connsiteY14" fmla="*/ 1086669 h 2146081"/>
                  <a:gd name="connsiteX15" fmla="*/ 2648419 w 5635037"/>
                  <a:gd name="connsiteY15" fmla="*/ 1083000 h 2146081"/>
                  <a:gd name="connsiteX16" fmla="*/ 5541588 w 5635037"/>
                  <a:gd name="connsiteY16" fmla="*/ 6534 h 2146081"/>
                  <a:gd name="connsiteX17" fmla="*/ 5611569 w 5635037"/>
                  <a:gd name="connsiteY17" fmla="*/ 18543 h 2146081"/>
                  <a:gd name="connsiteX18" fmla="*/ 5631716 w 5635037"/>
                  <a:gd name="connsiteY18" fmla="*/ 59504 h 2146081"/>
                  <a:gd name="connsiteX19" fmla="*/ 5588620 w 5635037"/>
                  <a:gd name="connsiteY19" fmla="*/ 138624 h 2146081"/>
                  <a:gd name="connsiteX20" fmla="*/ 2655958 w 5635037"/>
                  <a:gd name="connsiteY20" fmla="*/ 1232102 h 2146081"/>
                  <a:gd name="connsiteX21" fmla="*/ 2594716 w 5635037"/>
                  <a:gd name="connsiteY21" fmla="*/ 1235771 h 2146081"/>
                  <a:gd name="connsiteX22" fmla="*/ 277940 w 5635037"/>
                  <a:gd name="connsiteY22" fmla="*/ 679192 h 2146081"/>
                  <a:gd name="connsiteX23" fmla="*/ 231375 w 5635037"/>
                  <a:gd name="connsiteY23" fmla="*/ 697671 h 2146081"/>
                  <a:gd name="connsiteX24" fmla="*/ 177271 w 5635037"/>
                  <a:gd name="connsiteY24" fmla="*/ 800808 h 2146081"/>
                  <a:gd name="connsiteX25" fmla="*/ 136043 w 5635037"/>
                  <a:gd name="connsiteY25" fmla="*/ 978329 h 2146081"/>
                  <a:gd name="connsiteX26" fmla="*/ 135910 w 5635037"/>
                  <a:gd name="connsiteY26" fmla="*/ 1091406 h 2146081"/>
                  <a:gd name="connsiteX27" fmla="*/ 206358 w 5635037"/>
                  <a:gd name="connsiteY27" fmla="*/ 1373131 h 2146081"/>
                  <a:gd name="connsiteX28" fmla="*/ 241582 w 5635037"/>
                  <a:gd name="connsiteY28" fmla="*/ 1403352 h 2146081"/>
                  <a:gd name="connsiteX29" fmla="*/ 2606124 w 5635037"/>
                  <a:gd name="connsiteY29" fmla="*/ 1981545 h 2146081"/>
                  <a:gd name="connsiteX30" fmla="*/ 2642149 w 5635037"/>
                  <a:gd name="connsiteY30" fmla="*/ 1996489 h 21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35037" h="2146081">
                    <a:moveTo>
                      <a:pt x="2642149" y="1996489"/>
                    </a:moveTo>
                    <a:cubicBezTo>
                      <a:pt x="2659427" y="1998824"/>
                      <a:pt x="2675371" y="1995888"/>
                      <a:pt x="2691982" y="1989550"/>
                    </a:cubicBezTo>
                    <a:cubicBezTo>
                      <a:pt x="3012200" y="1867934"/>
                      <a:pt x="5465203" y="940437"/>
                      <a:pt x="5533249" y="914285"/>
                    </a:cubicBezTo>
                    <a:cubicBezTo>
                      <a:pt x="5567606" y="894539"/>
                      <a:pt x="5607033" y="911950"/>
                      <a:pt x="5616706" y="951177"/>
                    </a:cubicBezTo>
                    <a:cubicBezTo>
                      <a:pt x="5616706" y="954913"/>
                      <a:pt x="5621976" y="973192"/>
                      <a:pt x="5622043" y="974793"/>
                    </a:cubicBezTo>
                    <a:cubicBezTo>
                      <a:pt x="5632383" y="1029831"/>
                      <a:pt x="5589154" y="1044040"/>
                      <a:pt x="5546858" y="1059518"/>
                    </a:cubicBezTo>
                    <a:cubicBezTo>
                      <a:pt x="5475477" y="1085736"/>
                      <a:pt x="2929011" y="2051726"/>
                      <a:pt x="2707727" y="2131114"/>
                    </a:cubicBezTo>
                    <a:cubicBezTo>
                      <a:pt x="2692383" y="2136584"/>
                      <a:pt x="2676639" y="2141054"/>
                      <a:pt x="2661095" y="2145990"/>
                    </a:cubicBezTo>
                    <a:cubicBezTo>
                      <a:pt x="2657693" y="2147058"/>
                      <a:pt x="2641281" y="2138385"/>
                      <a:pt x="2637412" y="2137451"/>
                    </a:cubicBezTo>
                    <a:cubicBezTo>
                      <a:pt x="2621935" y="2133715"/>
                      <a:pt x="287346" y="1562994"/>
                      <a:pt x="152721" y="1530638"/>
                    </a:cubicBezTo>
                    <a:cubicBezTo>
                      <a:pt x="136043" y="1526636"/>
                      <a:pt x="126170" y="1518897"/>
                      <a:pt x="118364" y="1503620"/>
                    </a:cubicBezTo>
                    <a:cubicBezTo>
                      <a:pt x="53454" y="1376133"/>
                      <a:pt x="14094" y="1241642"/>
                      <a:pt x="2819" y="1098811"/>
                    </a:cubicBezTo>
                    <a:cubicBezTo>
                      <a:pt x="-14326" y="880996"/>
                      <a:pt x="46516" y="689199"/>
                      <a:pt x="191214" y="524420"/>
                    </a:cubicBezTo>
                    <a:cubicBezTo>
                      <a:pt x="206091" y="507475"/>
                      <a:pt x="218499" y="517816"/>
                      <a:pt x="232509" y="521552"/>
                    </a:cubicBezTo>
                    <a:cubicBezTo>
                      <a:pt x="326439" y="539697"/>
                      <a:pt x="2324599" y="1022893"/>
                      <a:pt x="2589179" y="1086669"/>
                    </a:cubicBezTo>
                    <a:cubicBezTo>
                      <a:pt x="2609593" y="1091606"/>
                      <a:pt x="2628539" y="1090472"/>
                      <a:pt x="2648419" y="1083000"/>
                    </a:cubicBezTo>
                    <a:cubicBezTo>
                      <a:pt x="2853759" y="1006215"/>
                      <a:pt x="5341786" y="80451"/>
                      <a:pt x="5541588" y="6534"/>
                    </a:cubicBezTo>
                    <a:cubicBezTo>
                      <a:pt x="5569207" y="-5407"/>
                      <a:pt x="5596492" y="-737"/>
                      <a:pt x="5611569" y="18543"/>
                    </a:cubicBezTo>
                    <a:cubicBezTo>
                      <a:pt x="5620108" y="31351"/>
                      <a:pt x="5627981" y="44427"/>
                      <a:pt x="5631716" y="59504"/>
                    </a:cubicBezTo>
                    <a:cubicBezTo>
                      <a:pt x="5641990" y="87123"/>
                      <a:pt x="5628648" y="120479"/>
                      <a:pt x="5588620" y="138624"/>
                    </a:cubicBezTo>
                    <a:cubicBezTo>
                      <a:pt x="5587086" y="138891"/>
                      <a:pt x="2810930" y="1173595"/>
                      <a:pt x="2655958" y="1232102"/>
                    </a:cubicBezTo>
                    <a:cubicBezTo>
                      <a:pt x="2635277" y="1239907"/>
                      <a:pt x="2616131" y="1240908"/>
                      <a:pt x="2594716" y="1235771"/>
                    </a:cubicBezTo>
                    <a:cubicBezTo>
                      <a:pt x="2317061" y="1169326"/>
                      <a:pt x="340916" y="696604"/>
                      <a:pt x="277940" y="679192"/>
                    </a:cubicBezTo>
                    <a:cubicBezTo>
                      <a:pt x="256058" y="673121"/>
                      <a:pt x="242983" y="679059"/>
                      <a:pt x="231375" y="697671"/>
                    </a:cubicBezTo>
                    <a:cubicBezTo>
                      <a:pt x="210761" y="730760"/>
                      <a:pt x="190747" y="763983"/>
                      <a:pt x="177271" y="800808"/>
                    </a:cubicBezTo>
                    <a:cubicBezTo>
                      <a:pt x="153121" y="857580"/>
                      <a:pt x="140179" y="916887"/>
                      <a:pt x="136043" y="978329"/>
                    </a:cubicBezTo>
                    <a:cubicBezTo>
                      <a:pt x="135509" y="986334"/>
                      <a:pt x="135376" y="1083868"/>
                      <a:pt x="135910" y="1091406"/>
                    </a:cubicBezTo>
                    <a:cubicBezTo>
                      <a:pt x="142781" y="1189540"/>
                      <a:pt x="169599" y="1282536"/>
                      <a:pt x="206358" y="1373131"/>
                    </a:cubicBezTo>
                    <a:cubicBezTo>
                      <a:pt x="213162" y="1389942"/>
                      <a:pt x="224103" y="1399149"/>
                      <a:pt x="241582" y="1403352"/>
                    </a:cubicBezTo>
                    <a:cubicBezTo>
                      <a:pt x="405026" y="1442378"/>
                      <a:pt x="2526336" y="1960598"/>
                      <a:pt x="2606124" y="1981545"/>
                    </a:cubicBezTo>
                    <a:cubicBezTo>
                      <a:pt x="2618666" y="1984947"/>
                      <a:pt x="2632542" y="1985748"/>
                      <a:pt x="2642149" y="199648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17AD865B-0DC1-4554-860F-2FDF16BD4F95}"/>
                  </a:ext>
                </a:extLst>
              </p:cNvPr>
              <p:cNvSpPr/>
              <p:nvPr/>
            </p:nvSpPr>
            <p:spPr>
              <a:xfrm>
                <a:off x="3706574" y="1898358"/>
                <a:ext cx="5347038" cy="1825508"/>
              </a:xfrm>
              <a:custGeom>
                <a:avLst/>
                <a:gdLst>
                  <a:gd name="connsiteX0" fmla="*/ 0 w 5347038"/>
                  <a:gd name="connsiteY0" fmla="*/ 630362 h 1825508"/>
                  <a:gd name="connsiteX1" fmla="*/ 64310 w 5347038"/>
                  <a:gd name="connsiteY1" fmla="*/ 511948 h 1825508"/>
                  <a:gd name="connsiteX2" fmla="*/ 91929 w 5347038"/>
                  <a:gd name="connsiteY2" fmla="*/ 502675 h 1825508"/>
                  <a:gd name="connsiteX3" fmla="*/ 2432322 w 5347038"/>
                  <a:gd name="connsiteY3" fmla="*/ 1064791 h 1825508"/>
                  <a:gd name="connsiteX4" fmla="*/ 2472816 w 5347038"/>
                  <a:gd name="connsiteY4" fmla="*/ 1062456 h 1825508"/>
                  <a:gd name="connsiteX5" fmla="*/ 5341635 w 5347038"/>
                  <a:gd name="connsiteY5" fmla="*/ 0 h 1825508"/>
                  <a:gd name="connsiteX6" fmla="*/ 5346172 w 5347038"/>
                  <a:gd name="connsiteY6" fmla="*/ 8939 h 1825508"/>
                  <a:gd name="connsiteX7" fmla="*/ 5308746 w 5347038"/>
                  <a:gd name="connsiteY7" fmla="*/ 139695 h 1825508"/>
                  <a:gd name="connsiteX8" fmla="*/ 5308679 w 5347038"/>
                  <a:gd name="connsiteY8" fmla="*/ 139628 h 1825508"/>
                  <a:gd name="connsiteX9" fmla="*/ 2437059 w 5347038"/>
                  <a:gd name="connsiteY9" fmla="*/ 1205220 h 1825508"/>
                  <a:gd name="connsiteX10" fmla="*/ 2417979 w 5347038"/>
                  <a:gd name="connsiteY10" fmla="*/ 1230104 h 1825508"/>
                  <a:gd name="connsiteX11" fmla="*/ 2419046 w 5347038"/>
                  <a:gd name="connsiteY11" fmla="*/ 1426104 h 1825508"/>
                  <a:gd name="connsiteX12" fmla="*/ 2439327 w 5347038"/>
                  <a:gd name="connsiteY12" fmla="*/ 1607761 h 1825508"/>
                  <a:gd name="connsiteX13" fmla="*/ 2480621 w 5347038"/>
                  <a:gd name="connsiteY13" fmla="*/ 1814301 h 1825508"/>
                  <a:gd name="connsiteX14" fmla="*/ 2469547 w 5347038"/>
                  <a:gd name="connsiteY14" fmla="*/ 1825509 h 1825508"/>
                  <a:gd name="connsiteX15" fmla="*/ 2441395 w 5347038"/>
                  <a:gd name="connsiteY15" fmla="*/ 1799424 h 1825508"/>
                  <a:gd name="connsiteX16" fmla="*/ 2396564 w 5347038"/>
                  <a:gd name="connsiteY16" fmla="*/ 1554191 h 1825508"/>
                  <a:gd name="connsiteX17" fmla="*/ 2383889 w 5347038"/>
                  <a:gd name="connsiteY17" fmla="*/ 1244580 h 1825508"/>
                  <a:gd name="connsiteX18" fmla="*/ 2357137 w 5347038"/>
                  <a:gd name="connsiteY18" fmla="*/ 1211157 h 1825508"/>
                  <a:gd name="connsiteX19" fmla="*/ 0 w 5347038"/>
                  <a:gd name="connsiteY19" fmla="*/ 630362 h 18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47038" h="1825508">
                    <a:moveTo>
                      <a:pt x="0" y="630362"/>
                    </a:moveTo>
                    <a:cubicBezTo>
                      <a:pt x="14677" y="587200"/>
                      <a:pt x="38960" y="549307"/>
                      <a:pt x="64310" y="511948"/>
                    </a:cubicBezTo>
                    <a:cubicBezTo>
                      <a:pt x="71315" y="501608"/>
                      <a:pt x="78987" y="499540"/>
                      <a:pt x="91929" y="502675"/>
                    </a:cubicBezTo>
                    <a:cubicBezTo>
                      <a:pt x="270651" y="546172"/>
                      <a:pt x="2258137" y="1022563"/>
                      <a:pt x="2432322" y="1064791"/>
                    </a:cubicBezTo>
                    <a:cubicBezTo>
                      <a:pt x="2446732" y="1068260"/>
                      <a:pt x="2459274" y="1067526"/>
                      <a:pt x="2472816" y="1062456"/>
                    </a:cubicBezTo>
                    <a:cubicBezTo>
                      <a:pt x="2740732" y="962722"/>
                      <a:pt x="5337833" y="467"/>
                      <a:pt x="5341635" y="0"/>
                    </a:cubicBezTo>
                    <a:cubicBezTo>
                      <a:pt x="5345437" y="1801"/>
                      <a:pt x="5348640" y="3936"/>
                      <a:pt x="5346172" y="8939"/>
                    </a:cubicBezTo>
                    <a:cubicBezTo>
                      <a:pt x="5341635" y="19413"/>
                      <a:pt x="5314950" y="129688"/>
                      <a:pt x="5308746" y="139695"/>
                    </a:cubicBezTo>
                    <a:cubicBezTo>
                      <a:pt x="5308746" y="139695"/>
                      <a:pt x="5308679" y="139628"/>
                      <a:pt x="5308679" y="139628"/>
                    </a:cubicBezTo>
                    <a:cubicBezTo>
                      <a:pt x="5224422" y="165379"/>
                      <a:pt x="2469614" y="1197949"/>
                      <a:pt x="2437059" y="1205220"/>
                    </a:cubicBezTo>
                    <a:cubicBezTo>
                      <a:pt x="2424316" y="1208022"/>
                      <a:pt x="2417845" y="1215627"/>
                      <a:pt x="2417979" y="1230104"/>
                    </a:cubicBezTo>
                    <a:cubicBezTo>
                      <a:pt x="2418579" y="1295415"/>
                      <a:pt x="2415444" y="1360926"/>
                      <a:pt x="2419046" y="1426104"/>
                    </a:cubicBezTo>
                    <a:cubicBezTo>
                      <a:pt x="2422449" y="1486812"/>
                      <a:pt x="2428586" y="1547520"/>
                      <a:pt x="2439327" y="1607761"/>
                    </a:cubicBezTo>
                    <a:cubicBezTo>
                      <a:pt x="2451668" y="1676941"/>
                      <a:pt x="2462409" y="1746389"/>
                      <a:pt x="2480621" y="1814301"/>
                    </a:cubicBezTo>
                    <a:cubicBezTo>
                      <a:pt x="2483890" y="1826509"/>
                      <a:pt x="2476485" y="1825042"/>
                      <a:pt x="2469547" y="1825509"/>
                    </a:cubicBezTo>
                    <a:cubicBezTo>
                      <a:pt x="2452736" y="1824842"/>
                      <a:pt x="2444597" y="1814702"/>
                      <a:pt x="2441395" y="1799424"/>
                    </a:cubicBezTo>
                    <a:cubicBezTo>
                      <a:pt x="2424316" y="1718102"/>
                      <a:pt x="2407505" y="1636780"/>
                      <a:pt x="2396564" y="1554191"/>
                    </a:cubicBezTo>
                    <a:cubicBezTo>
                      <a:pt x="2382888" y="1451188"/>
                      <a:pt x="2383155" y="1347984"/>
                      <a:pt x="2383889" y="1244580"/>
                    </a:cubicBezTo>
                    <a:cubicBezTo>
                      <a:pt x="2384022" y="1224633"/>
                      <a:pt x="2376551" y="1215761"/>
                      <a:pt x="2357137" y="1211157"/>
                    </a:cubicBezTo>
                    <a:cubicBezTo>
                      <a:pt x="2236122" y="1182738"/>
                      <a:pt x="18613" y="645372"/>
                      <a:pt x="0" y="630362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6231F7E7-5106-4545-A832-58D9AF24A3B2}"/>
                  </a:ext>
                </a:extLst>
              </p:cNvPr>
              <p:cNvSpPr/>
              <p:nvPr/>
            </p:nvSpPr>
            <p:spPr>
              <a:xfrm>
                <a:off x="3658349" y="2528720"/>
                <a:ext cx="2517838" cy="1199016"/>
              </a:xfrm>
              <a:custGeom>
                <a:avLst/>
                <a:gdLst>
                  <a:gd name="connsiteX0" fmla="*/ 48225 w 2517838"/>
                  <a:gd name="connsiteY0" fmla="*/ 0 h 1199016"/>
                  <a:gd name="connsiteX1" fmla="*/ 2413968 w 2517838"/>
                  <a:gd name="connsiteY1" fmla="*/ 575658 h 1199016"/>
                  <a:gd name="connsiteX2" fmla="*/ 2438985 w 2517838"/>
                  <a:gd name="connsiteY2" fmla="*/ 606613 h 1199016"/>
                  <a:gd name="connsiteX3" fmla="*/ 2438651 w 2517838"/>
                  <a:gd name="connsiteY3" fmla="*/ 762986 h 1199016"/>
                  <a:gd name="connsiteX4" fmla="*/ 2460466 w 2517838"/>
                  <a:gd name="connsiteY4" fmla="*/ 984203 h 1199016"/>
                  <a:gd name="connsiteX5" fmla="*/ 2517839 w 2517838"/>
                  <a:gd name="connsiteY5" fmla="*/ 1195214 h 1199016"/>
                  <a:gd name="connsiteX6" fmla="*/ 2517839 w 2517838"/>
                  <a:gd name="connsiteY6" fmla="*/ 1199016 h 1199016"/>
                  <a:gd name="connsiteX7" fmla="*/ 110000 w 2517838"/>
                  <a:gd name="connsiteY7" fmla="*/ 611216 h 1199016"/>
                  <a:gd name="connsiteX8" fmla="*/ 77778 w 2517838"/>
                  <a:gd name="connsiteY8" fmla="*/ 581996 h 1199016"/>
                  <a:gd name="connsiteX9" fmla="*/ 4728 w 2517838"/>
                  <a:gd name="connsiteY9" fmla="*/ 284994 h 1199016"/>
                  <a:gd name="connsiteX10" fmla="*/ 1193 w 2517838"/>
                  <a:gd name="connsiteY10" fmla="*/ 201337 h 1199016"/>
                  <a:gd name="connsiteX11" fmla="*/ 23942 w 2517838"/>
                  <a:gd name="connsiteY11" fmla="*/ 67313 h 1199016"/>
                  <a:gd name="connsiteX12" fmla="*/ 48225 w 2517838"/>
                  <a:gd name="connsiteY12" fmla="*/ 0 h 11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7838" h="1199016">
                    <a:moveTo>
                      <a:pt x="48225" y="0"/>
                    </a:moveTo>
                    <a:cubicBezTo>
                      <a:pt x="109667" y="20748"/>
                      <a:pt x="2330044" y="555378"/>
                      <a:pt x="2413968" y="575658"/>
                    </a:cubicBezTo>
                    <a:cubicBezTo>
                      <a:pt x="2431914" y="579995"/>
                      <a:pt x="2439585" y="586599"/>
                      <a:pt x="2438985" y="606613"/>
                    </a:cubicBezTo>
                    <a:cubicBezTo>
                      <a:pt x="2437384" y="658715"/>
                      <a:pt x="2437584" y="710884"/>
                      <a:pt x="2438651" y="762986"/>
                    </a:cubicBezTo>
                    <a:cubicBezTo>
                      <a:pt x="2440186" y="837236"/>
                      <a:pt x="2449525" y="910753"/>
                      <a:pt x="2460466" y="984203"/>
                    </a:cubicBezTo>
                    <a:cubicBezTo>
                      <a:pt x="2469406" y="1044644"/>
                      <a:pt x="2503629" y="1189610"/>
                      <a:pt x="2517839" y="1195214"/>
                    </a:cubicBezTo>
                    <a:cubicBezTo>
                      <a:pt x="2517839" y="1196481"/>
                      <a:pt x="2517839" y="1197749"/>
                      <a:pt x="2517839" y="1199016"/>
                    </a:cubicBezTo>
                    <a:cubicBezTo>
                      <a:pt x="2409365" y="1172732"/>
                      <a:pt x="230015" y="639769"/>
                      <a:pt x="110000" y="611216"/>
                    </a:cubicBezTo>
                    <a:cubicBezTo>
                      <a:pt x="92588" y="607080"/>
                      <a:pt x="84116" y="597340"/>
                      <a:pt x="77778" y="581996"/>
                    </a:cubicBezTo>
                    <a:cubicBezTo>
                      <a:pt x="38551" y="486598"/>
                      <a:pt x="9665" y="388798"/>
                      <a:pt x="4728" y="284994"/>
                    </a:cubicBezTo>
                    <a:cubicBezTo>
                      <a:pt x="4528" y="281325"/>
                      <a:pt x="-2810" y="225620"/>
                      <a:pt x="1193" y="201337"/>
                    </a:cubicBezTo>
                    <a:cubicBezTo>
                      <a:pt x="8264" y="156573"/>
                      <a:pt x="11066" y="111142"/>
                      <a:pt x="23942" y="67313"/>
                    </a:cubicBezTo>
                    <a:cubicBezTo>
                      <a:pt x="30746" y="44430"/>
                      <a:pt x="37618" y="21548"/>
                      <a:pt x="48225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506C13DA-37F1-4900-9E2F-FCFF0DEE02AF}"/>
                </a:ext>
              </a:extLst>
            </p:cNvPr>
            <p:cNvSpPr/>
            <p:nvPr/>
          </p:nvSpPr>
          <p:spPr>
            <a:xfrm>
              <a:off x="5080041" y="1765134"/>
              <a:ext cx="2773938" cy="839654"/>
            </a:xfrm>
            <a:custGeom>
              <a:avLst/>
              <a:gdLst>
                <a:gd name="connsiteX0" fmla="*/ 1740584 w 2773938"/>
                <a:gd name="connsiteY0" fmla="*/ 819291 h 839654"/>
                <a:gd name="connsiteX1" fmla="*/ 811419 w 2773938"/>
                <a:gd name="connsiteY1" fmla="*/ 715620 h 839654"/>
                <a:gd name="connsiteX2" fmla="*/ 377057 w 2773938"/>
                <a:gd name="connsiteY2" fmla="*/ 469520 h 839654"/>
                <a:gd name="connsiteX3" fmla="*/ 0 w 2773938"/>
                <a:gd name="connsiteY3" fmla="*/ 100001 h 839654"/>
                <a:gd name="connsiteX4" fmla="*/ 548573 w 2773938"/>
                <a:gd name="connsiteY4" fmla="*/ 293933 h 839654"/>
                <a:gd name="connsiteX5" fmla="*/ 1292680 w 2773938"/>
                <a:gd name="connsiteY5" fmla="*/ 361046 h 839654"/>
                <a:gd name="connsiteX6" fmla="*/ 1922642 w 2773938"/>
                <a:gd name="connsiteY6" fmla="*/ 309344 h 839654"/>
                <a:gd name="connsiteX7" fmla="*/ 2481622 w 2773938"/>
                <a:gd name="connsiteY7" fmla="*/ 0 h 839654"/>
                <a:gd name="connsiteX8" fmla="*/ 2625253 w 2773938"/>
                <a:gd name="connsiteY8" fmla="*/ 87259 h 839654"/>
                <a:gd name="connsiteX9" fmla="*/ 2773621 w 2773938"/>
                <a:gd name="connsiteY9" fmla="*/ 435696 h 839654"/>
                <a:gd name="connsiteX10" fmla="*/ 1740584 w 2773938"/>
                <a:gd name="connsiteY10" fmla="*/ 819291 h 83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3938" h="839654">
                  <a:moveTo>
                    <a:pt x="1740584" y="819291"/>
                  </a:moveTo>
                  <a:cubicBezTo>
                    <a:pt x="1427505" y="866256"/>
                    <a:pt x="1106620" y="832100"/>
                    <a:pt x="811419" y="715620"/>
                  </a:cubicBezTo>
                  <a:cubicBezTo>
                    <a:pt x="656113" y="654379"/>
                    <a:pt x="509547" y="571055"/>
                    <a:pt x="377057" y="469520"/>
                  </a:cubicBezTo>
                  <a:cubicBezTo>
                    <a:pt x="246701" y="369652"/>
                    <a:pt x="88727" y="239230"/>
                    <a:pt x="0" y="100001"/>
                  </a:cubicBezTo>
                  <a:cubicBezTo>
                    <a:pt x="42295" y="166380"/>
                    <a:pt x="449172" y="274854"/>
                    <a:pt x="548573" y="293933"/>
                  </a:cubicBezTo>
                  <a:cubicBezTo>
                    <a:pt x="792673" y="340832"/>
                    <a:pt x="1044511" y="363114"/>
                    <a:pt x="1292680" y="361046"/>
                  </a:cubicBezTo>
                  <a:cubicBezTo>
                    <a:pt x="1503623" y="359245"/>
                    <a:pt x="1714767" y="345302"/>
                    <a:pt x="1922642" y="309344"/>
                  </a:cubicBezTo>
                  <a:cubicBezTo>
                    <a:pt x="2098028" y="278990"/>
                    <a:pt x="2450801" y="220483"/>
                    <a:pt x="2481622" y="0"/>
                  </a:cubicBezTo>
                  <a:cubicBezTo>
                    <a:pt x="2542197" y="13009"/>
                    <a:pt x="2593365" y="52302"/>
                    <a:pt x="2625253" y="87259"/>
                  </a:cubicBezTo>
                  <a:cubicBezTo>
                    <a:pt x="2731592" y="216080"/>
                    <a:pt x="2778291" y="374988"/>
                    <a:pt x="2773621" y="435696"/>
                  </a:cubicBezTo>
                  <a:cubicBezTo>
                    <a:pt x="2708176" y="459046"/>
                    <a:pt x="1750992" y="809418"/>
                    <a:pt x="1740584" y="81929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39E6D947-9E52-442C-BE10-EC1B5135ACE4}"/>
                </a:ext>
              </a:extLst>
            </p:cNvPr>
            <p:cNvGrpSpPr/>
            <p:nvPr/>
          </p:nvGrpSpPr>
          <p:grpSpPr>
            <a:xfrm>
              <a:off x="4101509" y="0"/>
              <a:ext cx="4396992" cy="2218776"/>
              <a:chOff x="4101509" y="0"/>
              <a:chExt cx="4396992" cy="2218776"/>
            </a:xfrm>
          </p:grpSpPr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CDD079CC-B2AE-4FE5-889E-52217349874F}"/>
                  </a:ext>
                </a:extLst>
              </p:cNvPr>
              <p:cNvSpPr/>
              <p:nvPr/>
            </p:nvSpPr>
            <p:spPr>
              <a:xfrm>
                <a:off x="4106179" y="0"/>
                <a:ext cx="4392322" cy="1317696"/>
              </a:xfrm>
              <a:custGeom>
                <a:avLst/>
                <a:gdLst>
                  <a:gd name="connsiteX0" fmla="*/ 2196161 w 4392322"/>
                  <a:gd name="connsiteY0" fmla="*/ 0 h 1317696"/>
                  <a:gd name="connsiteX1" fmla="*/ 0 w 4392322"/>
                  <a:gd name="connsiteY1" fmla="*/ 644839 h 1317696"/>
                  <a:gd name="connsiteX2" fmla="*/ 2196161 w 4392322"/>
                  <a:gd name="connsiteY2" fmla="*/ 1317697 h 1317696"/>
                  <a:gd name="connsiteX3" fmla="*/ 4392322 w 4392322"/>
                  <a:gd name="connsiteY3" fmla="*/ 686867 h 131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2322" h="1317696">
                    <a:moveTo>
                      <a:pt x="2196161" y="0"/>
                    </a:moveTo>
                    <a:lnTo>
                      <a:pt x="0" y="644839"/>
                    </a:lnTo>
                    <a:lnTo>
                      <a:pt x="2196161" y="1317697"/>
                    </a:lnTo>
                    <a:lnTo>
                      <a:pt x="4392322" y="686867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649C15E5-A57B-4DC6-ACAA-CF0BA3CB2DC5}"/>
                  </a:ext>
                </a:extLst>
              </p:cNvPr>
              <p:cNvSpPr/>
              <p:nvPr/>
            </p:nvSpPr>
            <p:spPr>
              <a:xfrm>
                <a:off x="4101509" y="644838"/>
                <a:ext cx="4396991" cy="752311"/>
              </a:xfrm>
              <a:custGeom>
                <a:avLst/>
                <a:gdLst>
                  <a:gd name="connsiteX0" fmla="*/ 0 w 4396991"/>
                  <a:gd name="connsiteY0" fmla="*/ 79454 h 752311"/>
                  <a:gd name="connsiteX1" fmla="*/ 4670 w 4396991"/>
                  <a:gd name="connsiteY1" fmla="*/ 0 h 752311"/>
                  <a:gd name="connsiteX2" fmla="*/ 2200831 w 4396991"/>
                  <a:gd name="connsiteY2" fmla="*/ 672858 h 752311"/>
                  <a:gd name="connsiteX3" fmla="*/ 4396992 w 4396991"/>
                  <a:gd name="connsiteY3" fmla="*/ 42029 h 752311"/>
                  <a:gd name="connsiteX4" fmla="*/ 4392322 w 4396991"/>
                  <a:gd name="connsiteY4" fmla="*/ 116813 h 752311"/>
                  <a:gd name="connsiteX5" fmla="*/ 2200831 w 4396991"/>
                  <a:gd name="connsiteY5" fmla="*/ 752312 h 752311"/>
                  <a:gd name="connsiteX6" fmla="*/ 943509 w 4396991"/>
                  <a:gd name="connsiteY6" fmla="*/ 367850 h 7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6991" h="752311">
                    <a:moveTo>
                      <a:pt x="0" y="79454"/>
                    </a:moveTo>
                    <a:lnTo>
                      <a:pt x="4670" y="0"/>
                    </a:lnTo>
                    <a:lnTo>
                      <a:pt x="2200831" y="672858"/>
                    </a:lnTo>
                    <a:lnTo>
                      <a:pt x="4396992" y="42029"/>
                    </a:lnTo>
                    <a:lnTo>
                      <a:pt x="4392322" y="116813"/>
                    </a:lnTo>
                    <a:lnTo>
                      <a:pt x="2200831" y="752312"/>
                    </a:lnTo>
                    <a:lnTo>
                      <a:pt x="943509" y="367850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B7464F7A-52CF-436A-975D-A07AD920D016}"/>
                  </a:ext>
                </a:extLst>
              </p:cNvPr>
              <p:cNvSpPr/>
              <p:nvPr/>
            </p:nvSpPr>
            <p:spPr>
              <a:xfrm>
                <a:off x="5035428" y="1013889"/>
                <a:ext cx="2538377" cy="1112692"/>
              </a:xfrm>
              <a:custGeom>
                <a:avLst/>
                <a:gdLst>
                  <a:gd name="connsiteX0" fmla="*/ 98784 w 2538377"/>
                  <a:gd name="connsiteY0" fmla="*/ 892541 h 1112692"/>
                  <a:gd name="connsiteX1" fmla="*/ 1234624 w 2538377"/>
                  <a:gd name="connsiteY1" fmla="*/ 1112691 h 1112692"/>
                  <a:gd name="connsiteX2" fmla="*/ 2472933 w 2538377"/>
                  <a:gd name="connsiteY2" fmla="*/ 871260 h 1112692"/>
                  <a:gd name="connsiteX3" fmla="*/ 2526169 w 2538377"/>
                  <a:gd name="connsiteY3" fmla="*/ 590335 h 1112692"/>
                  <a:gd name="connsiteX4" fmla="*/ 2538378 w 2538377"/>
                  <a:gd name="connsiteY4" fmla="*/ 14477 h 1112692"/>
                  <a:gd name="connsiteX5" fmla="*/ 1237092 w 2538377"/>
                  <a:gd name="connsiteY5" fmla="*/ 381460 h 1112692"/>
                  <a:gd name="connsiteX6" fmla="*/ 5387 w 2538377"/>
                  <a:gd name="connsiteY6" fmla="*/ 0 h 1112692"/>
                  <a:gd name="connsiteX7" fmla="*/ 1118 w 2538377"/>
                  <a:gd name="connsiteY7" fmla="*/ 645706 h 1112692"/>
                  <a:gd name="connsiteX8" fmla="*/ 98784 w 2538377"/>
                  <a:gd name="connsiteY8" fmla="*/ 892541 h 111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8377" h="1112692">
                    <a:moveTo>
                      <a:pt x="98784" y="892541"/>
                    </a:moveTo>
                    <a:cubicBezTo>
                      <a:pt x="98784" y="892541"/>
                      <a:pt x="467902" y="1112157"/>
                      <a:pt x="1234624" y="1112691"/>
                    </a:cubicBezTo>
                    <a:cubicBezTo>
                      <a:pt x="2397748" y="1113558"/>
                      <a:pt x="2472933" y="871260"/>
                      <a:pt x="2472933" y="871260"/>
                    </a:cubicBezTo>
                    <a:cubicBezTo>
                      <a:pt x="2539645" y="784534"/>
                      <a:pt x="2523901" y="691604"/>
                      <a:pt x="2526169" y="590335"/>
                    </a:cubicBezTo>
                    <a:lnTo>
                      <a:pt x="2538378" y="14477"/>
                    </a:lnTo>
                    <a:lnTo>
                      <a:pt x="1237092" y="381460"/>
                    </a:lnTo>
                    <a:lnTo>
                      <a:pt x="5387" y="0"/>
                    </a:lnTo>
                    <a:lnTo>
                      <a:pt x="1118" y="645706"/>
                    </a:lnTo>
                    <a:cubicBezTo>
                      <a:pt x="-4019" y="794407"/>
                      <a:pt x="5320" y="850512"/>
                      <a:pt x="98784" y="892541"/>
                    </a:cubicBez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E95ACF88-B629-49E7-8844-2E9ED0A592D0}"/>
                  </a:ext>
                </a:extLst>
              </p:cNvPr>
              <p:cNvSpPr/>
              <p:nvPr/>
            </p:nvSpPr>
            <p:spPr>
              <a:xfrm>
                <a:off x="5036078" y="1018626"/>
                <a:ext cx="2537259" cy="649508"/>
              </a:xfrm>
              <a:custGeom>
                <a:avLst/>
                <a:gdLst>
                  <a:gd name="connsiteX0" fmla="*/ 4670 w 2537259"/>
                  <a:gd name="connsiteY0" fmla="*/ 0 h 649508"/>
                  <a:gd name="connsiteX1" fmla="*/ 0 w 2537259"/>
                  <a:gd name="connsiteY1" fmla="*/ 196267 h 649508"/>
                  <a:gd name="connsiteX2" fmla="*/ 1261592 w 2537259"/>
                  <a:gd name="connsiteY2" fmla="*/ 649509 h 649508"/>
                  <a:gd name="connsiteX3" fmla="*/ 2527853 w 2537259"/>
                  <a:gd name="connsiteY3" fmla="*/ 219616 h 649508"/>
                  <a:gd name="connsiteX4" fmla="*/ 2537260 w 2537259"/>
                  <a:gd name="connsiteY4" fmla="*/ 9340 h 649508"/>
                  <a:gd name="connsiteX5" fmla="*/ 1266262 w 2537259"/>
                  <a:gd name="connsiteY5" fmla="*/ 378524 h 6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7259" h="649508">
                    <a:moveTo>
                      <a:pt x="4670" y="0"/>
                    </a:moveTo>
                    <a:lnTo>
                      <a:pt x="0" y="196267"/>
                    </a:lnTo>
                    <a:lnTo>
                      <a:pt x="1261592" y="649509"/>
                    </a:lnTo>
                    <a:lnTo>
                      <a:pt x="2527853" y="219616"/>
                    </a:lnTo>
                    <a:lnTo>
                      <a:pt x="2537260" y="9340"/>
                    </a:lnTo>
                    <a:lnTo>
                      <a:pt x="1266262" y="378524"/>
                    </a:lnTo>
                    <a:close/>
                  </a:path>
                </a:pathLst>
              </a:custGeom>
              <a:solidFill>
                <a:srgbClr val="00000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2D993F02-87C0-47E1-B567-8D297106FD51}"/>
                  </a:ext>
                </a:extLst>
              </p:cNvPr>
              <p:cNvSpPr/>
              <p:nvPr/>
            </p:nvSpPr>
            <p:spPr>
              <a:xfrm>
                <a:off x="6271878" y="570880"/>
                <a:ext cx="1616650" cy="308161"/>
              </a:xfrm>
              <a:custGeom>
                <a:avLst/>
                <a:gdLst>
                  <a:gd name="connsiteX0" fmla="*/ 1581918 w 1616650"/>
                  <a:gd name="connsiteY0" fmla="*/ 307784 h 308161"/>
                  <a:gd name="connsiteX1" fmla="*/ 25326 w 1616650"/>
                  <a:gd name="connsiteY1" fmla="*/ 59682 h 308161"/>
                  <a:gd name="connsiteX2" fmla="*/ 375 w 1616650"/>
                  <a:gd name="connsiteY2" fmla="*/ 25326 h 308161"/>
                  <a:gd name="connsiteX3" fmla="*/ 375 w 1616650"/>
                  <a:gd name="connsiteY3" fmla="*/ 25326 h 308161"/>
                  <a:gd name="connsiteX4" fmla="*/ 34732 w 1616650"/>
                  <a:gd name="connsiteY4" fmla="*/ 375 h 308161"/>
                  <a:gd name="connsiteX5" fmla="*/ 1591325 w 1616650"/>
                  <a:gd name="connsiteY5" fmla="*/ 248477 h 308161"/>
                  <a:gd name="connsiteX6" fmla="*/ 1616275 w 1616650"/>
                  <a:gd name="connsiteY6" fmla="*/ 282834 h 308161"/>
                  <a:gd name="connsiteX7" fmla="*/ 1616275 w 1616650"/>
                  <a:gd name="connsiteY7" fmla="*/ 282834 h 308161"/>
                  <a:gd name="connsiteX8" fmla="*/ 1581918 w 1616650"/>
                  <a:gd name="connsiteY8" fmla="*/ 307784 h 30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6650" h="308161">
                    <a:moveTo>
                      <a:pt x="1581918" y="307784"/>
                    </a:moveTo>
                    <a:lnTo>
                      <a:pt x="25326" y="59682"/>
                    </a:lnTo>
                    <a:cubicBezTo>
                      <a:pt x="8981" y="57080"/>
                      <a:pt x="-2227" y="41670"/>
                      <a:pt x="375" y="25326"/>
                    </a:cubicBezTo>
                    <a:lnTo>
                      <a:pt x="375" y="25326"/>
                    </a:lnTo>
                    <a:cubicBezTo>
                      <a:pt x="2977" y="8981"/>
                      <a:pt x="18387" y="-2227"/>
                      <a:pt x="34732" y="375"/>
                    </a:cubicBezTo>
                    <a:lnTo>
                      <a:pt x="1591325" y="248477"/>
                    </a:lnTo>
                    <a:cubicBezTo>
                      <a:pt x="1607669" y="251079"/>
                      <a:pt x="1618877" y="266490"/>
                      <a:pt x="1616275" y="282834"/>
                    </a:cubicBezTo>
                    <a:lnTo>
                      <a:pt x="1616275" y="282834"/>
                    </a:lnTo>
                    <a:cubicBezTo>
                      <a:pt x="1613673" y="299245"/>
                      <a:pt x="1598263" y="310386"/>
                      <a:pt x="1581918" y="3077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1231BF5F-E82C-48B6-9C43-6C3F4DF2DCBE}"/>
                  </a:ext>
                </a:extLst>
              </p:cNvPr>
              <p:cNvSpPr/>
              <p:nvPr/>
            </p:nvSpPr>
            <p:spPr>
              <a:xfrm>
                <a:off x="7828512" y="822960"/>
                <a:ext cx="60040" cy="788736"/>
              </a:xfrm>
              <a:custGeom>
                <a:avLst/>
                <a:gdLst>
                  <a:gd name="connsiteX0" fmla="*/ 0 w 60040"/>
                  <a:gd name="connsiteY0" fmla="*/ 758716 h 788736"/>
                  <a:gd name="connsiteX1" fmla="*/ 0 w 60040"/>
                  <a:gd name="connsiteY1" fmla="*/ 30020 h 788736"/>
                  <a:gd name="connsiteX2" fmla="*/ 30020 w 60040"/>
                  <a:gd name="connsiteY2" fmla="*/ 0 h 788736"/>
                  <a:gd name="connsiteX3" fmla="*/ 30020 w 60040"/>
                  <a:gd name="connsiteY3" fmla="*/ 0 h 788736"/>
                  <a:gd name="connsiteX4" fmla="*/ 60041 w 60040"/>
                  <a:gd name="connsiteY4" fmla="*/ 30020 h 788736"/>
                  <a:gd name="connsiteX5" fmla="*/ 60041 w 60040"/>
                  <a:gd name="connsiteY5" fmla="*/ 758716 h 788736"/>
                  <a:gd name="connsiteX6" fmla="*/ 30020 w 60040"/>
                  <a:gd name="connsiteY6" fmla="*/ 788737 h 788736"/>
                  <a:gd name="connsiteX7" fmla="*/ 30020 w 60040"/>
                  <a:gd name="connsiteY7" fmla="*/ 788737 h 788736"/>
                  <a:gd name="connsiteX8" fmla="*/ 0 w 60040"/>
                  <a:gd name="connsiteY8" fmla="*/ 758716 h 78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40" h="788736">
                    <a:moveTo>
                      <a:pt x="0" y="758716"/>
                    </a:moveTo>
                    <a:lnTo>
                      <a:pt x="0" y="30020"/>
                    </a:lnTo>
                    <a:cubicBezTo>
                      <a:pt x="0" y="13409"/>
                      <a:pt x="13409" y="0"/>
                      <a:pt x="30020" y="0"/>
                    </a:cubicBezTo>
                    <a:lnTo>
                      <a:pt x="30020" y="0"/>
                    </a:lnTo>
                    <a:cubicBezTo>
                      <a:pt x="46632" y="0"/>
                      <a:pt x="60041" y="13409"/>
                      <a:pt x="60041" y="30020"/>
                    </a:cubicBezTo>
                    <a:lnTo>
                      <a:pt x="60041" y="758716"/>
                    </a:lnTo>
                    <a:cubicBezTo>
                      <a:pt x="60041" y="775328"/>
                      <a:pt x="46632" y="788737"/>
                      <a:pt x="30020" y="788737"/>
                    </a:cubicBezTo>
                    <a:lnTo>
                      <a:pt x="30020" y="788737"/>
                    </a:lnTo>
                    <a:cubicBezTo>
                      <a:pt x="13409" y="788737"/>
                      <a:pt x="0" y="775261"/>
                      <a:pt x="0" y="758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B046567A-B7DC-49F0-9515-5D3B58BEF4FB}"/>
                  </a:ext>
                </a:extLst>
              </p:cNvPr>
              <p:cNvSpPr/>
              <p:nvPr/>
            </p:nvSpPr>
            <p:spPr>
              <a:xfrm>
                <a:off x="7735115" y="1578340"/>
                <a:ext cx="233492" cy="233492"/>
              </a:xfrm>
              <a:custGeom>
                <a:avLst/>
                <a:gdLst>
                  <a:gd name="connsiteX0" fmla="*/ 233492 w 233492"/>
                  <a:gd name="connsiteY0" fmla="*/ 116746 h 233492"/>
                  <a:gd name="connsiteX1" fmla="*/ 116746 w 233492"/>
                  <a:gd name="connsiteY1" fmla="*/ 233492 h 233492"/>
                  <a:gd name="connsiteX2" fmla="*/ 0 w 233492"/>
                  <a:gd name="connsiteY2" fmla="*/ 116746 h 233492"/>
                  <a:gd name="connsiteX3" fmla="*/ 116746 w 233492"/>
                  <a:gd name="connsiteY3" fmla="*/ 0 h 233492"/>
                  <a:gd name="connsiteX4" fmla="*/ 233492 w 233492"/>
                  <a:gd name="connsiteY4" fmla="*/ 116746 h 23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492" h="233492">
                    <a:moveTo>
                      <a:pt x="233492" y="116746"/>
                    </a:moveTo>
                    <a:cubicBezTo>
                      <a:pt x="233492" y="181223"/>
                      <a:pt x="181223" y="233492"/>
                      <a:pt x="116746" y="233492"/>
                    </a:cubicBezTo>
                    <a:cubicBezTo>
                      <a:pt x="52269" y="233492"/>
                      <a:pt x="0" y="181223"/>
                      <a:pt x="0" y="116746"/>
                    </a:cubicBezTo>
                    <a:cubicBezTo>
                      <a:pt x="0" y="52269"/>
                      <a:pt x="52269" y="0"/>
                      <a:pt x="116746" y="0"/>
                    </a:cubicBezTo>
                    <a:cubicBezTo>
                      <a:pt x="181223" y="0"/>
                      <a:pt x="233492" y="52269"/>
                      <a:pt x="233492" y="1167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6645AD80-8FF2-42CD-BCD8-365159E4E247}"/>
                  </a:ext>
                </a:extLst>
              </p:cNvPr>
              <p:cNvSpPr/>
              <p:nvPr/>
            </p:nvSpPr>
            <p:spPr>
              <a:xfrm>
                <a:off x="7748457" y="1578340"/>
                <a:ext cx="206807" cy="160108"/>
              </a:xfrm>
              <a:custGeom>
                <a:avLst/>
                <a:gdLst>
                  <a:gd name="connsiteX0" fmla="*/ 206807 w 206807"/>
                  <a:gd name="connsiteY0" fmla="*/ 80054 h 160108"/>
                  <a:gd name="connsiteX1" fmla="*/ 103404 w 206807"/>
                  <a:gd name="connsiteY1" fmla="*/ 160109 h 160108"/>
                  <a:gd name="connsiteX2" fmla="*/ 0 w 206807"/>
                  <a:gd name="connsiteY2" fmla="*/ 80054 h 160108"/>
                  <a:gd name="connsiteX3" fmla="*/ 103404 w 206807"/>
                  <a:gd name="connsiteY3" fmla="*/ 0 h 160108"/>
                  <a:gd name="connsiteX4" fmla="*/ 206807 w 206807"/>
                  <a:gd name="connsiteY4" fmla="*/ 80054 h 16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07" h="160108">
                    <a:moveTo>
                      <a:pt x="206807" y="80054"/>
                    </a:moveTo>
                    <a:cubicBezTo>
                      <a:pt x="206807" y="124267"/>
                      <a:pt x="160512" y="160109"/>
                      <a:pt x="103404" y="160109"/>
                    </a:cubicBezTo>
                    <a:cubicBezTo>
                      <a:pt x="46295" y="160109"/>
                      <a:pt x="0" y="124267"/>
                      <a:pt x="0" y="80054"/>
                    </a:cubicBezTo>
                    <a:cubicBezTo>
                      <a:pt x="0" y="35842"/>
                      <a:pt x="46295" y="0"/>
                      <a:pt x="103404" y="0"/>
                    </a:cubicBezTo>
                    <a:cubicBezTo>
                      <a:pt x="160512" y="0"/>
                      <a:pt x="206807" y="35842"/>
                      <a:pt x="206807" y="800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C7152D7E-3FD1-4C19-8B43-FC7CC9A73E06}"/>
                  </a:ext>
                </a:extLst>
              </p:cNvPr>
              <p:cNvSpPr/>
              <p:nvPr/>
            </p:nvSpPr>
            <p:spPr>
              <a:xfrm>
                <a:off x="7719533" y="1785148"/>
                <a:ext cx="271393" cy="433628"/>
              </a:xfrm>
              <a:custGeom>
                <a:avLst/>
                <a:gdLst>
                  <a:gd name="connsiteX0" fmla="*/ 137998 w 271393"/>
                  <a:gd name="connsiteY0" fmla="*/ 433628 h 433628"/>
                  <a:gd name="connsiteX1" fmla="*/ 46803 w 271393"/>
                  <a:gd name="connsiteY1" fmla="*/ 339164 h 433628"/>
                  <a:gd name="connsiteX2" fmla="*/ 2239 w 271393"/>
                  <a:gd name="connsiteY2" fmla="*/ 120949 h 433628"/>
                  <a:gd name="connsiteX3" fmla="*/ 96504 w 271393"/>
                  <a:gd name="connsiteY3" fmla="*/ 0 h 433628"/>
                  <a:gd name="connsiteX4" fmla="*/ 174890 w 271393"/>
                  <a:gd name="connsiteY4" fmla="*/ 0 h 433628"/>
                  <a:gd name="connsiteX5" fmla="*/ 269154 w 271393"/>
                  <a:gd name="connsiteY5" fmla="*/ 120949 h 433628"/>
                  <a:gd name="connsiteX6" fmla="*/ 229127 w 271393"/>
                  <a:gd name="connsiteY6" fmla="*/ 333627 h 433628"/>
                  <a:gd name="connsiteX7" fmla="*/ 137998 w 271393"/>
                  <a:gd name="connsiteY7" fmla="*/ 433628 h 4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93" h="433628">
                    <a:moveTo>
                      <a:pt x="137998" y="433628"/>
                    </a:moveTo>
                    <a:cubicBezTo>
                      <a:pt x="108979" y="433628"/>
                      <a:pt x="55742" y="393601"/>
                      <a:pt x="46803" y="339164"/>
                    </a:cubicBezTo>
                    <a:lnTo>
                      <a:pt x="2239" y="120949"/>
                    </a:lnTo>
                    <a:cubicBezTo>
                      <a:pt x="-11103" y="66712"/>
                      <a:pt x="37063" y="0"/>
                      <a:pt x="96504" y="0"/>
                    </a:cubicBezTo>
                    <a:lnTo>
                      <a:pt x="174890" y="0"/>
                    </a:lnTo>
                    <a:cubicBezTo>
                      <a:pt x="234331" y="0"/>
                      <a:pt x="282497" y="66712"/>
                      <a:pt x="269154" y="120949"/>
                    </a:cubicBezTo>
                    <a:lnTo>
                      <a:pt x="229127" y="333627"/>
                    </a:lnTo>
                    <a:cubicBezTo>
                      <a:pt x="221122" y="389065"/>
                      <a:pt x="162348" y="433628"/>
                      <a:pt x="137998" y="4336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D2A29FD4-35D5-427D-B3F1-7BE3C52E3DB4}"/>
                  </a:ext>
                </a:extLst>
              </p:cNvPr>
              <p:cNvSpPr/>
              <p:nvPr/>
            </p:nvSpPr>
            <p:spPr>
              <a:xfrm>
                <a:off x="7804362" y="1785214"/>
                <a:ext cx="186499" cy="433561"/>
              </a:xfrm>
              <a:custGeom>
                <a:avLst/>
                <a:gdLst>
                  <a:gd name="connsiteX0" fmla="*/ 92796 w 186499"/>
                  <a:gd name="connsiteY0" fmla="*/ 0 h 433561"/>
                  <a:gd name="connsiteX1" fmla="*/ 137560 w 186499"/>
                  <a:gd name="connsiteY1" fmla="*/ 100001 h 433561"/>
                  <a:gd name="connsiteX2" fmla="*/ 104204 w 186499"/>
                  <a:gd name="connsiteY2" fmla="*/ 320151 h 433561"/>
                  <a:gd name="connsiteX3" fmla="*/ 0 w 186499"/>
                  <a:gd name="connsiteY3" fmla="*/ 406743 h 433561"/>
                  <a:gd name="connsiteX4" fmla="*/ 53169 w 186499"/>
                  <a:gd name="connsiteY4" fmla="*/ 433562 h 433561"/>
                  <a:gd name="connsiteX5" fmla="*/ 144231 w 186499"/>
                  <a:gd name="connsiteY5" fmla="*/ 333494 h 433561"/>
                  <a:gd name="connsiteX6" fmla="*/ 184259 w 186499"/>
                  <a:gd name="connsiteY6" fmla="*/ 120815 h 433561"/>
                  <a:gd name="connsiteX7" fmla="*/ 92796 w 186499"/>
                  <a:gd name="connsiteY7" fmla="*/ 0 h 43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99" h="433561">
                    <a:moveTo>
                      <a:pt x="92796" y="0"/>
                    </a:moveTo>
                    <a:cubicBezTo>
                      <a:pt x="108540" y="16811"/>
                      <a:pt x="130889" y="33289"/>
                      <a:pt x="137560" y="100001"/>
                    </a:cubicBezTo>
                    <a:cubicBezTo>
                      <a:pt x="146166" y="186327"/>
                      <a:pt x="124218" y="266781"/>
                      <a:pt x="104204" y="320151"/>
                    </a:cubicBezTo>
                    <a:cubicBezTo>
                      <a:pt x="93397" y="348971"/>
                      <a:pt x="77519" y="393534"/>
                      <a:pt x="0" y="406743"/>
                    </a:cubicBezTo>
                    <a:cubicBezTo>
                      <a:pt x="18079" y="423555"/>
                      <a:pt x="38626" y="433562"/>
                      <a:pt x="53169" y="433562"/>
                    </a:cubicBezTo>
                    <a:cubicBezTo>
                      <a:pt x="77519" y="433562"/>
                      <a:pt x="136226" y="388998"/>
                      <a:pt x="144231" y="333494"/>
                    </a:cubicBezTo>
                    <a:lnTo>
                      <a:pt x="184259" y="120815"/>
                    </a:lnTo>
                    <a:cubicBezTo>
                      <a:pt x="197401" y="67446"/>
                      <a:pt x="150903" y="2068"/>
                      <a:pt x="927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34" name="Graphic 27">
            <a:extLst>
              <a:ext uri="{FF2B5EF4-FFF2-40B4-BE49-F238E27FC236}">
                <a16:creationId xmlns:a16="http://schemas.microsoft.com/office/drawing/2014/main" id="{AA2D6192-67D7-4D8D-8678-BDDDA958E149}"/>
              </a:ext>
            </a:extLst>
          </p:cNvPr>
          <p:cNvGrpSpPr/>
          <p:nvPr/>
        </p:nvGrpSpPr>
        <p:grpSpPr>
          <a:xfrm>
            <a:off x="5271986" y="4528383"/>
            <a:ext cx="3116962" cy="1641573"/>
            <a:chOff x="6942632" y="4124750"/>
            <a:chExt cx="5182215" cy="27292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5" name="Freeform: Shape 177">
              <a:extLst>
                <a:ext uri="{FF2B5EF4-FFF2-40B4-BE49-F238E27FC236}">
                  <a16:creationId xmlns:a16="http://schemas.microsoft.com/office/drawing/2014/main" id="{57696165-C625-46F3-A820-50E02398C2A2}"/>
                </a:ext>
              </a:extLst>
            </p:cNvPr>
            <p:cNvSpPr/>
            <p:nvPr/>
          </p:nvSpPr>
          <p:spPr>
            <a:xfrm>
              <a:off x="6942588" y="4254341"/>
              <a:ext cx="5181867" cy="2600959"/>
            </a:xfrm>
            <a:custGeom>
              <a:avLst/>
              <a:gdLst>
                <a:gd name="connsiteX0" fmla="*/ 5181585 w 5181867"/>
                <a:gd name="connsiteY0" fmla="*/ 626851 h 2600959"/>
                <a:gd name="connsiteX1" fmla="*/ 4760404 w 5181867"/>
                <a:gd name="connsiteY1" fmla="*/ 807 h 2600959"/>
                <a:gd name="connsiteX2" fmla="*/ 4701101 w 5181867"/>
                <a:gd name="connsiteY2" fmla="*/ 4176 h 2600959"/>
                <a:gd name="connsiteX3" fmla="*/ 4655277 w 5181867"/>
                <a:gd name="connsiteY3" fmla="*/ 8556 h 2600959"/>
                <a:gd name="connsiteX4" fmla="*/ 4586877 w 5181867"/>
                <a:gd name="connsiteY4" fmla="*/ 21360 h 2600959"/>
                <a:gd name="connsiteX5" fmla="*/ 3504946 w 5181867"/>
                <a:gd name="connsiteY5" fmla="*/ 390315 h 2600959"/>
                <a:gd name="connsiteX6" fmla="*/ 2324628 w 5181867"/>
                <a:gd name="connsiteY6" fmla="*/ 706033 h 2600959"/>
                <a:gd name="connsiteX7" fmla="*/ 1492037 w 5181867"/>
                <a:gd name="connsiteY7" fmla="*/ 866082 h 2600959"/>
                <a:gd name="connsiteX8" fmla="*/ 733910 w 5181867"/>
                <a:gd name="connsiteY8" fmla="*/ 1008272 h 2600959"/>
                <a:gd name="connsiteX9" fmla="*/ 31043 w 5181867"/>
                <a:gd name="connsiteY9" fmla="*/ 1316914 h 2600959"/>
                <a:gd name="connsiteX10" fmla="*/ 44857 w 5181867"/>
                <a:gd name="connsiteY10" fmla="*/ 1814582 h 2600959"/>
                <a:gd name="connsiteX11" fmla="*/ 274991 w 5181867"/>
                <a:gd name="connsiteY11" fmla="*/ 2264404 h 2600959"/>
                <a:gd name="connsiteX12" fmla="*/ 264546 w 5181867"/>
                <a:gd name="connsiteY12" fmla="*/ 2301131 h 2600959"/>
                <a:gd name="connsiteX13" fmla="*/ 201537 w 5181867"/>
                <a:gd name="connsiteY13" fmla="*/ 2329097 h 2600959"/>
                <a:gd name="connsiteX14" fmla="*/ 189070 w 5181867"/>
                <a:gd name="connsiteY14" fmla="*/ 2354705 h 2600959"/>
                <a:gd name="connsiteX15" fmla="*/ 202885 w 5181867"/>
                <a:gd name="connsiteY15" fmla="*/ 2385030 h 2600959"/>
                <a:gd name="connsiteX16" fmla="*/ 610925 w 5181867"/>
                <a:gd name="connsiteY16" fmla="*/ 2584838 h 2600959"/>
                <a:gd name="connsiteX17" fmla="*/ 854200 w 5181867"/>
                <a:gd name="connsiteY17" fmla="*/ 2461517 h 2600959"/>
                <a:gd name="connsiteX18" fmla="*/ 1131505 w 5181867"/>
                <a:gd name="connsiteY18" fmla="*/ 2350325 h 2600959"/>
                <a:gd name="connsiteX19" fmla="*/ 1759908 w 5181867"/>
                <a:gd name="connsiteY19" fmla="*/ 2078073 h 2600959"/>
                <a:gd name="connsiteX20" fmla="*/ 3246173 w 5181867"/>
                <a:gd name="connsiteY20" fmla="*/ 1502234 h 2600959"/>
                <a:gd name="connsiteX21" fmla="*/ 4810272 w 5181867"/>
                <a:gd name="connsiteY21" fmla="*/ 1053423 h 2600959"/>
                <a:gd name="connsiteX22" fmla="*/ 4857444 w 5181867"/>
                <a:gd name="connsiteY22" fmla="*/ 1040956 h 2600959"/>
                <a:gd name="connsiteX23" fmla="*/ 5181585 w 5181867"/>
                <a:gd name="connsiteY23" fmla="*/ 626851 h 2600959"/>
                <a:gd name="connsiteX24" fmla="*/ 2326650 w 5181867"/>
                <a:gd name="connsiteY24" fmla="*/ 735684 h 2600959"/>
                <a:gd name="connsiteX25" fmla="*/ 2326650 w 5181867"/>
                <a:gd name="connsiteY25" fmla="*/ 735684 h 2600959"/>
                <a:gd name="connsiteX26" fmla="*/ 2325976 w 5181867"/>
                <a:gd name="connsiteY26" fmla="*/ 734336 h 2600959"/>
                <a:gd name="connsiteX27" fmla="*/ 2327323 w 5181867"/>
                <a:gd name="connsiteY27" fmla="*/ 734336 h 2600959"/>
                <a:gd name="connsiteX28" fmla="*/ 2327997 w 5181867"/>
                <a:gd name="connsiteY28" fmla="*/ 734336 h 2600959"/>
                <a:gd name="connsiteX29" fmla="*/ 2326650 w 5181867"/>
                <a:gd name="connsiteY29" fmla="*/ 735684 h 2600959"/>
                <a:gd name="connsiteX30" fmla="*/ 3059842 w 5181867"/>
                <a:gd name="connsiteY30" fmla="*/ 674360 h 2600959"/>
                <a:gd name="connsiteX31" fmla="*/ 3070624 w 5181867"/>
                <a:gd name="connsiteY31" fmla="*/ 675708 h 2600959"/>
                <a:gd name="connsiteX32" fmla="*/ 3059842 w 5181867"/>
                <a:gd name="connsiteY32" fmla="*/ 674360 h 26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81867" h="2600959">
                  <a:moveTo>
                    <a:pt x="5181585" y="626851"/>
                  </a:moveTo>
                  <a:cubicBezTo>
                    <a:pt x="5173162" y="351903"/>
                    <a:pt x="5048492" y="33490"/>
                    <a:pt x="4760404" y="807"/>
                  </a:cubicBezTo>
                  <a:cubicBezTo>
                    <a:pt x="4741198" y="-1215"/>
                    <a:pt x="4720981" y="807"/>
                    <a:pt x="4701101" y="4176"/>
                  </a:cubicBezTo>
                  <a:cubicBezTo>
                    <a:pt x="4687287" y="6535"/>
                    <a:pt x="4669429" y="6198"/>
                    <a:pt x="4655277" y="8556"/>
                  </a:cubicBezTo>
                  <a:cubicBezTo>
                    <a:pt x="4632702" y="12600"/>
                    <a:pt x="4609452" y="16980"/>
                    <a:pt x="4586877" y="21360"/>
                  </a:cubicBezTo>
                  <a:cubicBezTo>
                    <a:pt x="4213542" y="95825"/>
                    <a:pt x="3869184" y="282156"/>
                    <a:pt x="3504946" y="390315"/>
                  </a:cubicBezTo>
                  <a:cubicBezTo>
                    <a:pt x="3114427" y="506898"/>
                    <a:pt x="2719191" y="605286"/>
                    <a:pt x="2324628" y="706033"/>
                  </a:cubicBezTo>
                  <a:cubicBezTo>
                    <a:pt x="2052713" y="775443"/>
                    <a:pt x="1768331" y="813518"/>
                    <a:pt x="1492037" y="866082"/>
                  </a:cubicBezTo>
                  <a:cubicBezTo>
                    <a:pt x="1240339" y="918308"/>
                    <a:pt x="986282" y="959415"/>
                    <a:pt x="733910" y="1008272"/>
                  </a:cubicBezTo>
                  <a:cubicBezTo>
                    <a:pt x="504114" y="1052749"/>
                    <a:pt x="119322" y="1045336"/>
                    <a:pt x="31043" y="1316914"/>
                  </a:cubicBezTo>
                  <a:cubicBezTo>
                    <a:pt x="-21184" y="1477637"/>
                    <a:pt x="-1304" y="1654870"/>
                    <a:pt x="44857" y="1814582"/>
                  </a:cubicBezTo>
                  <a:cubicBezTo>
                    <a:pt x="93041" y="1981370"/>
                    <a:pt x="270611" y="2262382"/>
                    <a:pt x="274991" y="2264404"/>
                  </a:cubicBezTo>
                  <a:cubicBezTo>
                    <a:pt x="290827" y="2287316"/>
                    <a:pt x="291838" y="2289001"/>
                    <a:pt x="264546" y="2301131"/>
                  </a:cubicBezTo>
                  <a:cubicBezTo>
                    <a:pt x="243655" y="2310565"/>
                    <a:pt x="224449" y="2323369"/>
                    <a:pt x="201537" y="2329097"/>
                  </a:cubicBezTo>
                  <a:cubicBezTo>
                    <a:pt x="185701" y="2332803"/>
                    <a:pt x="183005" y="2339879"/>
                    <a:pt x="189070" y="2354705"/>
                  </a:cubicBezTo>
                  <a:cubicBezTo>
                    <a:pt x="193450" y="2365150"/>
                    <a:pt x="197157" y="2375596"/>
                    <a:pt x="202885" y="2385030"/>
                  </a:cubicBezTo>
                  <a:cubicBezTo>
                    <a:pt x="285436" y="2520819"/>
                    <a:pt x="442790" y="2646499"/>
                    <a:pt x="610925" y="2584838"/>
                  </a:cubicBezTo>
                  <a:cubicBezTo>
                    <a:pt x="694151" y="2554513"/>
                    <a:pt x="770974" y="2496222"/>
                    <a:pt x="854200" y="2461517"/>
                  </a:cubicBezTo>
                  <a:cubicBezTo>
                    <a:pt x="946186" y="2423105"/>
                    <a:pt x="1040193" y="2390421"/>
                    <a:pt x="1131505" y="2350325"/>
                  </a:cubicBezTo>
                  <a:cubicBezTo>
                    <a:pt x="1337379" y="2252274"/>
                    <a:pt x="1550328" y="2167026"/>
                    <a:pt x="1759908" y="2078073"/>
                  </a:cubicBezTo>
                  <a:cubicBezTo>
                    <a:pt x="2251848" y="1868156"/>
                    <a:pt x="2737723" y="1667000"/>
                    <a:pt x="3246173" y="1502234"/>
                  </a:cubicBezTo>
                  <a:cubicBezTo>
                    <a:pt x="3762372" y="1335109"/>
                    <a:pt x="4285985" y="1193255"/>
                    <a:pt x="4810272" y="1053423"/>
                  </a:cubicBezTo>
                  <a:cubicBezTo>
                    <a:pt x="4826108" y="1049380"/>
                    <a:pt x="4841608" y="1044999"/>
                    <a:pt x="4857444" y="1040956"/>
                  </a:cubicBezTo>
                  <a:cubicBezTo>
                    <a:pt x="5074100" y="983338"/>
                    <a:pt x="5188324" y="853615"/>
                    <a:pt x="5181585" y="626851"/>
                  </a:cubicBezTo>
                  <a:close/>
                  <a:moveTo>
                    <a:pt x="2326650" y="735684"/>
                  </a:moveTo>
                  <a:cubicBezTo>
                    <a:pt x="2326650" y="735684"/>
                    <a:pt x="2326650" y="735684"/>
                    <a:pt x="2326650" y="735684"/>
                  </a:cubicBezTo>
                  <a:cubicBezTo>
                    <a:pt x="2326313" y="735010"/>
                    <a:pt x="2325976" y="734673"/>
                    <a:pt x="2325976" y="734336"/>
                  </a:cubicBezTo>
                  <a:cubicBezTo>
                    <a:pt x="2326313" y="734336"/>
                    <a:pt x="2326650" y="734336"/>
                    <a:pt x="2327323" y="734336"/>
                  </a:cubicBezTo>
                  <a:cubicBezTo>
                    <a:pt x="2327660" y="734336"/>
                    <a:pt x="2327660" y="734336"/>
                    <a:pt x="2327997" y="734336"/>
                  </a:cubicBezTo>
                  <a:cubicBezTo>
                    <a:pt x="2327323" y="734673"/>
                    <a:pt x="2326986" y="735347"/>
                    <a:pt x="2326650" y="735684"/>
                  </a:cubicBezTo>
                  <a:close/>
                  <a:moveTo>
                    <a:pt x="3059842" y="674360"/>
                  </a:moveTo>
                  <a:cubicBezTo>
                    <a:pt x="3063548" y="675034"/>
                    <a:pt x="3066918" y="675371"/>
                    <a:pt x="3070624" y="675708"/>
                  </a:cubicBezTo>
                  <a:cubicBezTo>
                    <a:pt x="3066918" y="675371"/>
                    <a:pt x="3063548" y="675034"/>
                    <a:pt x="3059842" y="67436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178">
              <a:extLst>
                <a:ext uri="{FF2B5EF4-FFF2-40B4-BE49-F238E27FC236}">
                  <a16:creationId xmlns:a16="http://schemas.microsoft.com/office/drawing/2014/main" id="{9586163B-C0AB-4EFE-9B7A-43B25F790483}"/>
                </a:ext>
              </a:extLst>
            </p:cNvPr>
            <p:cNvSpPr/>
            <p:nvPr/>
          </p:nvSpPr>
          <p:spPr>
            <a:xfrm>
              <a:off x="6980156" y="5390571"/>
              <a:ext cx="799905" cy="1444901"/>
            </a:xfrm>
            <a:custGeom>
              <a:avLst/>
              <a:gdLst>
                <a:gd name="connsiteX0" fmla="*/ 1898 w 799905"/>
                <a:gd name="connsiteY0" fmla="*/ 316135 h 1444901"/>
                <a:gd name="connsiteX1" fmla="*/ 83102 w 799905"/>
                <a:gd name="connsiteY1" fmla="*/ 84991 h 1444901"/>
                <a:gd name="connsiteX2" fmla="*/ 280889 w 799905"/>
                <a:gd name="connsiteY2" fmla="*/ 1766 h 1444901"/>
                <a:gd name="connsiteX3" fmla="*/ 532586 w 799905"/>
                <a:gd name="connsiteY3" fmla="*/ 192813 h 1444901"/>
                <a:gd name="connsiteX4" fmla="*/ 678484 w 799905"/>
                <a:gd name="connsiteY4" fmla="*/ 496064 h 1444901"/>
                <a:gd name="connsiteX5" fmla="*/ 779567 w 799905"/>
                <a:gd name="connsiteY5" fmla="*/ 823912 h 1444901"/>
                <a:gd name="connsiteX6" fmla="*/ 715548 w 799905"/>
                <a:gd name="connsiteY6" fmla="*/ 1301700 h 1444901"/>
                <a:gd name="connsiteX7" fmla="*/ 524500 w 799905"/>
                <a:gd name="connsiteY7" fmla="*/ 1440521 h 1444901"/>
                <a:gd name="connsiteX8" fmla="*/ 502935 w 799905"/>
                <a:gd name="connsiteY8" fmla="*/ 1441869 h 1444901"/>
                <a:gd name="connsiteX9" fmla="*/ 455426 w 799905"/>
                <a:gd name="connsiteY9" fmla="*/ 1444901 h 1444901"/>
                <a:gd name="connsiteX10" fmla="*/ 357712 w 799905"/>
                <a:gd name="connsiteY10" fmla="*/ 1416261 h 1444901"/>
                <a:gd name="connsiteX11" fmla="*/ 194968 w 799905"/>
                <a:gd name="connsiteY11" fmla="*/ 1260929 h 1444901"/>
                <a:gd name="connsiteX12" fmla="*/ 173403 w 799905"/>
                <a:gd name="connsiteY12" fmla="*/ 1224876 h 1444901"/>
                <a:gd name="connsiteX13" fmla="*/ 178794 w 799905"/>
                <a:gd name="connsiteY13" fmla="*/ 1208703 h 1444901"/>
                <a:gd name="connsiteX14" fmla="*/ 269432 w 799905"/>
                <a:gd name="connsiteY14" fmla="*/ 1168943 h 1444901"/>
                <a:gd name="connsiteX15" fmla="*/ 285269 w 799905"/>
                <a:gd name="connsiteY15" fmla="*/ 1172313 h 1444901"/>
                <a:gd name="connsiteX16" fmla="*/ 441948 w 799905"/>
                <a:gd name="connsiteY16" fmla="*/ 1254190 h 1444901"/>
                <a:gd name="connsiteX17" fmla="*/ 660626 w 799905"/>
                <a:gd name="connsiteY17" fmla="*/ 1212409 h 1444901"/>
                <a:gd name="connsiteX18" fmla="*/ 731047 w 799905"/>
                <a:gd name="connsiteY18" fmla="*/ 887257 h 1444901"/>
                <a:gd name="connsiteX19" fmla="*/ 689266 w 799905"/>
                <a:gd name="connsiteY19" fmla="*/ 716763 h 1444901"/>
                <a:gd name="connsiteX20" fmla="*/ 585824 w 799905"/>
                <a:gd name="connsiteY20" fmla="*/ 440131 h 1444901"/>
                <a:gd name="connsiteX21" fmla="*/ 473621 w 799905"/>
                <a:gd name="connsiteY21" fmla="*/ 231225 h 1444901"/>
                <a:gd name="connsiteX22" fmla="*/ 316268 w 799905"/>
                <a:gd name="connsiteY22" fmla="*/ 128794 h 1444901"/>
                <a:gd name="connsiteX23" fmla="*/ 151502 w 799905"/>
                <a:gd name="connsiteY23" fmla="*/ 181357 h 1444901"/>
                <a:gd name="connsiteX24" fmla="*/ 84786 w 799905"/>
                <a:gd name="connsiteY24" fmla="*/ 330961 h 1444901"/>
                <a:gd name="connsiteX25" fmla="*/ 93210 w 799905"/>
                <a:gd name="connsiteY25" fmla="*/ 558736 h 1444901"/>
                <a:gd name="connsiteX26" fmla="*/ 190587 w 799905"/>
                <a:gd name="connsiteY26" fmla="*/ 823912 h 1444901"/>
                <a:gd name="connsiteX27" fmla="*/ 297062 w 799905"/>
                <a:gd name="connsiteY27" fmla="*/ 975874 h 1444901"/>
                <a:gd name="connsiteX28" fmla="*/ 413645 w 799905"/>
                <a:gd name="connsiteY28" fmla="*/ 1060784 h 1444901"/>
                <a:gd name="connsiteX29" fmla="*/ 580770 w 799905"/>
                <a:gd name="connsiteY29" fmla="*/ 964081 h 1444901"/>
                <a:gd name="connsiteX30" fmla="*/ 561227 w 799905"/>
                <a:gd name="connsiteY30" fmla="*/ 767642 h 1444901"/>
                <a:gd name="connsiteX31" fmla="*/ 521130 w 799905"/>
                <a:gd name="connsiteY31" fmla="*/ 648363 h 1444901"/>
                <a:gd name="connsiteX32" fmla="*/ 352995 w 799905"/>
                <a:gd name="connsiteY32" fmla="*/ 536834 h 1444901"/>
                <a:gd name="connsiteX33" fmla="*/ 396124 w 799905"/>
                <a:gd name="connsiteY33" fmla="*/ 635559 h 1444901"/>
                <a:gd name="connsiteX34" fmla="*/ 469915 w 799905"/>
                <a:gd name="connsiteY34" fmla="*/ 824248 h 1444901"/>
                <a:gd name="connsiteX35" fmla="*/ 485077 w 799905"/>
                <a:gd name="connsiteY35" fmla="*/ 909159 h 1444901"/>
                <a:gd name="connsiteX36" fmla="*/ 427123 w 799905"/>
                <a:gd name="connsiteY36" fmla="*/ 938136 h 1444901"/>
                <a:gd name="connsiteX37" fmla="*/ 348614 w 799905"/>
                <a:gd name="connsiteY37" fmla="*/ 895344 h 1444901"/>
                <a:gd name="connsiteX38" fmla="*/ 186207 w 799905"/>
                <a:gd name="connsiteY38" fmla="*/ 587376 h 1444901"/>
                <a:gd name="connsiteX39" fmla="*/ 216532 w 799905"/>
                <a:gd name="connsiteY39" fmla="*/ 248072 h 1444901"/>
                <a:gd name="connsiteX40" fmla="*/ 311214 w 799905"/>
                <a:gd name="connsiteY40" fmla="*/ 220780 h 1444901"/>
                <a:gd name="connsiteX41" fmla="*/ 441948 w 799905"/>
                <a:gd name="connsiteY41" fmla="*/ 310070 h 1444901"/>
                <a:gd name="connsiteX42" fmla="*/ 583802 w 799905"/>
                <a:gd name="connsiteY42" fmla="*/ 580974 h 1444901"/>
                <a:gd name="connsiteX43" fmla="*/ 642431 w 799905"/>
                <a:gd name="connsiteY43" fmla="*/ 755849 h 1444901"/>
                <a:gd name="connsiteX44" fmla="*/ 672082 w 799905"/>
                <a:gd name="connsiteY44" fmla="*/ 972167 h 1444901"/>
                <a:gd name="connsiteX45" fmla="*/ 644452 w 799905"/>
                <a:gd name="connsiteY45" fmla="*/ 1125814 h 1444901"/>
                <a:gd name="connsiteX46" fmla="*/ 516076 w 799905"/>
                <a:gd name="connsiteY46" fmla="*/ 1186128 h 1444901"/>
                <a:gd name="connsiteX47" fmla="*/ 223945 w 799905"/>
                <a:gd name="connsiteY47" fmla="*/ 1029111 h 1444901"/>
                <a:gd name="connsiteX48" fmla="*/ 115448 w 799905"/>
                <a:gd name="connsiteY48" fmla="*/ 846824 h 1444901"/>
                <a:gd name="connsiteX49" fmla="*/ 27843 w 799905"/>
                <a:gd name="connsiteY49" fmla="*/ 604223 h 1444901"/>
                <a:gd name="connsiteX50" fmla="*/ 1898 w 799905"/>
                <a:gd name="connsiteY50" fmla="*/ 316135 h 144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905" h="1444901">
                  <a:moveTo>
                    <a:pt x="1898" y="316135"/>
                  </a:moveTo>
                  <a:cubicBezTo>
                    <a:pt x="7626" y="232236"/>
                    <a:pt x="31212" y="151706"/>
                    <a:pt x="83102" y="84991"/>
                  </a:cubicBezTo>
                  <a:cubicBezTo>
                    <a:pt x="129263" y="25689"/>
                    <a:pt x="203391" y="-8343"/>
                    <a:pt x="280889" y="1766"/>
                  </a:cubicBezTo>
                  <a:cubicBezTo>
                    <a:pt x="396461" y="16928"/>
                    <a:pt x="473621" y="100490"/>
                    <a:pt x="532586" y="192813"/>
                  </a:cubicBezTo>
                  <a:cubicBezTo>
                    <a:pt x="592563" y="287158"/>
                    <a:pt x="639061" y="391948"/>
                    <a:pt x="678484" y="496064"/>
                  </a:cubicBezTo>
                  <a:cubicBezTo>
                    <a:pt x="718580" y="601865"/>
                    <a:pt x="752612" y="714067"/>
                    <a:pt x="779567" y="823912"/>
                  </a:cubicBezTo>
                  <a:cubicBezTo>
                    <a:pt x="817979" y="980254"/>
                    <a:pt x="804838" y="1160520"/>
                    <a:pt x="715548" y="1301700"/>
                  </a:cubicBezTo>
                  <a:cubicBezTo>
                    <a:pt x="670397" y="1372795"/>
                    <a:pt x="609410" y="1423337"/>
                    <a:pt x="524500" y="1440521"/>
                  </a:cubicBezTo>
                  <a:cubicBezTo>
                    <a:pt x="517424" y="1441869"/>
                    <a:pt x="510011" y="1441532"/>
                    <a:pt x="502935" y="1441869"/>
                  </a:cubicBezTo>
                  <a:cubicBezTo>
                    <a:pt x="487436" y="1446249"/>
                    <a:pt x="471262" y="1440521"/>
                    <a:pt x="455426" y="1444901"/>
                  </a:cubicBezTo>
                  <a:cubicBezTo>
                    <a:pt x="421732" y="1439173"/>
                    <a:pt x="388374" y="1431760"/>
                    <a:pt x="357712" y="1416261"/>
                  </a:cubicBezTo>
                  <a:cubicBezTo>
                    <a:pt x="287627" y="1381219"/>
                    <a:pt x="236075" y="1326297"/>
                    <a:pt x="194968" y="1260929"/>
                  </a:cubicBezTo>
                  <a:cubicBezTo>
                    <a:pt x="187555" y="1249136"/>
                    <a:pt x="180479" y="1237006"/>
                    <a:pt x="173403" y="1224876"/>
                  </a:cubicBezTo>
                  <a:cubicBezTo>
                    <a:pt x="169023" y="1217463"/>
                    <a:pt x="168349" y="1212746"/>
                    <a:pt x="178794" y="1208703"/>
                  </a:cubicBezTo>
                  <a:cubicBezTo>
                    <a:pt x="209456" y="1196236"/>
                    <a:pt x="239444" y="1182758"/>
                    <a:pt x="269432" y="1168943"/>
                  </a:cubicBezTo>
                  <a:cubicBezTo>
                    <a:pt x="276508" y="1165574"/>
                    <a:pt x="280552" y="1167258"/>
                    <a:pt x="285269" y="1172313"/>
                  </a:cubicBezTo>
                  <a:cubicBezTo>
                    <a:pt x="328735" y="1216116"/>
                    <a:pt x="381972" y="1243408"/>
                    <a:pt x="441948" y="1254190"/>
                  </a:cubicBezTo>
                  <a:cubicBezTo>
                    <a:pt x="519446" y="1268342"/>
                    <a:pt x="595258" y="1263625"/>
                    <a:pt x="660626" y="1212409"/>
                  </a:cubicBezTo>
                  <a:cubicBezTo>
                    <a:pt x="763394" y="1131879"/>
                    <a:pt x="744525" y="1000471"/>
                    <a:pt x="731047" y="887257"/>
                  </a:cubicBezTo>
                  <a:cubicBezTo>
                    <a:pt x="723971" y="827955"/>
                    <a:pt x="704428" y="774381"/>
                    <a:pt x="689266" y="716763"/>
                  </a:cubicBezTo>
                  <a:cubicBezTo>
                    <a:pt x="666017" y="627473"/>
                    <a:pt x="624236" y="524367"/>
                    <a:pt x="585824" y="440131"/>
                  </a:cubicBezTo>
                  <a:cubicBezTo>
                    <a:pt x="555162" y="372742"/>
                    <a:pt x="517424" y="291201"/>
                    <a:pt x="473621" y="231225"/>
                  </a:cubicBezTo>
                  <a:cubicBezTo>
                    <a:pt x="428807" y="170238"/>
                    <a:pt x="390059" y="140587"/>
                    <a:pt x="316268" y="128794"/>
                  </a:cubicBezTo>
                  <a:cubicBezTo>
                    <a:pt x="253259" y="118685"/>
                    <a:pt x="195641" y="131489"/>
                    <a:pt x="151502" y="181357"/>
                  </a:cubicBezTo>
                  <a:cubicBezTo>
                    <a:pt x="113764" y="223812"/>
                    <a:pt x="94558" y="275702"/>
                    <a:pt x="84786" y="330961"/>
                  </a:cubicBezTo>
                  <a:cubicBezTo>
                    <a:pt x="70972" y="407447"/>
                    <a:pt x="77711" y="483260"/>
                    <a:pt x="93210" y="558736"/>
                  </a:cubicBezTo>
                  <a:cubicBezTo>
                    <a:pt x="112416" y="652070"/>
                    <a:pt x="145437" y="740349"/>
                    <a:pt x="190587" y="823912"/>
                  </a:cubicBezTo>
                  <a:cubicBezTo>
                    <a:pt x="219901" y="878497"/>
                    <a:pt x="254270" y="930386"/>
                    <a:pt x="297062" y="975874"/>
                  </a:cubicBezTo>
                  <a:cubicBezTo>
                    <a:pt x="330756" y="1011590"/>
                    <a:pt x="367483" y="1041915"/>
                    <a:pt x="413645" y="1060784"/>
                  </a:cubicBezTo>
                  <a:cubicBezTo>
                    <a:pt x="485751" y="1090435"/>
                    <a:pt x="569314" y="1049328"/>
                    <a:pt x="580770" y="964081"/>
                  </a:cubicBezTo>
                  <a:cubicBezTo>
                    <a:pt x="589867" y="896692"/>
                    <a:pt x="578411" y="831998"/>
                    <a:pt x="561227" y="767642"/>
                  </a:cubicBezTo>
                  <a:cubicBezTo>
                    <a:pt x="550445" y="727208"/>
                    <a:pt x="535282" y="688123"/>
                    <a:pt x="521130" y="648363"/>
                  </a:cubicBezTo>
                  <a:cubicBezTo>
                    <a:pt x="449361" y="446870"/>
                    <a:pt x="313235" y="360612"/>
                    <a:pt x="352995" y="536834"/>
                  </a:cubicBezTo>
                  <a:cubicBezTo>
                    <a:pt x="362766" y="560420"/>
                    <a:pt x="386689" y="612310"/>
                    <a:pt x="396124" y="635559"/>
                  </a:cubicBezTo>
                  <a:cubicBezTo>
                    <a:pt x="428470" y="715415"/>
                    <a:pt x="454752" y="739001"/>
                    <a:pt x="469915" y="824248"/>
                  </a:cubicBezTo>
                  <a:cubicBezTo>
                    <a:pt x="473621" y="844802"/>
                    <a:pt x="489121" y="888942"/>
                    <a:pt x="485077" y="909159"/>
                  </a:cubicBezTo>
                  <a:cubicBezTo>
                    <a:pt x="479012" y="940494"/>
                    <a:pt x="466882" y="944875"/>
                    <a:pt x="427123" y="938136"/>
                  </a:cubicBezTo>
                  <a:cubicBezTo>
                    <a:pt x="397135" y="932745"/>
                    <a:pt x="371190" y="916571"/>
                    <a:pt x="348614" y="895344"/>
                  </a:cubicBezTo>
                  <a:cubicBezTo>
                    <a:pt x="261683" y="814814"/>
                    <a:pt x="210467" y="701601"/>
                    <a:pt x="186207" y="587376"/>
                  </a:cubicBezTo>
                  <a:cubicBezTo>
                    <a:pt x="165316" y="490336"/>
                    <a:pt x="138698" y="326581"/>
                    <a:pt x="216532" y="248072"/>
                  </a:cubicBezTo>
                  <a:cubicBezTo>
                    <a:pt x="242477" y="221791"/>
                    <a:pt x="276171" y="216737"/>
                    <a:pt x="311214" y="220780"/>
                  </a:cubicBezTo>
                  <a:cubicBezTo>
                    <a:pt x="370516" y="227519"/>
                    <a:pt x="407580" y="267952"/>
                    <a:pt x="441948" y="310070"/>
                  </a:cubicBezTo>
                  <a:cubicBezTo>
                    <a:pt x="507316" y="390600"/>
                    <a:pt x="546738" y="485619"/>
                    <a:pt x="583802" y="580974"/>
                  </a:cubicBezTo>
                  <a:cubicBezTo>
                    <a:pt x="606041" y="638255"/>
                    <a:pt x="628616" y="695535"/>
                    <a:pt x="642431" y="755849"/>
                  </a:cubicBezTo>
                  <a:cubicBezTo>
                    <a:pt x="658267" y="825933"/>
                    <a:pt x="670397" y="900061"/>
                    <a:pt x="672082" y="972167"/>
                  </a:cubicBezTo>
                  <a:cubicBezTo>
                    <a:pt x="673430" y="1028774"/>
                    <a:pt x="685896" y="1077968"/>
                    <a:pt x="644452" y="1125814"/>
                  </a:cubicBezTo>
                  <a:cubicBezTo>
                    <a:pt x="612779" y="1162541"/>
                    <a:pt x="564259" y="1182084"/>
                    <a:pt x="516076" y="1186128"/>
                  </a:cubicBezTo>
                  <a:cubicBezTo>
                    <a:pt x="389722" y="1197247"/>
                    <a:pt x="296051" y="1125814"/>
                    <a:pt x="223945" y="1029111"/>
                  </a:cubicBezTo>
                  <a:cubicBezTo>
                    <a:pt x="177446" y="966776"/>
                    <a:pt x="145774" y="917245"/>
                    <a:pt x="115448" y="846824"/>
                  </a:cubicBezTo>
                  <a:cubicBezTo>
                    <a:pt x="81754" y="768316"/>
                    <a:pt x="50418" y="686775"/>
                    <a:pt x="27843" y="604223"/>
                  </a:cubicBezTo>
                  <a:cubicBezTo>
                    <a:pt x="4257" y="520998"/>
                    <a:pt x="-4167" y="406437"/>
                    <a:pt x="1898" y="31613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179">
              <a:extLst>
                <a:ext uri="{FF2B5EF4-FFF2-40B4-BE49-F238E27FC236}">
                  <a16:creationId xmlns:a16="http://schemas.microsoft.com/office/drawing/2014/main" id="{8581673D-319F-425D-B17C-E7933C3807C0}"/>
                </a:ext>
              </a:extLst>
            </p:cNvPr>
            <p:cNvSpPr/>
            <p:nvPr/>
          </p:nvSpPr>
          <p:spPr>
            <a:xfrm>
              <a:off x="8827007" y="4124748"/>
              <a:ext cx="2154922" cy="1823401"/>
            </a:xfrm>
            <a:custGeom>
              <a:avLst/>
              <a:gdLst>
                <a:gd name="connsiteX0" fmla="*/ 2094946 w 2154922"/>
                <a:gd name="connsiteY0" fmla="*/ 907057 h 1823401"/>
                <a:gd name="connsiteX1" fmla="*/ 1860769 w 2154922"/>
                <a:gd name="connsiteY1" fmla="*/ 703543 h 1823401"/>
                <a:gd name="connsiteX2" fmla="*/ 1723296 w 2154922"/>
                <a:gd name="connsiteY2" fmla="*/ 628741 h 1823401"/>
                <a:gd name="connsiteX3" fmla="*/ 1582453 w 2154922"/>
                <a:gd name="connsiteY3" fmla="*/ 572134 h 1823401"/>
                <a:gd name="connsiteX4" fmla="*/ 1581779 w 2154922"/>
                <a:gd name="connsiteY4" fmla="*/ 572134 h 1823401"/>
                <a:gd name="connsiteX5" fmla="*/ 1582453 w 2154922"/>
                <a:gd name="connsiteY5" fmla="*/ 572134 h 1823401"/>
                <a:gd name="connsiteX6" fmla="*/ 1756653 w 2154922"/>
                <a:gd name="connsiteY6" fmla="*/ 429606 h 1823401"/>
                <a:gd name="connsiteX7" fmla="*/ 1825053 w 2154922"/>
                <a:gd name="connsiteY7" fmla="*/ 180941 h 1823401"/>
                <a:gd name="connsiteX8" fmla="*/ 1752610 w 2154922"/>
                <a:gd name="connsiteY8" fmla="*/ 65032 h 1823401"/>
                <a:gd name="connsiteX9" fmla="*/ 1529215 w 2154922"/>
                <a:gd name="connsiteY9" fmla="*/ 15164 h 1823401"/>
                <a:gd name="connsiteX10" fmla="*/ 1385677 w 2154922"/>
                <a:gd name="connsiteY10" fmla="*/ 127703 h 1823401"/>
                <a:gd name="connsiteX11" fmla="*/ 1293354 w 2154922"/>
                <a:gd name="connsiteY11" fmla="*/ 281687 h 1823401"/>
                <a:gd name="connsiteX12" fmla="*/ 1151837 w 2154922"/>
                <a:gd name="connsiteY12" fmla="*/ 476442 h 1823401"/>
                <a:gd name="connsiteX13" fmla="*/ 1013353 w 2154922"/>
                <a:gd name="connsiteY13" fmla="*/ 602796 h 1823401"/>
                <a:gd name="connsiteX14" fmla="*/ 1012005 w 2154922"/>
                <a:gd name="connsiteY14" fmla="*/ 603470 h 1823401"/>
                <a:gd name="connsiteX15" fmla="*/ 1003918 w 2154922"/>
                <a:gd name="connsiteY15" fmla="*/ 601785 h 1823401"/>
                <a:gd name="connsiteX16" fmla="*/ 777154 w 2154922"/>
                <a:gd name="connsiteY16" fmla="*/ 603133 h 1823401"/>
                <a:gd name="connsiteX17" fmla="*/ 726612 w 2154922"/>
                <a:gd name="connsiteY17" fmla="*/ 633458 h 1823401"/>
                <a:gd name="connsiteX18" fmla="*/ 660234 w 2154922"/>
                <a:gd name="connsiteY18" fmla="*/ 593362 h 1823401"/>
                <a:gd name="connsiteX19" fmla="*/ 598573 w 2154922"/>
                <a:gd name="connsiteY19" fmla="*/ 491941 h 1823401"/>
                <a:gd name="connsiteX20" fmla="*/ 344517 w 2154922"/>
                <a:gd name="connsiteY20" fmla="*/ 212614 h 1823401"/>
                <a:gd name="connsiteX21" fmla="*/ 199967 w 2154922"/>
                <a:gd name="connsiteY21" fmla="*/ 208907 h 1823401"/>
                <a:gd name="connsiteX22" fmla="*/ 7235 w 2154922"/>
                <a:gd name="connsiteY22" fmla="*/ 405346 h 1823401"/>
                <a:gd name="connsiteX23" fmla="*/ 99895 w 2154922"/>
                <a:gd name="connsiteY23" fmla="*/ 698151 h 1823401"/>
                <a:gd name="connsiteX24" fmla="*/ 485697 w 2154922"/>
                <a:gd name="connsiteY24" fmla="*/ 894253 h 1823401"/>
                <a:gd name="connsiteX25" fmla="*/ 818261 w 2154922"/>
                <a:gd name="connsiteY25" fmla="*/ 938393 h 1823401"/>
                <a:gd name="connsiteX26" fmla="*/ 1017396 w 2154922"/>
                <a:gd name="connsiteY26" fmla="*/ 1269947 h 1823401"/>
                <a:gd name="connsiteX27" fmla="*/ 1009646 w 2154922"/>
                <a:gd name="connsiteY27" fmla="*/ 1494353 h 1823401"/>
                <a:gd name="connsiteX28" fmla="*/ 959778 w 2154922"/>
                <a:gd name="connsiteY28" fmla="*/ 1668890 h 1823401"/>
                <a:gd name="connsiteX29" fmla="*/ 917323 w 2154922"/>
                <a:gd name="connsiteY29" fmla="*/ 1749757 h 1823401"/>
                <a:gd name="connsiteX30" fmla="*/ 874194 w 2154922"/>
                <a:gd name="connsiteY30" fmla="*/ 1819505 h 1823401"/>
                <a:gd name="connsiteX31" fmla="*/ 890368 w 2154922"/>
                <a:gd name="connsiteY31" fmla="*/ 1819168 h 1823401"/>
                <a:gd name="connsiteX32" fmla="*/ 1118142 w 2154922"/>
                <a:gd name="connsiteY32" fmla="*/ 1735268 h 1823401"/>
                <a:gd name="connsiteX33" fmla="*/ 1234052 w 2154922"/>
                <a:gd name="connsiteY33" fmla="*/ 1681694 h 1823401"/>
                <a:gd name="connsiteX34" fmla="*/ 1305484 w 2154922"/>
                <a:gd name="connsiteY34" fmla="*/ 1552644 h 1823401"/>
                <a:gd name="connsiteX35" fmla="*/ 1313571 w 2154922"/>
                <a:gd name="connsiteY35" fmla="*/ 1217047 h 1823401"/>
                <a:gd name="connsiteX36" fmla="*/ 1254942 w 2154922"/>
                <a:gd name="connsiteY36" fmla="*/ 1036107 h 1823401"/>
                <a:gd name="connsiteX37" fmla="*/ 1188901 w 2154922"/>
                <a:gd name="connsiteY37" fmla="*/ 918514 h 1823401"/>
                <a:gd name="connsiteX38" fmla="*/ 1122523 w 2154922"/>
                <a:gd name="connsiteY38" fmla="*/ 818104 h 1823401"/>
                <a:gd name="connsiteX39" fmla="*/ 1125555 w 2154922"/>
                <a:gd name="connsiteY39" fmla="*/ 817767 h 1823401"/>
                <a:gd name="connsiteX40" fmla="*/ 1160934 w 2154922"/>
                <a:gd name="connsiteY40" fmla="*/ 817093 h 1823401"/>
                <a:gd name="connsiteX41" fmla="*/ 1401850 w 2154922"/>
                <a:gd name="connsiteY41" fmla="*/ 832256 h 1823401"/>
                <a:gd name="connsiteX42" fmla="*/ 1662309 w 2154922"/>
                <a:gd name="connsiteY42" fmla="*/ 916829 h 1823401"/>
                <a:gd name="connsiteX43" fmla="*/ 1910637 w 2154922"/>
                <a:gd name="connsiteY43" fmla="*/ 1130452 h 1823401"/>
                <a:gd name="connsiteX44" fmla="*/ 1942984 w 2154922"/>
                <a:gd name="connsiteY44" fmla="*/ 1135843 h 1823401"/>
                <a:gd name="connsiteX45" fmla="*/ 2154923 w 2154922"/>
                <a:gd name="connsiteY45" fmla="*/ 973436 h 1823401"/>
                <a:gd name="connsiteX46" fmla="*/ 2094946 w 2154922"/>
                <a:gd name="connsiteY46" fmla="*/ 907057 h 1823401"/>
                <a:gd name="connsiteX47" fmla="*/ 1802478 w 2154922"/>
                <a:gd name="connsiteY47" fmla="*/ 347055 h 1823401"/>
                <a:gd name="connsiteX48" fmla="*/ 1801467 w 2154922"/>
                <a:gd name="connsiteY48" fmla="*/ 348065 h 1823401"/>
                <a:gd name="connsiteX49" fmla="*/ 1801467 w 2154922"/>
                <a:gd name="connsiteY49" fmla="*/ 346718 h 1823401"/>
                <a:gd name="connsiteX50" fmla="*/ 1802478 w 2154922"/>
                <a:gd name="connsiteY50" fmla="*/ 347055 h 1823401"/>
                <a:gd name="connsiteX51" fmla="*/ 328680 w 2154922"/>
                <a:gd name="connsiteY51" fmla="*/ 600774 h 1823401"/>
                <a:gd name="connsiteX52" fmla="*/ 207043 w 2154922"/>
                <a:gd name="connsiteY52" fmla="*/ 432976 h 1823401"/>
                <a:gd name="connsiteX53" fmla="*/ 263987 w 2154922"/>
                <a:gd name="connsiteY53" fmla="*/ 376369 h 1823401"/>
                <a:gd name="connsiteX54" fmla="*/ 331039 w 2154922"/>
                <a:gd name="connsiteY54" fmla="*/ 425563 h 1823401"/>
                <a:gd name="connsiteX55" fmla="*/ 419318 w 2154922"/>
                <a:gd name="connsiteY55" fmla="*/ 575503 h 1823401"/>
                <a:gd name="connsiteX56" fmla="*/ 456382 w 2154922"/>
                <a:gd name="connsiteY56" fmla="*/ 642219 h 1823401"/>
                <a:gd name="connsiteX57" fmla="*/ 328680 w 2154922"/>
                <a:gd name="connsiteY57" fmla="*/ 600774 h 1823401"/>
                <a:gd name="connsiteX58" fmla="*/ 1503944 w 2154922"/>
                <a:gd name="connsiteY58" fmla="*/ 415118 h 1823401"/>
                <a:gd name="connsiteX59" fmla="*/ 1516411 w 2154922"/>
                <a:gd name="connsiteY59" fmla="*/ 385466 h 1823401"/>
                <a:gd name="connsiteX60" fmla="*/ 1593572 w 2154922"/>
                <a:gd name="connsiteY60" fmla="*/ 243276 h 1823401"/>
                <a:gd name="connsiteX61" fmla="*/ 1623897 w 2154922"/>
                <a:gd name="connsiteY61" fmla="*/ 309654 h 1823401"/>
                <a:gd name="connsiteX62" fmla="*/ 1524498 w 2154922"/>
                <a:gd name="connsiteY62" fmla="*/ 400629 h 1823401"/>
                <a:gd name="connsiteX63" fmla="*/ 1503944 w 2154922"/>
                <a:gd name="connsiteY63" fmla="*/ 415118 h 18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54922" h="1823401">
                  <a:moveTo>
                    <a:pt x="2094946" y="907057"/>
                  </a:moveTo>
                  <a:cubicBezTo>
                    <a:pt x="2028568" y="827201"/>
                    <a:pt x="1948375" y="759138"/>
                    <a:pt x="1860769" y="703543"/>
                  </a:cubicBezTo>
                  <a:cubicBezTo>
                    <a:pt x="1816630" y="675576"/>
                    <a:pt x="1770805" y="650642"/>
                    <a:pt x="1723296" y="628741"/>
                  </a:cubicBezTo>
                  <a:cubicBezTo>
                    <a:pt x="1700384" y="618295"/>
                    <a:pt x="1638049" y="584264"/>
                    <a:pt x="1582453" y="572134"/>
                  </a:cubicBezTo>
                  <a:cubicBezTo>
                    <a:pt x="1582116" y="572134"/>
                    <a:pt x="1581779" y="572134"/>
                    <a:pt x="1581779" y="572134"/>
                  </a:cubicBezTo>
                  <a:cubicBezTo>
                    <a:pt x="1582116" y="572134"/>
                    <a:pt x="1582116" y="572134"/>
                    <a:pt x="1582453" y="572134"/>
                  </a:cubicBezTo>
                  <a:cubicBezTo>
                    <a:pt x="1593909" y="570786"/>
                    <a:pt x="1746882" y="440725"/>
                    <a:pt x="1756653" y="429606"/>
                  </a:cubicBezTo>
                  <a:cubicBezTo>
                    <a:pt x="1816967" y="361880"/>
                    <a:pt x="1859758" y="271242"/>
                    <a:pt x="1825053" y="180941"/>
                  </a:cubicBezTo>
                  <a:cubicBezTo>
                    <a:pt x="1808543" y="137475"/>
                    <a:pt x="1785294" y="97715"/>
                    <a:pt x="1752610" y="65032"/>
                  </a:cubicBezTo>
                  <a:cubicBezTo>
                    <a:pt x="1688927" y="1349"/>
                    <a:pt x="1614463" y="-16172"/>
                    <a:pt x="1529215" y="15164"/>
                  </a:cubicBezTo>
                  <a:cubicBezTo>
                    <a:pt x="1469239" y="37402"/>
                    <a:pt x="1423752" y="77836"/>
                    <a:pt x="1385677" y="127703"/>
                  </a:cubicBezTo>
                  <a:cubicBezTo>
                    <a:pt x="1348950" y="175550"/>
                    <a:pt x="1318962" y="227439"/>
                    <a:pt x="1293354" y="281687"/>
                  </a:cubicBezTo>
                  <a:cubicBezTo>
                    <a:pt x="1258649" y="356152"/>
                    <a:pt x="1209118" y="418824"/>
                    <a:pt x="1151837" y="476442"/>
                  </a:cubicBezTo>
                  <a:cubicBezTo>
                    <a:pt x="1107697" y="520918"/>
                    <a:pt x="1060525" y="562026"/>
                    <a:pt x="1013353" y="602796"/>
                  </a:cubicBezTo>
                  <a:cubicBezTo>
                    <a:pt x="1013016" y="603133"/>
                    <a:pt x="1012342" y="603133"/>
                    <a:pt x="1012005" y="603470"/>
                  </a:cubicBezTo>
                  <a:cubicBezTo>
                    <a:pt x="1009309" y="604481"/>
                    <a:pt x="1006614" y="603470"/>
                    <a:pt x="1003918" y="601785"/>
                  </a:cubicBezTo>
                  <a:cubicBezTo>
                    <a:pt x="928105" y="553265"/>
                    <a:pt x="852630" y="572808"/>
                    <a:pt x="777154" y="603133"/>
                  </a:cubicBezTo>
                  <a:cubicBezTo>
                    <a:pt x="757274" y="608187"/>
                    <a:pt x="742449" y="621665"/>
                    <a:pt x="726612" y="633458"/>
                  </a:cubicBezTo>
                  <a:cubicBezTo>
                    <a:pt x="697972" y="630762"/>
                    <a:pt x="677755" y="613578"/>
                    <a:pt x="660234" y="593362"/>
                  </a:cubicBezTo>
                  <a:cubicBezTo>
                    <a:pt x="633615" y="563373"/>
                    <a:pt x="614747" y="528668"/>
                    <a:pt x="598573" y="491941"/>
                  </a:cubicBezTo>
                  <a:cubicBezTo>
                    <a:pt x="550390" y="382771"/>
                    <a:pt x="470534" y="244623"/>
                    <a:pt x="344517" y="212614"/>
                  </a:cubicBezTo>
                  <a:cubicBezTo>
                    <a:pt x="296670" y="200484"/>
                    <a:pt x="248487" y="195766"/>
                    <a:pt x="199967" y="208907"/>
                  </a:cubicBezTo>
                  <a:cubicBezTo>
                    <a:pt x="106970" y="233841"/>
                    <a:pt x="30147" y="311675"/>
                    <a:pt x="7235" y="405346"/>
                  </a:cubicBezTo>
                  <a:cubicBezTo>
                    <a:pt x="-18710" y="511484"/>
                    <a:pt x="28125" y="621665"/>
                    <a:pt x="99895" y="698151"/>
                  </a:cubicBezTo>
                  <a:cubicBezTo>
                    <a:pt x="259270" y="868983"/>
                    <a:pt x="433470" y="888525"/>
                    <a:pt x="485697" y="894253"/>
                  </a:cubicBezTo>
                  <a:lnTo>
                    <a:pt x="818261" y="938393"/>
                  </a:lnTo>
                  <a:cubicBezTo>
                    <a:pt x="960115" y="1049248"/>
                    <a:pt x="1007961" y="1191439"/>
                    <a:pt x="1017396" y="1269947"/>
                  </a:cubicBezTo>
                  <a:cubicBezTo>
                    <a:pt x="1026493" y="1345423"/>
                    <a:pt x="1019418" y="1419214"/>
                    <a:pt x="1009646" y="1494353"/>
                  </a:cubicBezTo>
                  <a:cubicBezTo>
                    <a:pt x="1001896" y="1554666"/>
                    <a:pt x="984375" y="1613294"/>
                    <a:pt x="959778" y="1668890"/>
                  </a:cubicBezTo>
                  <a:cubicBezTo>
                    <a:pt x="947311" y="1696857"/>
                    <a:pt x="933160" y="1723812"/>
                    <a:pt x="917323" y="1749757"/>
                  </a:cubicBezTo>
                  <a:cubicBezTo>
                    <a:pt x="911932" y="1758518"/>
                    <a:pt x="868803" y="1811418"/>
                    <a:pt x="874194" y="1819505"/>
                  </a:cubicBezTo>
                  <a:cubicBezTo>
                    <a:pt x="879585" y="1827591"/>
                    <a:pt x="885650" y="1820852"/>
                    <a:pt x="890368" y="1819168"/>
                  </a:cubicBezTo>
                  <a:cubicBezTo>
                    <a:pt x="966180" y="1791201"/>
                    <a:pt x="1041993" y="1763235"/>
                    <a:pt x="1118142" y="1735268"/>
                  </a:cubicBezTo>
                  <a:cubicBezTo>
                    <a:pt x="1157565" y="1720780"/>
                    <a:pt x="1201705" y="1709997"/>
                    <a:pt x="1234052" y="1681694"/>
                  </a:cubicBezTo>
                  <a:cubicBezTo>
                    <a:pt x="1268420" y="1651369"/>
                    <a:pt x="1290321" y="1595099"/>
                    <a:pt x="1305484" y="1552644"/>
                  </a:cubicBezTo>
                  <a:cubicBezTo>
                    <a:pt x="1343559" y="1445159"/>
                    <a:pt x="1339852" y="1326891"/>
                    <a:pt x="1313571" y="1217047"/>
                  </a:cubicBezTo>
                  <a:cubicBezTo>
                    <a:pt x="1298745" y="1155386"/>
                    <a:pt x="1282235" y="1093725"/>
                    <a:pt x="1254942" y="1036107"/>
                  </a:cubicBezTo>
                  <a:cubicBezTo>
                    <a:pt x="1235736" y="995337"/>
                    <a:pt x="1212487" y="956925"/>
                    <a:pt x="1188901" y="918514"/>
                  </a:cubicBezTo>
                  <a:cubicBezTo>
                    <a:pt x="1177445" y="899982"/>
                    <a:pt x="1125218" y="817430"/>
                    <a:pt x="1122523" y="818104"/>
                  </a:cubicBezTo>
                  <a:cubicBezTo>
                    <a:pt x="1123534" y="818104"/>
                    <a:pt x="1124544" y="817767"/>
                    <a:pt x="1125555" y="817767"/>
                  </a:cubicBezTo>
                  <a:cubicBezTo>
                    <a:pt x="1137348" y="815745"/>
                    <a:pt x="1149141" y="816419"/>
                    <a:pt x="1160934" y="817093"/>
                  </a:cubicBezTo>
                  <a:cubicBezTo>
                    <a:pt x="1242138" y="821473"/>
                    <a:pt x="1320983" y="817767"/>
                    <a:pt x="1401850" y="832256"/>
                  </a:cubicBezTo>
                  <a:cubicBezTo>
                    <a:pt x="1490804" y="848092"/>
                    <a:pt x="1582453" y="873700"/>
                    <a:pt x="1662309" y="916829"/>
                  </a:cubicBezTo>
                  <a:cubicBezTo>
                    <a:pt x="1760360" y="969729"/>
                    <a:pt x="1842574" y="1042172"/>
                    <a:pt x="1910637" y="1130452"/>
                  </a:cubicBezTo>
                  <a:cubicBezTo>
                    <a:pt x="1921756" y="1144941"/>
                    <a:pt x="1927822" y="1146288"/>
                    <a:pt x="1942984" y="1135843"/>
                  </a:cubicBezTo>
                  <a:cubicBezTo>
                    <a:pt x="1985439" y="1107203"/>
                    <a:pt x="2129989" y="991967"/>
                    <a:pt x="2154923" y="973436"/>
                  </a:cubicBezTo>
                  <a:cubicBezTo>
                    <a:pt x="2138412" y="947491"/>
                    <a:pt x="2113815" y="929970"/>
                    <a:pt x="2094946" y="907057"/>
                  </a:cubicBezTo>
                  <a:close/>
                  <a:moveTo>
                    <a:pt x="1802478" y="347055"/>
                  </a:moveTo>
                  <a:cubicBezTo>
                    <a:pt x="1802141" y="347392"/>
                    <a:pt x="1801804" y="347729"/>
                    <a:pt x="1801467" y="348065"/>
                  </a:cubicBezTo>
                  <a:cubicBezTo>
                    <a:pt x="1801467" y="347729"/>
                    <a:pt x="1801467" y="347055"/>
                    <a:pt x="1801467" y="346718"/>
                  </a:cubicBezTo>
                  <a:cubicBezTo>
                    <a:pt x="1801804" y="346718"/>
                    <a:pt x="1802141" y="347055"/>
                    <a:pt x="1802478" y="347055"/>
                  </a:cubicBezTo>
                  <a:close/>
                  <a:moveTo>
                    <a:pt x="328680" y="600774"/>
                  </a:moveTo>
                  <a:cubicBezTo>
                    <a:pt x="263650" y="563036"/>
                    <a:pt x="213445" y="513842"/>
                    <a:pt x="207043" y="432976"/>
                  </a:cubicBezTo>
                  <a:cubicBezTo>
                    <a:pt x="206369" y="400292"/>
                    <a:pt x="207043" y="347729"/>
                    <a:pt x="263987" y="376369"/>
                  </a:cubicBezTo>
                  <a:cubicBezTo>
                    <a:pt x="289595" y="389173"/>
                    <a:pt x="312170" y="404335"/>
                    <a:pt x="331039" y="425563"/>
                  </a:cubicBezTo>
                  <a:cubicBezTo>
                    <a:pt x="370124" y="469703"/>
                    <a:pt x="395058" y="522603"/>
                    <a:pt x="419318" y="575503"/>
                  </a:cubicBezTo>
                  <a:cubicBezTo>
                    <a:pt x="429764" y="598753"/>
                    <a:pt x="439535" y="622339"/>
                    <a:pt x="456382" y="642219"/>
                  </a:cubicBezTo>
                  <a:cubicBezTo>
                    <a:pt x="410895" y="637501"/>
                    <a:pt x="368440" y="623687"/>
                    <a:pt x="328680" y="600774"/>
                  </a:cubicBezTo>
                  <a:close/>
                  <a:moveTo>
                    <a:pt x="1503944" y="415118"/>
                  </a:moveTo>
                  <a:cubicBezTo>
                    <a:pt x="1507314" y="405009"/>
                    <a:pt x="1511694" y="395238"/>
                    <a:pt x="1516411" y="385466"/>
                  </a:cubicBezTo>
                  <a:cubicBezTo>
                    <a:pt x="1539998" y="336946"/>
                    <a:pt x="1556508" y="284383"/>
                    <a:pt x="1593572" y="243276"/>
                  </a:cubicBezTo>
                  <a:cubicBezTo>
                    <a:pt x="1652537" y="213624"/>
                    <a:pt x="1644451" y="285057"/>
                    <a:pt x="1623897" y="309654"/>
                  </a:cubicBezTo>
                  <a:cubicBezTo>
                    <a:pt x="1593235" y="346381"/>
                    <a:pt x="1561899" y="372999"/>
                    <a:pt x="1524498" y="400629"/>
                  </a:cubicBezTo>
                  <a:cubicBezTo>
                    <a:pt x="1517422" y="405346"/>
                    <a:pt x="1510347" y="409726"/>
                    <a:pt x="1503944" y="415118"/>
                  </a:cubicBezTo>
                  <a:close/>
                </a:path>
              </a:pathLst>
            </a:custGeom>
            <a:solidFill>
              <a:schemeClr val="accent1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180">
              <a:extLst>
                <a:ext uri="{FF2B5EF4-FFF2-40B4-BE49-F238E27FC236}">
                  <a16:creationId xmlns:a16="http://schemas.microsoft.com/office/drawing/2014/main" id="{1A1F1A51-3F28-46FD-8E63-3084EB1553E4}"/>
                </a:ext>
              </a:extLst>
            </p:cNvPr>
            <p:cNvSpPr/>
            <p:nvPr/>
          </p:nvSpPr>
          <p:spPr>
            <a:xfrm>
              <a:off x="9546543" y="4691746"/>
              <a:ext cx="395573" cy="374534"/>
            </a:xfrm>
            <a:custGeom>
              <a:avLst/>
              <a:gdLst>
                <a:gd name="connsiteX0" fmla="*/ 395574 w 395573"/>
                <a:gd name="connsiteY0" fmla="*/ 243020 h 374534"/>
                <a:gd name="connsiteX1" fmla="*/ 267534 w 395573"/>
                <a:gd name="connsiteY1" fmla="*/ 341071 h 374534"/>
                <a:gd name="connsiteX2" fmla="*/ 98388 w 395573"/>
                <a:gd name="connsiteY2" fmla="*/ 371396 h 374534"/>
                <a:gd name="connsiteX3" fmla="*/ 86932 w 395573"/>
                <a:gd name="connsiteY3" fmla="*/ 188434 h 374534"/>
                <a:gd name="connsiteX4" fmla="*/ 0 w 395573"/>
                <a:gd name="connsiteY4" fmla="*/ 76232 h 374534"/>
                <a:gd name="connsiteX5" fmla="*/ 54585 w 395573"/>
                <a:gd name="connsiteY5" fmla="*/ 30744 h 374534"/>
                <a:gd name="connsiteX6" fmla="*/ 281349 w 395573"/>
                <a:gd name="connsiteY6" fmla="*/ 29396 h 374534"/>
                <a:gd name="connsiteX7" fmla="*/ 301903 w 395573"/>
                <a:gd name="connsiteY7" fmla="*/ 49950 h 374534"/>
                <a:gd name="connsiteX8" fmla="*/ 389845 w 395573"/>
                <a:gd name="connsiteY8" fmla="*/ 191467 h 374534"/>
                <a:gd name="connsiteX9" fmla="*/ 395574 w 395573"/>
                <a:gd name="connsiteY9" fmla="*/ 243020 h 37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573" h="374534">
                  <a:moveTo>
                    <a:pt x="395574" y="243020"/>
                  </a:moveTo>
                  <a:cubicBezTo>
                    <a:pt x="377716" y="308050"/>
                    <a:pt x="328185" y="331299"/>
                    <a:pt x="267534" y="341071"/>
                  </a:cubicBezTo>
                  <a:cubicBezTo>
                    <a:pt x="237883" y="345788"/>
                    <a:pt x="92660" y="385884"/>
                    <a:pt x="98388" y="371396"/>
                  </a:cubicBezTo>
                  <a:cubicBezTo>
                    <a:pt x="111866" y="339049"/>
                    <a:pt x="125344" y="281094"/>
                    <a:pt x="86932" y="188434"/>
                  </a:cubicBezTo>
                  <a:cubicBezTo>
                    <a:pt x="70085" y="146990"/>
                    <a:pt x="42792" y="78253"/>
                    <a:pt x="0" y="76232"/>
                  </a:cubicBezTo>
                  <a:cubicBezTo>
                    <a:pt x="9434" y="51635"/>
                    <a:pt x="39759" y="39842"/>
                    <a:pt x="54585" y="30744"/>
                  </a:cubicBezTo>
                  <a:cubicBezTo>
                    <a:pt x="130061" y="419"/>
                    <a:pt x="205536" y="-19124"/>
                    <a:pt x="281349" y="29396"/>
                  </a:cubicBezTo>
                  <a:cubicBezTo>
                    <a:pt x="284382" y="31418"/>
                    <a:pt x="298196" y="42537"/>
                    <a:pt x="301903" y="49950"/>
                  </a:cubicBezTo>
                  <a:cubicBezTo>
                    <a:pt x="353455" y="95775"/>
                    <a:pt x="373672" y="131154"/>
                    <a:pt x="389845" y="191467"/>
                  </a:cubicBezTo>
                  <a:cubicBezTo>
                    <a:pt x="392204" y="199891"/>
                    <a:pt x="395574" y="234259"/>
                    <a:pt x="395574" y="24302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181">
              <a:extLst>
                <a:ext uri="{FF2B5EF4-FFF2-40B4-BE49-F238E27FC236}">
                  <a16:creationId xmlns:a16="http://schemas.microsoft.com/office/drawing/2014/main" id="{58BE70DE-EEE1-420E-96D0-8A5C35D14699}"/>
                </a:ext>
              </a:extLst>
            </p:cNvPr>
            <p:cNvSpPr/>
            <p:nvPr/>
          </p:nvSpPr>
          <p:spPr>
            <a:xfrm>
              <a:off x="9942185" y="4301978"/>
              <a:ext cx="685290" cy="632801"/>
            </a:xfrm>
            <a:custGeom>
              <a:avLst/>
              <a:gdLst>
                <a:gd name="connsiteX0" fmla="*/ 605 w 685290"/>
                <a:gd name="connsiteY0" fmla="*/ 628408 h 632801"/>
                <a:gd name="connsiteX1" fmla="*/ 165034 w 685290"/>
                <a:gd name="connsiteY1" fmla="*/ 498010 h 632801"/>
                <a:gd name="connsiteX2" fmla="*/ 284650 w 685290"/>
                <a:gd name="connsiteY2" fmla="*/ 388503 h 632801"/>
                <a:gd name="connsiteX3" fmla="*/ 389103 w 685290"/>
                <a:gd name="connsiteY3" fmla="*/ 238899 h 632801"/>
                <a:gd name="connsiteX4" fmla="*/ 507370 w 685290"/>
                <a:gd name="connsiteY4" fmla="*/ 105132 h 632801"/>
                <a:gd name="connsiteX5" fmla="*/ 476371 w 685290"/>
                <a:gd name="connsiteY5" fmla="*/ 67394 h 632801"/>
                <a:gd name="connsiteX6" fmla="*/ 572401 w 685290"/>
                <a:gd name="connsiteY6" fmla="*/ 5 h 632801"/>
                <a:gd name="connsiteX7" fmla="*/ 664050 w 685290"/>
                <a:gd name="connsiteY7" fmla="*/ 58297 h 632801"/>
                <a:gd name="connsiteX8" fmla="*/ 685277 w 685290"/>
                <a:gd name="connsiteY8" fmla="*/ 144891 h 632801"/>
                <a:gd name="connsiteX9" fmla="*/ 669441 w 685290"/>
                <a:gd name="connsiteY9" fmla="*/ 220030 h 632801"/>
                <a:gd name="connsiteX10" fmla="*/ 476034 w 685290"/>
                <a:gd name="connsiteY10" fmla="*/ 390187 h 632801"/>
                <a:gd name="connsiteX11" fmla="*/ 335528 w 685290"/>
                <a:gd name="connsiteY11" fmla="*/ 464989 h 632801"/>
                <a:gd name="connsiteX12" fmla="*/ 101351 w 685290"/>
                <a:gd name="connsiteY12" fmla="*/ 585279 h 632801"/>
                <a:gd name="connsiteX13" fmla="*/ 605 w 685290"/>
                <a:gd name="connsiteY13" fmla="*/ 628408 h 63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290" h="632801">
                  <a:moveTo>
                    <a:pt x="605" y="628408"/>
                  </a:moveTo>
                  <a:cubicBezTo>
                    <a:pt x="28908" y="598756"/>
                    <a:pt x="122242" y="534400"/>
                    <a:pt x="165034" y="498010"/>
                  </a:cubicBezTo>
                  <a:cubicBezTo>
                    <a:pt x="196033" y="471728"/>
                    <a:pt x="254998" y="416469"/>
                    <a:pt x="284650" y="388503"/>
                  </a:cubicBezTo>
                  <a:cubicBezTo>
                    <a:pt x="324072" y="351102"/>
                    <a:pt x="368212" y="290789"/>
                    <a:pt x="389103" y="238899"/>
                  </a:cubicBezTo>
                  <a:cubicBezTo>
                    <a:pt x="398874" y="232160"/>
                    <a:pt x="474350" y="180608"/>
                    <a:pt x="507370" y="105132"/>
                  </a:cubicBezTo>
                  <a:cubicBezTo>
                    <a:pt x="512087" y="83904"/>
                    <a:pt x="505686" y="66720"/>
                    <a:pt x="476371" y="67394"/>
                  </a:cubicBezTo>
                  <a:cubicBezTo>
                    <a:pt x="469632" y="66383"/>
                    <a:pt x="527924" y="-669"/>
                    <a:pt x="572401" y="5"/>
                  </a:cubicBezTo>
                  <a:cubicBezTo>
                    <a:pt x="614182" y="679"/>
                    <a:pt x="643496" y="23591"/>
                    <a:pt x="664050" y="58297"/>
                  </a:cubicBezTo>
                  <a:cubicBezTo>
                    <a:pt x="679549" y="84915"/>
                    <a:pt x="685614" y="110860"/>
                    <a:pt x="685277" y="144891"/>
                  </a:cubicBezTo>
                  <a:cubicBezTo>
                    <a:pt x="684940" y="170836"/>
                    <a:pt x="685277" y="196107"/>
                    <a:pt x="669441" y="220030"/>
                  </a:cubicBezTo>
                  <a:cubicBezTo>
                    <a:pt x="623279" y="277985"/>
                    <a:pt x="538369" y="350428"/>
                    <a:pt x="476034" y="390187"/>
                  </a:cubicBezTo>
                  <a:cubicBezTo>
                    <a:pt x="468622" y="394905"/>
                    <a:pt x="351365" y="456566"/>
                    <a:pt x="335528" y="464989"/>
                  </a:cubicBezTo>
                  <a:cubicBezTo>
                    <a:pt x="232760" y="520585"/>
                    <a:pt x="206815" y="535074"/>
                    <a:pt x="101351" y="585279"/>
                  </a:cubicBezTo>
                  <a:cubicBezTo>
                    <a:pt x="74059" y="598420"/>
                    <a:pt x="-7819" y="647614"/>
                    <a:pt x="605" y="6284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182">
              <a:extLst>
                <a:ext uri="{FF2B5EF4-FFF2-40B4-BE49-F238E27FC236}">
                  <a16:creationId xmlns:a16="http://schemas.microsoft.com/office/drawing/2014/main" id="{4BC6EC80-10F5-4A42-AC76-542AFF1529E1}"/>
                </a:ext>
              </a:extLst>
            </p:cNvPr>
            <p:cNvSpPr/>
            <p:nvPr/>
          </p:nvSpPr>
          <p:spPr>
            <a:xfrm>
              <a:off x="9041125" y="4399897"/>
              <a:ext cx="516199" cy="384071"/>
            </a:xfrm>
            <a:custGeom>
              <a:avLst/>
              <a:gdLst>
                <a:gd name="connsiteX0" fmla="*/ 0 w 516199"/>
                <a:gd name="connsiteY0" fmla="*/ 110655 h 384071"/>
                <a:gd name="connsiteX1" fmla="*/ 77834 w 516199"/>
                <a:gd name="connsiteY1" fmla="*/ 13951 h 384071"/>
                <a:gd name="connsiteX2" fmla="*/ 253720 w 516199"/>
                <a:gd name="connsiteY2" fmla="*/ 15973 h 384071"/>
                <a:gd name="connsiteX3" fmla="*/ 293142 w 516199"/>
                <a:gd name="connsiteY3" fmla="*/ 56070 h 384071"/>
                <a:gd name="connsiteX4" fmla="*/ 388161 w 516199"/>
                <a:gd name="connsiteY4" fmla="*/ 221847 h 384071"/>
                <a:gd name="connsiteX5" fmla="*/ 449822 w 516199"/>
                <a:gd name="connsiteY5" fmla="*/ 323267 h 384071"/>
                <a:gd name="connsiteX6" fmla="*/ 516200 w 516199"/>
                <a:gd name="connsiteY6" fmla="*/ 363363 h 384071"/>
                <a:gd name="connsiteX7" fmla="*/ 475093 w 516199"/>
                <a:gd name="connsiteY7" fmla="*/ 375830 h 384071"/>
                <a:gd name="connsiteX8" fmla="*/ 305609 w 516199"/>
                <a:gd name="connsiteY8" fmla="*/ 380885 h 384071"/>
                <a:gd name="connsiteX9" fmla="*/ 245970 w 516199"/>
                <a:gd name="connsiteY9" fmla="*/ 372798 h 384071"/>
                <a:gd name="connsiteX10" fmla="*/ 208906 w 516199"/>
                <a:gd name="connsiteY10" fmla="*/ 306083 h 384071"/>
                <a:gd name="connsiteX11" fmla="*/ 120626 w 516199"/>
                <a:gd name="connsiteY11" fmla="*/ 156142 h 384071"/>
                <a:gd name="connsiteX12" fmla="*/ 56607 w 516199"/>
                <a:gd name="connsiteY12" fmla="*/ 103579 h 384071"/>
                <a:gd name="connsiteX13" fmla="*/ 0 w 516199"/>
                <a:gd name="connsiteY13" fmla="*/ 110655 h 3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6199" h="384071">
                  <a:moveTo>
                    <a:pt x="0" y="110655"/>
                  </a:moveTo>
                  <a:cubicBezTo>
                    <a:pt x="8761" y="63819"/>
                    <a:pt x="36727" y="31473"/>
                    <a:pt x="77834" y="13951"/>
                  </a:cubicBezTo>
                  <a:cubicBezTo>
                    <a:pt x="131746" y="-9298"/>
                    <a:pt x="216993" y="137"/>
                    <a:pt x="253720" y="15973"/>
                  </a:cubicBezTo>
                  <a:cubicBezTo>
                    <a:pt x="271578" y="24734"/>
                    <a:pt x="282360" y="40907"/>
                    <a:pt x="293142" y="56070"/>
                  </a:cubicBezTo>
                  <a:cubicBezTo>
                    <a:pt x="329532" y="108633"/>
                    <a:pt x="362553" y="163218"/>
                    <a:pt x="388161" y="221847"/>
                  </a:cubicBezTo>
                  <a:cubicBezTo>
                    <a:pt x="404334" y="258237"/>
                    <a:pt x="423203" y="293279"/>
                    <a:pt x="449822" y="323267"/>
                  </a:cubicBezTo>
                  <a:cubicBezTo>
                    <a:pt x="467680" y="343484"/>
                    <a:pt x="487896" y="360668"/>
                    <a:pt x="516200" y="363363"/>
                  </a:cubicBezTo>
                  <a:cubicBezTo>
                    <a:pt x="506765" y="369092"/>
                    <a:pt x="487896" y="374146"/>
                    <a:pt x="475093" y="375830"/>
                  </a:cubicBezTo>
                  <a:cubicBezTo>
                    <a:pt x="414106" y="383243"/>
                    <a:pt x="366933" y="387287"/>
                    <a:pt x="305609" y="380885"/>
                  </a:cubicBezTo>
                  <a:cubicBezTo>
                    <a:pt x="288425" y="379200"/>
                    <a:pt x="262480" y="377852"/>
                    <a:pt x="245970" y="372798"/>
                  </a:cubicBezTo>
                  <a:cubicBezTo>
                    <a:pt x="227101" y="352244"/>
                    <a:pt x="220362" y="331017"/>
                    <a:pt x="208906" y="306083"/>
                  </a:cubicBezTo>
                  <a:cubicBezTo>
                    <a:pt x="184646" y="253182"/>
                    <a:pt x="160049" y="200282"/>
                    <a:pt x="120626" y="156142"/>
                  </a:cubicBezTo>
                  <a:cubicBezTo>
                    <a:pt x="101757" y="134915"/>
                    <a:pt x="83562" y="113350"/>
                    <a:pt x="56607" y="103579"/>
                  </a:cubicBezTo>
                  <a:cubicBezTo>
                    <a:pt x="45151" y="93807"/>
                    <a:pt x="16173" y="89427"/>
                    <a:pt x="0" y="11065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183">
              <a:extLst>
                <a:ext uri="{FF2B5EF4-FFF2-40B4-BE49-F238E27FC236}">
                  <a16:creationId xmlns:a16="http://schemas.microsoft.com/office/drawing/2014/main" id="{5C8F39F9-99A9-48DB-9AF0-971EE36134A5}"/>
                </a:ext>
              </a:extLst>
            </p:cNvPr>
            <p:cNvSpPr/>
            <p:nvPr/>
          </p:nvSpPr>
          <p:spPr>
            <a:xfrm>
              <a:off x="6942632" y="4124750"/>
              <a:ext cx="3369" cy="3369"/>
            </a:xfrm>
            <a:custGeom>
              <a:avLst/>
              <a:gdLst/>
              <a:ahLst/>
              <a:cxnLst/>
              <a:rect l="l" t="t" r="r" b="b"/>
              <a:pathLst>
                <a:path w="3369" h="3369"/>
              </a:pathLst>
            </a:custGeom>
            <a:noFill/>
            <a:ln w="3369" cap="flat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184">
              <a:extLst>
                <a:ext uri="{FF2B5EF4-FFF2-40B4-BE49-F238E27FC236}">
                  <a16:creationId xmlns:a16="http://schemas.microsoft.com/office/drawing/2014/main" id="{22953774-E218-4F3C-9774-B1A7A58D4010}"/>
                </a:ext>
              </a:extLst>
            </p:cNvPr>
            <p:cNvSpPr/>
            <p:nvPr/>
          </p:nvSpPr>
          <p:spPr>
            <a:xfrm>
              <a:off x="10330951" y="4360937"/>
              <a:ext cx="135212" cy="178928"/>
            </a:xfrm>
            <a:custGeom>
              <a:avLst/>
              <a:gdLst>
                <a:gd name="connsiteX0" fmla="*/ 119952 w 135212"/>
                <a:gd name="connsiteY0" fmla="*/ 73465 h 178928"/>
                <a:gd name="connsiteX1" fmla="*/ 89627 w 135212"/>
                <a:gd name="connsiteY1" fmla="*/ 7087 h 178928"/>
                <a:gd name="connsiteX2" fmla="*/ 12467 w 135212"/>
                <a:gd name="connsiteY2" fmla="*/ 149278 h 178928"/>
                <a:gd name="connsiteX3" fmla="*/ 0 w 135212"/>
                <a:gd name="connsiteY3" fmla="*/ 178929 h 178928"/>
                <a:gd name="connsiteX4" fmla="*/ 20217 w 135212"/>
                <a:gd name="connsiteY4" fmla="*/ 164103 h 178928"/>
                <a:gd name="connsiteX5" fmla="*/ 119952 w 135212"/>
                <a:gd name="connsiteY5" fmla="*/ 73465 h 17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12" h="178928">
                  <a:moveTo>
                    <a:pt x="119952" y="73465"/>
                  </a:moveTo>
                  <a:cubicBezTo>
                    <a:pt x="140506" y="48868"/>
                    <a:pt x="148593" y="-22564"/>
                    <a:pt x="89627" y="7087"/>
                  </a:cubicBezTo>
                  <a:cubicBezTo>
                    <a:pt x="52564" y="48531"/>
                    <a:pt x="36390" y="101094"/>
                    <a:pt x="12467" y="149278"/>
                  </a:cubicBezTo>
                  <a:cubicBezTo>
                    <a:pt x="7750" y="158712"/>
                    <a:pt x="3369" y="168820"/>
                    <a:pt x="0" y="178929"/>
                  </a:cubicBezTo>
                  <a:cubicBezTo>
                    <a:pt x="6402" y="173538"/>
                    <a:pt x="13478" y="169157"/>
                    <a:pt x="20217" y="164103"/>
                  </a:cubicBezTo>
                  <a:cubicBezTo>
                    <a:pt x="57955" y="136811"/>
                    <a:pt x="89290" y="110192"/>
                    <a:pt x="119952" y="73465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185">
              <a:extLst>
                <a:ext uri="{FF2B5EF4-FFF2-40B4-BE49-F238E27FC236}">
                  <a16:creationId xmlns:a16="http://schemas.microsoft.com/office/drawing/2014/main" id="{EC3E4C9E-9754-4331-AA1C-A216D044FBD6}"/>
                </a:ext>
              </a:extLst>
            </p:cNvPr>
            <p:cNvSpPr/>
            <p:nvPr/>
          </p:nvSpPr>
          <p:spPr>
            <a:xfrm>
              <a:off x="10628474" y="4471466"/>
              <a:ext cx="1010" cy="1347"/>
            </a:xfrm>
            <a:custGeom>
              <a:avLst/>
              <a:gdLst>
                <a:gd name="connsiteX0" fmla="*/ 1011 w 1010"/>
                <a:gd name="connsiteY0" fmla="*/ 337 h 1347"/>
                <a:gd name="connsiteX1" fmla="*/ 0 w 1010"/>
                <a:gd name="connsiteY1" fmla="*/ 0 h 1347"/>
                <a:gd name="connsiteX2" fmla="*/ 0 w 1010"/>
                <a:gd name="connsiteY2" fmla="*/ 1348 h 1347"/>
                <a:gd name="connsiteX3" fmla="*/ 1011 w 1010"/>
                <a:gd name="connsiteY3" fmla="*/ 337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" h="1347">
                  <a:moveTo>
                    <a:pt x="1011" y="337"/>
                  </a:moveTo>
                  <a:cubicBezTo>
                    <a:pt x="674" y="337"/>
                    <a:pt x="337" y="0"/>
                    <a:pt x="0" y="0"/>
                  </a:cubicBezTo>
                  <a:cubicBezTo>
                    <a:pt x="0" y="337"/>
                    <a:pt x="0" y="1011"/>
                    <a:pt x="0" y="1348"/>
                  </a:cubicBezTo>
                  <a:cubicBezTo>
                    <a:pt x="337" y="1011"/>
                    <a:pt x="674" y="674"/>
                    <a:pt x="1011" y="337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186">
              <a:extLst>
                <a:ext uri="{FF2B5EF4-FFF2-40B4-BE49-F238E27FC236}">
                  <a16:creationId xmlns:a16="http://schemas.microsoft.com/office/drawing/2014/main" id="{DBB545C6-4A36-41B9-A402-BDF37BC523AA}"/>
                </a:ext>
              </a:extLst>
            </p:cNvPr>
            <p:cNvSpPr/>
            <p:nvPr/>
          </p:nvSpPr>
          <p:spPr>
            <a:xfrm>
              <a:off x="9034277" y="4493205"/>
              <a:ext cx="249448" cy="274435"/>
            </a:xfrm>
            <a:custGeom>
              <a:avLst/>
              <a:gdLst>
                <a:gd name="connsiteX0" fmla="*/ 124105 w 249448"/>
                <a:gd name="connsiteY0" fmla="*/ 57443 h 274435"/>
                <a:gd name="connsiteX1" fmla="*/ 57053 w 249448"/>
                <a:gd name="connsiteY1" fmla="*/ 8249 h 274435"/>
                <a:gd name="connsiteX2" fmla="*/ 109 w 249448"/>
                <a:gd name="connsiteY2" fmla="*/ 64856 h 274435"/>
                <a:gd name="connsiteX3" fmla="*/ 121746 w 249448"/>
                <a:gd name="connsiteY3" fmla="*/ 232654 h 274435"/>
                <a:gd name="connsiteX4" fmla="*/ 249449 w 249448"/>
                <a:gd name="connsiteY4" fmla="*/ 274436 h 274435"/>
                <a:gd name="connsiteX5" fmla="*/ 212385 w 249448"/>
                <a:gd name="connsiteY5" fmla="*/ 207720 h 274435"/>
                <a:gd name="connsiteX6" fmla="*/ 124105 w 249448"/>
                <a:gd name="connsiteY6" fmla="*/ 57443 h 2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8" h="274435">
                  <a:moveTo>
                    <a:pt x="124105" y="57443"/>
                  </a:moveTo>
                  <a:cubicBezTo>
                    <a:pt x="105236" y="36215"/>
                    <a:pt x="82998" y="21390"/>
                    <a:pt x="57053" y="8249"/>
                  </a:cubicBezTo>
                  <a:cubicBezTo>
                    <a:pt x="109" y="-20391"/>
                    <a:pt x="-565" y="32172"/>
                    <a:pt x="109" y="64856"/>
                  </a:cubicBezTo>
                  <a:cubicBezTo>
                    <a:pt x="6511" y="145386"/>
                    <a:pt x="56716" y="194916"/>
                    <a:pt x="121746" y="232654"/>
                  </a:cubicBezTo>
                  <a:cubicBezTo>
                    <a:pt x="161169" y="255567"/>
                    <a:pt x="203961" y="269381"/>
                    <a:pt x="249449" y="274436"/>
                  </a:cubicBezTo>
                  <a:cubicBezTo>
                    <a:pt x="232938" y="254556"/>
                    <a:pt x="223167" y="230970"/>
                    <a:pt x="212385" y="207720"/>
                  </a:cubicBezTo>
                  <a:cubicBezTo>
                    <a:pt x="187788" y="154146"/>
                    <a:pt x="163191" y="101583"/>
                    <a:pt x="124105" y="57443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187">
              <a:extLst>
                <a:ext uri="{FF2B5EF4-FFF2-40B4-BE49-F238E27FC236}">
                  <a16:creationId xmlns:a16="http://schemas.microsoft.com/office/drawing/2014/main" id="{69796555-550E-485E-B851-B202A1D447BE}"/>
                </a:ext>
              </a:extLst>
            </p:cNvPr>
            <p:cNvSpPr/>
            <p:nvPr/>
          </p:nvSpPr>
          <p:spPr>
            <a:xfrm>
              <a:off x="9091320" y="5018665"/>
              <a:ext cx="553610" cy="659315"/>
            </a:xfrm>
            <a:custGeom>
              <a:avLst/>
              <a:gdLst>
                <a:gd name="connsiteX0" fmla="*/ 119625 w 553610"/>
                <a:gd name="connsiteY0" fmla="*/ 198124 h 659315"/>
                <a:gd name="connsiteX1" fmla="*/ 3716 w 553610"/>
                <a:gd name="connsiteY1" fmla="*/ 570111 h 659315"/>
                <a:gd name="connsiteX2" fmla="*/ 9444 w 553610"/>
                <a:gd name="connsiteY2" fmla="*/ 606164 h 659315"/>
                <a:gd name="connsiteX3" fmla="*/ 286750 w 553610"/>
                <a:gd name="connsiteY3" fmla="*/ 656706 h 659315"/>
                <a:gd name="connsiteX4" fmla="*/ 291467 w 553610"/>
                <a:gd name="connsiteY4" fmla="*/ 619642 h 659315"/>
                <a:gd name="connsiteX5" fmla="*/ 291804 w 553610"/>
                <a:gd name="connsiteY5" fmla="*/ 617957 h 659315"/>
                <a:gd name="connsiteX6" fmla="*/ 400637 w 553610"/>
                <a:gd name="connsiteY6" fmla="*/ 247655 h 659315"/>
                <a:gd name="connsiteX7" fmla="*/ 553611 w 553610"/>
                <a:gd name="connsiteY7" fmla="*/ 44140 h 659315"/>
                <a:gd name="connsiteX8" fmla="*/ 221046 w 553610"/>
                <a:gd name="connsiteY8" fmla="*/ 0 h 659315"/>
                <a:gd name="connsiteX9" fmla="*/ 119625 w 553610"/>
                <a:gd name="connsiteY9" fmla="*/ 198124 h 6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10" h="659315">
                  <a:moveTo>
                    <a:pt x="119625" y="198124"/>
                  </a:moveTo>
                  <a:cubicBezTo>
                    <a:pt x="69084" y="319761"/>
                    <a:pt x="39769" y="444094"/>
                    <a:pt x="3716" y="570111"/>
                  </a:cubicBezTo>
                  <a:cubicBezTo>
                    <a:pt x="10" y="583589"/>
                    <a:pt x="-4370" y="598751"/>
                    <a:pt x="9444" y="606164"/>
                  </a:cubicBezTo>
                  <a:cubicBezTo>
                    <a:pt x="23933" y="613914"/>
                    <a:pt x="270240" y="672205"/>
                    <a:pt x="286750" y="656706"/>
                  </a:cubicBezTo>
                  <a:cubicBezTo>
                    <a:pt x="293826" y="650304"/>
                    <a:pt x="290457" y="632446"/>
                    <a:pt x="291467" y="619642"/>
                  </a:cubicBezTo>
                  <a:cubicBezTo>
                    <a:pt x="291467" y="618968"/>
                    <a:pt x="291804" y="618631"/>
                    <a:pt x="291804" y="617957"/>
                  </a:cubicBezTo>
                  <a:cubicBezTo>
                    <a:pt x="305956" y="508450"/>
                    <a:pt x="351780" y="346380"/>
                    <a:pt x="400637" y="247655"/>
                  </a:cubicBezTo>
                  <a:cubicBezTo>
                    <a:pt x="425235" y="198124"/>
                    <a:pt x="462972" y="154995"/>
                    <a:pt x="553611" y="44140"/>
                  </a:cubicBezTo>
                  <a:lnTo>
                    <a:pt x="221046" y="0"/>
                  </a:lnTo>
                  <a:cubicBezTo>
                    <a:pt x="214981" y="22575"/>
                    <a:pt x="145233" y="146908"/>
                    <a:pt x="119625" y="1981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188">
              <a:extLst>
                <a:ext uri="{FF2B5EF4-FFF2-40B4-BE49-F238E27FC236}">
                  <a16:creationId xmlns:a16="http://schemas.microsoft.com/office/drawing/2014/main" id="{23854B6B-15AF-44B9-99CA-2E467769DF61}"/>
                </a:ext>
              </a:extLst>
            </p:cNvPr>
            <p:cNvSpPr/>
            <p:nvPr/>
          </p:nvSpPr>
          <p:spPr>
            <a:xfrm>
              <a:off x="10408785" y="4696882"/>
              <a:ext cx="674" cy="3369"/>
            </a:xfrm>
            <a:custGeom>
              <a:avLst/>
              <a:gdLst>
                <a:gd name="connsiteX0" fmla="*/ 674 w 674"/>
                <a:gd name="connsiteY0" fmla="*/ 0 h 3369"/>
                <a:gd name="connsiteX1" fmla="*/ 0 w 674"/>
                <a:gd name="connsiteY1" fmla="*/ 0 h 3369"/>
                <a:gd name="connsiteX2" fmla="*/ 674 w 674"/>
                <a:gd name="connsiteY2" fmla="*/ 0 h 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" h="3369">
                  <a:moveTo>
                    <a:pt x="674" y="0"/>
                  </a:moveTo>
                  <a:cubicBezTo>
                    <a:pt x="337" y="0"/>
                    <a:pt x="337" y="0"/>
                    <a:pt x="0" y="0"/>
                  </a:cubicBezTo>
                  <a:cubicBezTo>
                    <a:pt x="0" y="0"/>
                    <a:pt x="337" y="0"/>
                    <a:pt x="674" y="0"/>
                  </a:cubicBezTo>
                  <a:close/>
                </a:path>
              </a:pathLst>
            </a:custGeom>
            <a:solidFill>
              <a:srgbClr val="A51D24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83">
            <a:extLst>
              <a:ext uri="{FF2B5EF4-FFF2-40B4-BE49-F238E27FC236}">
                <a16:creationId xmlns:a16="http://schemas.microsoft.com/office/drawing/2014/main" id="{17F039D5-5A9A-44ED-BA39-6D8EAD2BA4CE}"/>
              </a:ext>
            </a:extLst>
          </p:cNvPr>
          <p:cNvGrpSpPr/>
          <p:nvPr/>
        </p:nvGrpSpPr>
        <p:grpSpPr>
          <a:xfrm>
            <a:off x="8633516" y="3937539"/>
            <a:ext cx="2931986" cy="923331"/>
            <a:chOff x="2551705" y="4283314"/>
            <a:chExt cx="2319429" cy="923329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D565ED6-D045-4654-BCCF-D7F9446C0281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4DE1D70-BDFC-42E1-8C87-2CF4739765D7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6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0" name="Group 86">
            <a:extLst>
              <a:ext uri="{FF2B5EF4-FFF2-40B4-BE49-F238E27FC236}">
                <a16:creationId xmlns:a16="http://schemas.microsoft.com/office/drawing/2014/main" id="{0F2D7EF8-2AE8-41CA-AFDC-39918AB85D97}"/>
              </a:ext>
            </a:extLst>
          </p:cNvPr>
          <p:cNvGrpSpPr/>
          <p:nvPr/>
        </p:nvGrpSpPr>
        <p:grpSpPr>
          <a:xfrm>
            <a:off x="626504" y="3008397"/>
            <a:ext cx="2931985" cy="923331"/>
            <a:chOff x="2571742" y="4283314"/>
            <a:chExt cx="2205963" cy="92332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08E683D-A8AA-4F59-A89D-2FFB71BE79FA}"/>
                </a:ext>
              </a:extLst>
            </p:cNvPr>
            <p:cNvSpPr txBox="1"/>
            <p:nvPr/>
          </p:nvSpPr>
          <p:spPr>
            <a:xfrm>
              <a:off x="2571742" y="4560313"/>
              <a:ext cx="220596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1FF5196-A3EC-47E4-875A-0A1B376A78B3}"/>
                </a:ext>
              </a:extLst>
            </p:cNvPr>
            <p:cNvSpPr txBox="1"/>
            <p:nvPr/>
          </p:nvSpPr>
          <p:spPr>
            <a:xfrm>
              <a:off x="2571742" y="4283314"/>
              <a:ext cx="2205963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3" name="Group 89">
            <a:extLst>
              <a:ext uri="{FF2B5EF4-FFF2-40B4-BE49-F238E27FC236}">
                <a16:creationId xmlns:a16="http://schemas.microsoft.com/office/drawing/2014/main" id="{67454FB8-CABB-49F4-B346-BABAC9B1BD35}"/>
              </a:ext>
            </a:extLst>
          </p:cNvPr>
          <p:cNvGrpSpPr/>
          <p:nvPr/>
        </p:nvGrpSpPr>
        <p:grpSpPr>
          <a:xfrm>
            <a:off x="626499" y="5402203"/>
            <a:ext cx="2931988" cy="923331"/>
            <a:chOff x="2551706" y="4283314"/>
            <a:chExt cx="2205964" cy="92332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22DFBDB-D483-4522-8920-17F3BEC47DCD}"/>
                </a:ext>
              </a:extLst>
            </p:cNvPr>
            <p:cNvSpPr txBox="1"/>
            <p:nvPr/>
          </p:nvSpPr>
          <p:spPr>
            <a:xfrm>
              <a:off x="2551706" y="4560313"/>
              <a:ext cx="220596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165E663-89EC-4186-8ECA-360742FD62B2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6" name="Group 92">
            <a:extLst>
              <a:ext uri="{FF2B5EF4-FFF2-40B4-BE49-F238E27FC236}">
                <a16:creationId xmlns:a16="http://schemas.microsoft.com/office/drawing/2014/main" id="{080B845E-083A-458F-ACED-4D3D473B2398}"/>
              </a:ext>
            </a:extLst>
          </p:cNvPr>
          <p:cNvGrpSpPr/>
          <p:nvPr/>
        </p:nvGrpSpPr>
        <p:grpSpPr>
          <a:xfrm>
            <a:off x="626498" y="4205301"/>
            <a:ext cx="2931988" cy="923331"/>
            <a:chOff x="2551705" y="4283314"/>
            <a:chExt cx="2205965" cy="92332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5EE096C4-F62E-43BF-9795-0F8C473A6ED1}"/>
                </a:ext>
              </a:extLst>
            </p:cNvPr>
            <p:cNvSpPr txBox="1"/>
            <p:nvPr/>
          </p:nvSpPr>
          <p:spPr>
            <a:xfrm>
              <a:off x="2551705" y="4560313"/>
              <a:ext cx="220596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93CAEAD-5807-4613-907E-9A46C2367061}"/>
                </a:ext>
              </a:extLst>
            </p:cNvPr>
            <p:cNvSpPr txBox="1"/>
            <p:nvPr/>
          </p:nvSpPr>
          <p:spPr>
            <a:xfrm>
              <a:off x="2551706" y="4283314"/>
              <a:ext cx="2205964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59" name="Group 95">
            <a:extLst>
              <a:ext uri="{FF2B5EF4-FFF2-40B4-BE49-F238E27FC236}">
                <a16:creationId xmlns:a16="http://schemas.microsoft.com/office/drawing/2014/main" id="{743140E9-5A5B-4A1D-BCB8-0BEA0AD5CDD0}"/>
              </a:ext>
            </a:extLst>
          </p:cNvPr>
          <p:cNvGrpSpPr/>
          <p:nvPr/>
        </p:nvGrpSpPr>
        <p:grpSpPr>
          <a:xfrm>
            <a:off x="8633516" y="2740637"/>
            <a:ext cx="2931986" cy="923331"/>
            <a:chOff x="2551705" y="4283314"/>
            <a:chExt cx="2319429" cy="92332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74BB9EE6-32D1-442B-B54B-59CAB2169942}"/>
                </a:ext>
              </a:extLst>
            </p:cNvPr>
            <p:cNvSpPr txBox="1"/>
            <p:nvPr/>
          </p:nvSpPr>
          <p:spPr>
            <a:xfrm>
              <a:off x="2551705" y="4560313"/>
              <a:ext cx="231942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95BEBD7-C7F9-41C1-B9E9-DA71EE3E1700}"/>
                </a:ext>
              </a:extLst>
            </p:cNvPr>
            <p:cNvSpPr txBox="1"/>
            <p:nvPr/>
          </p:nvSpPr>
          <p:spPr>
            <a:xfrm>
              <a:off x="2551705" y="4283314"/>
              <a:ext cx="2319429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ea typeface="+mj-ea"/>
                <a:cs typeface="Arial" pitchFamily="34" charset="0"/>
              </a:endParaRPr>
            </a:p>
          </p:txBody>
        </p:sp>
      </p:grpSp>
      <p:grpSp>
        <p:nvGrpSpPr>
          <p:cNvPr id="62" name="Group 98">
            <a:extLst>
              <a:ext uri="{FF2B5EF4-FFF2-40B4-BE49-F238E27FC236}">
                <a16:creationId xmlns:a16="http://schemas.microsoft.com/office/drawing/2014/main" id="{011A91C9-491A-426F-8E93-17CC754FD6D8}"/>
              </a:ext>
            </a:extLst>
          </p:cNvPr>
          <p:cNvGrpSpPr/>
          <p:nvPr/>
        </p:nvGrpSpPr>
        <p:grpSpPr>
          <a:xfrm>
            <a:off x="8633514" y="1543735"/>
            <a:ext cx="2931989" cy="923331"/>
            <a:chOff x="2551703" y="4283314"/>
            <a:chExt cx="2339318" cy="92332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4FB7AC-90B5-4757-B70B-591580005293}"/>
                </a:ext>
              </a:extLst>
            </p:cNvPr>
            <p:cNvSpPr txBox="1"/>
            <p:nvPr/>
          </p:nvSpPr>
          <p:spPr>
            <a:xfrm>
              <a:off x="2551703" y="4560313"/>
              <a:ext cx="2339316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C690E0E-3533-4308-A204-AF26A255AF42}"/>
                </a:ext>
              </a:extLst>
            </p:cNvPr>
            <p:cNvSpPr txBox="1"/>
            <p:nvPr/>
          </p:nvSpPr>
          <p:spPr>
            <a:xfrm>
              <a:off x="2551705" y="4283314"/>
              <a:ext cx="2339316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ea typeface="+mj-ea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ea typeface="+mj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7EF2977-CA91-422E-8B96-E725E83A23F0}"/>
              </a:ext>
            </a:extLst>
          </p:cNvPr>
          <p:cNvGraphicFramePr/>
          <p:nvPr/>
        </p:nvGraphicFramePr>
        <p:xfrm>
          <a:off x="-295274" y="1848897"/>
          <a:ext cx="3159469" cy="429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D0E38E5-D030-46D1-9D59-7C05C375681F}"/>
              </a:ext>
            </a:extLst>
          </p:cNvPr>
          <p:cNvGraphicFramePr/>
          <p:nvPr/>
        </p:nvGraphicFramePr>
        <p:xfrm>
          <a:off x="4668193" y="1848897"/>
          <a:ext cx="3159469" cy="429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12CE11D9-E4F0-456A-AD38-006AC7EC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77321" y="3925161"/>
            <a:ext cx="4499801" cy="4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4-1-FIVERR\01-PPT-TEMPLATE\COVER-PSD\05-cut-01.png">
            <a:extLst>
              <a:ext uri="{FF2B5EF4-FFF2-40B4-BE49-F238E27FC236}">
                <a16:creationId xmlns:a16="http://schemas.microsoft.com/office/drawing/2014/main" id="{7E1B5E33-7C0F-4590-966E-37D801EF0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731" y="3820586"/>
            <a:ext cx="4499801" cy="44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9041D1-8D69-4B85-B5E7-9550B116F274}"/>
              </a:ext>
            </a:extLst>
          </p:cNvPr>
          <p:cNvSpPr txBox="1"/>
          <p:nvPr/>
        </p:nvSpPr>
        <p:spPr>
          <a:xfrm>
            <a:off x="2958427" y="2136794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2CB5C3-1A91-4B4E-AB70-19365E34C649}"/>
              </a:ext>
            </a:extLst>
          </p:cNvPr>
          <p:cNvSpPr txBox="1"/>
          <p:nvPr/>
        </p:nvSpPr>
        <p:spPr>
          <a:xfrm>
            <a:off x="2958427" y="2812073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F13FFB-4FD4-40F1-B4AD-AF33C2A0AF07}"/>
              </a:ext>
            </a:extLst>
          </p:cNvPr>
          <p:cNvSpPr txBox="1"/>
          <p:nvPr/>
        </p:nvSpPr>
        <p:spPr>
          <a:xfrm>
            <a:off x="2958427" y="3487352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E164A0-E05F-4EC6-9747-24BC4D2B12FF}"/>
              </a:ext>
            </a:extLst>
          </p:cNvPr>
          <p:cNvSpPr txBox="1"/>
          <p:nvPr/>
        </p:nvSpPr>
        <p:spPr>
          <a:xfrm>
            <a:off x="2958427" y="4162631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45CC41-F457-4840-85D2-B72AD36D174E}"/>
              </a:ext>
            </a:extLst>
          </p:cNvPr>
          <p:cNvSpPr txBox="1"/>
          <p:nvPr/>
        </p:nvSpPr>
        <p:spPr>
          <a:xfrm>
            <a:off x="2958427" y="4837910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B77AEA-2A97-4B62-A65F-A04E80809D93}"/>
              </a:ext>
            </a:extLst>
          </p:cNvPr>
          <p:cNvSpPr txBox="1"/>
          <p:nvPr/>
        </p:nvSpPr>
        <p:spPr>
          <a:xfrm>
            <a:off x="2958427" y="5513187"/>
            <a:ext cx="1517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2738FA-1E25-4D93-B35C-7EF78C5AC350}"/>
              </a:ext>
            </a:extLst>
          </p:cNvPr>
          <p:cNvSpPr txBox="1"/>
          <p:nvPr/>
        </p:nvSpPr>
        <p:spPr>
          <a:xfrm>
            <a:off x="5154874" y="218508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46D647-117B-4D4B-A78A-049078FAFFD2}"/>
              </a:ext>
            </a:extLst>
          </p:cNvPr>
          <p:cNvSpPr txBox="1"/>
          <p:nvPr/>
        </p:nvSpPr>
        <p:spPr>
          <a:xfrm>
            <a:off x="4867491" y="2854335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F0D864-0181-41E4-8CBC-F9BB85BCA24E}"/>
              </a:ext>
            </a:extLst>
          </p:cNvPr>
          <p:cNvSpPr txBox="1"/>
          <p:nvPr/>
        </p:nvSpPr>
        <p:spPr>
          <a:xfrm>
            <a:off x="5172292" y="3523587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A4BD94-DA63-426A-8B93-3ED8550007F4}"/>
              </a:ext>
            </a:extLst>
          </p:cNvPr>
          <p:cNvSpPr txBox="1"/>
          <p:nvPr/>
        </p:nvSpPr>
        <p:spPr>
          <a:xfrm>
            <a:off x="5468386" y="4192839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3C44BF-A89B-4E61-80B0-D67A7E376E3E}"/>
              </a:ext>
            </a:extLst>
          </p:cNvPr>
          <p:cNvSpPr txBox="1"/>
          <p:nvPr/>
        </p:nvSpPr>
        <p:spPr>
          <a:xfrm>
            <a:off x="6234747" y="4862091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264424-2D49-40DA-9985-FBB8D910BFF6}"/>
              </a:ext>
            </a:extLst>
          </p:cNvPr>
          <p:cNvSpPr txBox="1"/>
          <p:nvPr/>
        </p:nvSpPr>
        <p:spPr>
          <a:xfrm>
            <a:off x="5781900" y="553134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B5897E3-A3EE-4ED7-B88B-8E1336834EB6}"/>
              </a:ext>
            </a:extLst>
          </p:cNvPr>
          <p:cNvSpPr txBox="1"/>
          <p:nvPr/>
        </p:nvSpPr>
        <p:spPr>
          <a:xfrm>
            <a:off x="1695538" y="218508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02A6D8-D149-4E5E-9E51-101D82FCD03F}"/>
              </a:ext>
            </a:extLst>
          </p:cNvPr>
          <p:cNvSpPr txBox="1"/>
          <p:nvPr/>
        </p:nvSpPr>
        <p:spPr>
          <a:xfrm>
            <a:off x="1399442" y="2854335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A1A365-BE9B-48F2-94FB-B3D21524F7F5}"/>
              </a:ext>
            </a:extLst>
          </p:cNvPr>
          <p:cNvSpPr txBox="1"/>
          <p:nvPr/>
        </p:nvSpPr>
        <p:spPr>
          <a:xfrm>
            <a:off x="929181" y="3523587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09E2A69-0D60-4FBD-84B9-D72A8435D8CE}"/>
              </a:ext>
            </a:extLst>
          </p:cNvPr>
          <p:cNvSpPr txBox="1"/>
          <p:nvPr/>
        </p:nvSpPr>
        <p:spPr>
          <a:xfrm>
            <a:off x="1982923" y="4192839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FC19661-5E42-4D09-B0CF-0EF8B895B1E8}"/>
              </a:ext>
            </a:extLst>
          </p:cNvPr>
          <p:cNvSpPr txBox="1"/>
          <p:nvPr/>
        </p:nvSpPr>
        <p:spPr>
          <a:xfrm>
            <a:off x="1225268" y="4862091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2C1432-226F-43DF-90E0-E355D37C074B}"/>
              </a:ext>
            </a:extLst>
          </p:cNvPr>
          <p:cNvSpPr txBox="1"/>
          <p:nvPr/>
        </p:nvSpPr>
        <p:spPr>
          <a:xfrm>
            <a:off x="1556199" y="5531343"/>
            <a:ext cx="1008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ounded Rectangular Callout 31">
            <a:extLst>
              <a:ext uri="{FF2B5EF4-FFF2-40B4-BE49-F238E27FC236}">
                <a16:creationId xmlns:a16="http://schemas.microsoft.com/office/drawing/2014/main" id="{B7FE9A35-7C38-47A1-A79D-ABCB817D75A2}"/>
              </a:ext>
            </a:extLst>
          </p:cNvPr>
          <p:cNvSpPr/>
          <p:nvPr/>
        </p:nvSpPr>
        <p:spPr>
          <a:xfrm flipH="1">
            <a:off x="8916131" y="421426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6" name="그룹 6">
            <a:extLst>
              <a:ext uri="{FF2B5EF4-FFF2-40B4-BE49-F238E27FC236}">
                <a16:creationId xmlns:a16="http://schemas.microsoft.com/office/drawing/2014/main" id="{6BE1C1AF-DFCE-4613-9E0A-12E5C6D34A90}"/>
              </a:ext>
            </a:extLst>
          </p:cNvPr>
          <p:cNvGrpSpPr/>
          <p:nvPr/>
        </p:nvGrpSpPr>
        <p:grpSpPr>
          <a:xfrm>
            <a:off x="7888904" y="4819298"/>
            <a:ext cx="1387252" cy="1320245"/>
            <a:chOff x="1730330" y="5175558"/>
            <a:chExt cx="1742087" cy="13202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2A985F-23AD-468C-858A-4E982A99B18D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15896F-2A21-48BA-BA8C-26D10FCFF625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9" name="Rounded Rectangular Callout 31">
            <a:extLst>
              <a:ext uri="{FF2B5EF4-FFF2-40B4-BE49-F238E27FC236}">
                <a16:creationId xmlns:a16="http://schemas.microsoft.com/office/drawing/2014/main" id="{E1F8B4BE-17F4-4CC0-9C9A-9ECEDAA1355D}"/>
              </a:ext>
            </a:extLst>
          </p:cNvPr>
          <p:cNvSpPr/>
          <p:nvPr/>
        </p:nvSpPr>
        <p:spPr>
          <a:xfrm flipH="1">
            <a:off x="10886651" y="4214265"/>
            <a:ext cx="648072" cy="443458"/>
          </a:xfrm>
          <a:prstGeom prst="wedgeRoundRectCallout">
            <a:avLst>
              <a:gd name="adj1" fmla="val 49715"/>
              <a:gd name="adj2" fmla="val 100036"/>
              <a:gd name="adj3" fmla="val 1666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0" name="그룹 6">
            <a:extLst>
              <a:ext uri="{FF2B5EF4-FFF2-40B4-BE49-F238E27FC236}">
                <a16:creationId xmlns:a16="http://schemas.microsoft.com/office/drawing/2014/main" id="{5DEEB3C6-C1BC-43E3-9487-871CF63BE764}"/>
              </a:ext>
            </a:extLst>
          </p:cNvPr>
          <p:cNvGrpSpPr/>
          <p:nvPr/>
        </p:nvGrpSpPr>
        <p:grpSpPr>
          <a:xfrm>
            <a:off x="9859424" y="4819298"/>
            <a:ext cx="1387252" cy="1320245"/>
            <a:chOff x="1730330" y="5175558"/>
            <a:chExt cx="1742087" cy="132024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075B05C-5323-45F9-B7B8-64BE9B9F0D7A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11079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AC3079C-9CE2-4FA7-B376-2C2ECFDD61CA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33" name="자유형 176">
            <a:extLst>
              <a:ext uri="{FF2B5EF4-FFF2-40B4-BE49-F238E27FC236}">
                <a16:creationId xmlns:a16="http://schemas.microsoft.com/office/drawing/2014/main" id="{3D5AEA02-DD60-44EE-8A51-238DE48C8550}"/>
              </a:ext>
            </a:extLst>
          </p:cNvPr>
          <p:cNvSpPr/>
          <p:nvPr/>
        </p:nvSpPr>
        <p:spPr>
          <a:xfrm>
            <a:off x="11091029" y="4265561"/>
            <a:ext cx="311293" cy="326724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ectangle 9">
            <a:extLst>
              <a:ext uri="{FF2B5EF4-FFF2-40B4-BE49-F238E27FC236}">
                <a16:creationId xmlns:a16="http://schemas.microsoft.com/office/drawing/2014/main" id="{5E86B74F-3D55-482E-9C08-FA072C961F65}"/>
              </a:ext>
            </a:extLst>
          </p:cNvPr>
          <p:cNvSpPr/>
          <p:nvPr/>
        </p:nvSpPr>
        <p:spPr>
          <a:xfrm>
            <a:off x="9105180" y="4265561"/>
            <a:ext cx="328016" cy="327483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47D5D5B1-8432-4471-8AE1-9F407B25744A}"/>
              </a:ext>
            </a:extLst>
          </p:cNvPr>
          <p:cNvSpPr/>
          <p:nvPr/>
        </p:nvSpPr>
        <p:spPr>
          <a:xfrm>
            <a:off x="7888904" y="1972716"/>
            <a:ext cx="3645819" cy="1693593"/>
          </a:xfrm>
          <a:prstGeom prst="roundRect">
            <a:avLst>
              <a:gd name="adj" fmla="val 1049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328BF5-4508-4943-8EF0-50A836F87627}"/>
              </a:ext>
            </a:extLst>
          </p:cNvPr>
          <p:cNvSpPr txBox="1"/>
          <p:nvPr/>
        </p:nvSpPr>
        <p:spPr>
          <a:xfrm>
            <a:off x="8237011" y="2961396"/>
            <a:ext cx="300966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C8A2F68-2595-42BD-95CA-863225C84600}"/>
              </a:ext>
            </a:extLst>
          </p:cNvPr>
          <p:cNvSpPr txBox="1"/>
          <p:nvPr/>
        </p:nvSpPr>
        <p:spPr>
          <a:xfrm>
            <a:off x="8237011" y="2215963"/>
            <a:ext cx="300966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E89DE0A-CE42-4AE7-92DE-8E82B8266F0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3A9A639F-9A8A-4109-9533-86CFCCD6019D}"/>
              </a:ext>
            </a:extLst>
          </p:cNvPr>
          <p:cNvGrpSpPr/>
          <p:nvPr/>
        </p:nvGrpSpPr>
        <p:grpSpPr>
          <a:xfrm>
            <a:off x="6569766" y="1157418"/>
            <a:ext cx="2932720" cy="4304060"/>
            <a:chOff x="2098763" y="3508403"/>
            <a:chExt cx="2563365" cy="376199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89F8D840-0C7C-42D3-9EE2-27EE28B23636}"/>
                </a:ext>
              </a:extLst>
            </p:cNvPr>
            <p:cNvSpPr/>
            <p:nvPr/>
          </p:nvSpPr>
          <p:spPr>
            <a:xfrm>
              <a:off x="4505392" y="6051399"/>
              <a:ext cx="47115" cy="266987"/>
            </a:xfrm>
            <a:custGeom>
              <a:avLst/>
              <a:gdLst>
                <a:gd name="connsiteX0" fmla="*/ 0 w 47115"/>
                <a:gd name="connsiteY0" fmla="*/ 0 h 266987"/>
                <a:gd name="connsiteX1" fmla="*/ 47115 w 47115"/>
                <a:gd name="connsiteY1" fmla="*/ 0 h 266987"/>
                <a:gd name="connsiteX2" fmla="*/ 47115 w 47115"/>
                <a:gd name="connsiteY2" fmla="*/ 266987 h 266987"/>
                <a:gd name="connsiteX3" fmla="*/ 0 w 47115"/>
                <a:gd name="connsiteY3" fmla="*/ 266987 h 26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15" h="266987">
                  <a:moveTo>
                    <a:pt x="0" y="0"/>
                  </a:moveTo>
                  <a:lnTo>
                    <a:pt x="47115" y="0"/>
                  </a:lnTo>
                  <a:lnTo>
                    <a:pt x="47115" y="266987"/>
                  </a:lnTo>
                  <a:lnTo>
                    <a:pt x="0" y="266987"/>
                  </a:lnTo>
                  <a:close/>
                </a:path>
              </a:pathLst>
            </a:custGeom>
            <a:solidFill>
              <a:srgbClr val="1F2537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BE781B52-3EB0-49E3-96D0-984A46020D6F}"/>
                </a:ext>
              </a:extLst>
            </p:cNvPr>
            <p:cNvSpPr/>
            <p:nvPr/>
          </p:nvSpPr>
          <p:spPr>
            <a:xfrm>
              <a:off x="2185737" y="4130138"/>
              <a:ext cx="1136992" cy="1293055"/>
            </a:xfrm>
            <a:custGeom>
              <a:avLst/>
              <a:gdLst>
                <a:gd name="connsiteX0" fmla="*/ 523504 w 1136992"/>
                <a:gd name="connsiteY0" fmla="*/ 0 h 1293055"/>
                <a:gd name="connsiteX1" fmla="*/ 540571 w 1136992"/>
                <a:gd name="connsiteY1" fmla="*/ 159669 h 1293055"/>
                <a:gd name="connsiteX2" fmla="*/ 788188 w 1136992"/>
                <a:gd name="connsiteY2" fmla="*/ 411108 h 1293055"/>
                <a:gd name="connsiteX3" fmla="*/ 1087737 w 1136992"/>
                <a:gd name="connsiteY3" fmla="*/ 791015 h 1293055"/>
                <a:gd name="connsiteX4" fmla="*/ 1135743 w 1136992"/>
                <a:gd name="connsiteY4" fmla="*/ 1062975 h 1293055"/>
                <a:gd name="connsiteX5" fmla="*/ 1073184 w 1136992"/>
                <a:gd name="connsiteY5" fmla="*/ 1293055 h 1293055"/>
                <a:gd name="connsiteX6" fmla="*/ 724006 w 1136992"/>
                <a:gd name="connsiteY6" fmla="*/ 1127785 h 1293055"/>
                <a:gd name="connsiteX7" fmla="*/ 118364 w 1136992"/>
                <a:gd name="connsiteY7" fmla="*/ 516908 h 1293055"/>
                <a:gd name="connsiteX8" fmla="*/ 0 w 1136992"/>
                <a:gd name="connsiteY8" fmla="*/ 298397 h 1293055"/>
                <a:gd name="connsiteX9" fmla="*/ 523504 w 1136992"/>
                <a:gd name="connsiteY9" fmla="*/ 0 h 129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6992" h="1293055">
                  <a:moveTo>
                    <a:pt x="523504" y="0"/>
                  </a:moveTo>
                  <a:cubicBezTo>
                    <a:pt x="505496" y="50204"/>
                    <a:pt x="513087" y="113234"/>
                    <a:pt x="540571" y="159669"/>
                  </a:cubicBezTo>
                  <a:cubicBezTo>
                    <a:pt x="600774" y="261438"/>
                    <a:pt x="698774" y="333786"/>
                    <a:pt x="788188" y="411108"/>
                  </a:cubicBezTo>
                  <a:cubicBezTo>
                    <a:pt x="911212" y="517536"/>
                    <a:pt x="1024027" y="641345"/>
                    <a:pt x="1087737" y="791015"/>
                  </a:cubicBezTo>
                  <a:cubicBezTo>
                    <a:pt x="1124068" y="876503"/>
                    <a:pt x="1142077" y="970053"/>
                    <a:pt x="1135743" y="1062975"/>
                  </a:cubicBezTo>
                  <a:cubicBezTo>
                    <a:pt x="1132654" y="1108939"/>
                    <a:pt x="1130769" y="1204060"/>
                    <a:pt x="1073184" y="1293055"/>
                  </a:cubicBezTo>
                  <a:cubicBezTo>
                    <a:pt x="965237" y="1249395"/>
                    <a:pt x="823001" y="1189402"/>
                    <a:pt x="724006" y="1127785"/>
                  </a:cubicBezTo>
                  <a:cubicBezTo>
                    <a:pt x="477802" y="974608"/>
                    <a:pt x="277405" y="757668"/>
                    <a:pt x="118364" y="516908"/>
                  </a:cubicBezTo>
                  <a:cubicBezTo>
                    <a:pt x="95016" y="481571"/>
                    <a:pt x="36645" y="382158"/>
                    <a:pt x="0" y="298397"/>
                  </a:cubicBezTo>
                  <a:cubicBezTo>
                    <a:pt x="151816" y="146581"/>
                    <a:pt x="371688" y="31410"/>
                    <a:pt x="523504" y="0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E0032B73-73F1-4BC7-8DE7-FEED60EEFB2E}"/>
                </a:ext>
              </a:extLst>
            </p:cNvPr>
            <p:cNvSpPr/>
            <p:nvPr/>
          </p:nvSpPr>
          <p:spPr>
            <a:xfrm>
              <a:off x="2236262" y="3508403"/>
              <a:ext cx="2376624" cy="1691599"/>
            </a:xfrm>
            <a:custGeom>
              <a:avLst/>
              <a:gdLst>
                <a:gd name="connsiteX0" fmla="*/ 2372364 w 2376624"/>
                <a:gd name="connsiteY0" fmla="*/ 1668535 h 1691599"/>
                <a:gd name="connsiteX1" fmla="*/ 2357497 w 2376624"/>
                <a:gd name="connsiteY1" fmla="*/ 1690208 h 1691599"/>
                <a:gd name="connsiteX2" fmla="*/ 1075540 w 2376624"/>
                <a:gd name="connsiteY2" fmla="*/ 1098177 h 1691599"/>
                <a:gd name="connsiteX3" fmla="*/ 990365 w 2376624"/>
                <a:gd name="connsiteY3" fmla="*/ 1034466 h 1691599"/>
                <a:gd name="connsiteX4" fmla="*/ 0 w 2376624"/>
                <a:gd name="connsiteY4" fmla="*/ 4472 h 1691599"/>
                <a:gd name="connsiteX5" fmla="*/ 13506 w 2376624"/>
                <a:gd name="connsiteY5" fmla="*/ 2168 h 1691599"/>
                <a:gd name="connsiteX6" fmla="*/ 1314624 w 2376624"/>
                <a:gd name="connsiteY6" fmla="*/ 664715 h 1691599"/>
                <a:gd name="connsiteX7" fmla="*/ 1327240 w 2376624"/>
                <a:gd name="connsiteY7" fmla="*/ 674295 h 1691599"/>
                <a:gd name="connsiteX8" fmla="*/ 2372364 w 2376624"/>
                <a:gd name="connsiteY8" fmla="*/ 1668535 h 169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6624" h="1691599">
                  <a:moveTo>
                    <a:pt x="2372364" y="1668535"/>
                  </a:moveTo>
                  <a:cubicBezTo>
                    <a:pt x="2383358" y="1678952"/>
                    <a:pt x="2371160" y="1696699"/>
                    <a:pt x="2357497" y="1690208"/>
                  </a:cubicBezTo>
                  <a:cubicBezTo>
                    <a:pt x="2130505" y="1582523"/>
                    <a:pt x="1216153" y="1158694"/>
                    <a:pt x="1075540" y="1098177"/>
                  </a:cubicBezTo>
                  <a:cubicBezTo>
                    <a:pt x="1038161" y="1074933"/>
                    <a:pt x="1007118" y="1053469"/>
                    <a:pt x="990365" y="1034466"/>
                  </a:cubicBezTo>
                  <a:cubicBezTo>
                    <a:pt x="969478" y="1010699"/>
                    <a:pt x="9632" y="15099"/>
                    <a:pt x="0" y="4472"/>
                  </a:cubicBezTo>
                  <a:cubicBezTo>
                    <a:pt x="3403" y="-2491"/>
                    <a:pt x="9214" y="284"/>
                    <a:pt x="13506" y="2168"/>
                  </a:cubicBezTo>
                  <a:cubicBezTo>
                    <a:pt x="136216" y="55985"/>
                    <a:pt x="1105903" y="540174"/>
                    <a:pt x="1314624" y="664715"/>
                  </a:cubicBezTo>
                  <a:cubicBezTo>
                    <a:pt x="1319178" y="667437"/>
                    <a:pt x="1323367" y="670631"/>
                    <a:pt x="1327240" y="674295"/>
                  </a:cubicBezTo>
                  <a:cubicBezTo>
                    <a:pt x="1439270" y="780881"/>
                    <a:pt x="2282897" y="1583884"/>
                    <a:pt x="2372364" y="1668535"/>
                  </a:cubicBezTo>
                  <a:close/>
                </a:path>
              </a:pathLst>
            </a:custGeom>
            <a:solidFill>
              <a:srgbClr val="152235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8702CD8A-47FA-4948-A370-70B158A15D29}"/>
                </a:ext>
              </a:extLst>
            </p:cNvPr>
            <p:cNvSpPr/>
            <p:nvPr/>
          </p:nvSpPr>
          <p:spPr>
            <a:xfrm>
              <a:off x="2685467" y="4119721"/>
              <a:ext cx="1186740" cy="1429166"/>
            </a:xfrm>
            <a:custGeom>
              <a:avLst/>
              <a:gdLst>
                <a:gd name="connsiteX0" fmla="*/ 563514 w 1186740"/>
                <a:gd name="connsiteY0" fmla="*/ 1303473 h 1429166"/>
                <a:gd name="connsiteX1" fmla="*/ 606599 w 1186740"/>
                <a:gd name="connsiteY1" fmla="*/ 1176576 h 1429166"/>
                <a:gd name="connsiteX2" fmla="*/ 587020 w 1186740"/>
                <a:gd name="connsiteY2" fmla="*/ 832529 h 1429166"/>
                <a:gd name="connsiteX3" fmla="*/ 314117 w 1186740"/>
                <a:gd name="connsiteY3" fmla="*/ 460056 h 1429166"/>
                <a:gd name="connsiteX4" fmla="*/ 5825 w 1186740"/>
                <a:gd name="connsiteY4" fmla="*/ 127787 h 1429166"/>
                <a:gd name="connsiteX5" fmla="*/ 14829 w 1186740"/>
                <a:gd name="connsiteY5" fmla="*/ 8952 h 1429166"/>
                <a:gd name="connsiteX6" fmla="*/ 50480 w 1186740"/>
                <a:gd name="connsiteY6" fmla="*/ 0 h 1429166"/>
                <a:gd name="connsiteX7" fmla="*/ 504044 w 1186740"/>
                <a:gd name="connsiteY7" fmla="*/ 465448 h 1429166"/>
                <a:gd name="connsiteX8" fmla="*/ 591783 w 1186740"/>
                <a:gd name="connsiteY8" fmla="*/ 525389 h 1429166"/>
                <a:gd name="connsiteX9" fmla="*/ 1186484 w 1186740"/>
                <a:gd name="connsiteY9" fmla="*/ 795726 h 1429166"/>
                <a:gd name="connsiteX10" fmla="*/ 1180621 w 1186740"/>
                <a:gd name="connsiteY10" fmla="*/ 1020676 h 1429166"/>
                <a:gd name="connsiteX11" fmla="*/ 1071313 w 1186740"/>
                <a:gd name="connsiteY11" fmla="*/ 1429166 h 1429166"/>
                <a:gd name="connsiteX12" fmla="*/ 563514 w 1186740"/>
                <a:gd name="connsiteY12" fmla="*/ 1303473 h 142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6740" h="1429166">
                  <a:moveTo>
                    <a:pt x="563514" y="1303473"/>
                  </a:moveTo>
                  <a:cubicBezTo>
                    <a:pt x="584454" y="1235418"/>
                    <a:pt x="598694" y="1204740"/>
                    <a:pt x="606599" y="1176576"/>
                  </a:cubicBezTo>
                  <a:cubicBezTo>
                    <a:pt x="638114" y="1064022"/>
                    <a:pt x="627434" y="941418"/>
                    <a:pt x="587020" y="832529"/>
                  </a:cubicBezTo>
                  <a:cubicBezTo>
                    <a:pt x="532889" y="686785"/>
                    <a:pt x="429968" y="563709"/>
                    <a:pt x="314117" y="460056"/>
                  </a:cubicBezTo>
                  <a:cubicBezTo>
                    <a:pt x="207688" y="364778"/>
                    <a:pt x="55663" y="268976"/>
                    <a:pt x="5825" y="127787"/>
                  </a:cubicBezTo>
                  <a:cubicBezTo>
                    <a:pt x="-3860" y="100460"/>
                    <a:pt x="-1870" y="41828"/>
                    <a:pt x="14829" y="8952"/>
                  </a:cubicBezTo>
                  <a:cubicBezTo>
                    <a:pt x="15876" y="6963"/>
                    <a:pt x="24305" y="5235"/>
                    <a:pt x="50480" y="0"/>
                  </a:cubicBezTo>
                  <a:cubicBezTo>
                    <a:pt x="125079" y="73709"/>
                    <a:pt x="425257" y="382158"/>
                    <a:pt x="504044" y="465448"/>
                  </a:cubicBezTo>
                  <a:cubicBezTo>
                    <a:pt x="529539" y="492408"/>
                    <a:pt x="558017" y="511568"/>
                    <a:pt x="591783" y="525389"/>
                  </a:cubicBezTo>
                  <a:cubicBezTo>
                    <a:pt x="624555" y="538843"/>
                    <a:pt x="1046185" y="737356"/>
                    <a:pt x="1186484" y="795726"/>
                  </a:cubicBezTo>
                  <a:cubicBezTo>
                    <a:pt x="1187531" y="889172"/>
                    <a:pt x="1185333" y="975079"/>
                    <a:pt x="1180621" y="1020676"/>
                  </a:cubicBezTo>
                  <a:cubicBezTo>
                    <a:pt x="1168423" y="1139145"/>
                    <a:pt x="1113194" y="1355876"/>
                    <a:pt x="1071313" y="1429166"/>
                  </a:cubicBezTo>
                  <a:cubicBezTo>
                    <a:pt x="990118" y="1415660"/>
                    <a:pt x="666016" y="1358336"/>
                    <a:pt x="563514" y="1303473"/>
                  </a:cubicBezTo>
                  <a:close/>
                </a:path>
              </a:pathLst>
            </a:custGeom>
            <a:solidFill>
              <a:srgbClr val="152235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EF9DB202-4EAF-4CEA-8DCC-249A86A8B02C}"/>
                </a:ext>
              </a:extLst>
            </p:cNvPr>
            <p:cNvSpPr/>
            <p:nvPr/>
          </p:nvSpPr>
          <p:spPr>
            <a:xfrm>
              <a:off x="2200559" y="3512246"/>
              <a:ext cx="2399011" cy="1722538"/>
            </a:xfrm>
            <a:custGeom>
              <a:avLst/>
              <a:gdLst>
                <a:gd name="connsiteX0" fmla="*/ 1031461 w 2399011"/>
                <a:gd name="connsiteY0" fmla="*/ 1116634 h 1722538"/>
                <a:gd name="connsiteX1" fmla="*/ 997643 w 2399011"/>
                <a:gd name="connsiteY1" fmla="*/ 1087580 h 1722538"/>
                <a:gd name="connsiteX2" fmla="*/ 3927 w 2399011"/>
                <a:gd name="connsiteY2" fmla="*/ 54444 h 1722538"/>
                <a:gd name="connsiteX3" fmla="*/ 3089 w 2399011"/>
                <a:gd name="connsiteY3" fmla="*/ 45126 h 1722538"/>
                <a:gd name="connsiteX4" fmla="*/ 36594 w 2399011"/>
                <a:gd name="connsiteY4" fmla="*/ 0 h 1722538"/>
                <a:gd name="connsiteX5" fmla="*/ 1048580 w 2399011"/>
                <a:gd name="connsiteY5" fmla="*/ 1049312 h 1722538"/>
                <a:gd name="connsiteX6" fmla="*/ 1093706 w 2399011"/>
                <a:gd name="connsiteY6" fmla="*/ 1074859 h 1722538"/>
                <a:gd name="connsiteX7" fmla="*/ 2399012 w 2399011"/>
                <a:gd name="connsiteY7" fmla="*/ 1685893 h 1722538"/>
                <a:gd name="connsiteX8" fmla="*/ 2372836 w 2399011"/>
                <a:gd name="connsiteY8" fmla="*/ 1722538 h 1722538"/>
                <a:gd name="connsiteX9" fmla="*/ 1031461 w 2399011"/>
                <a:gd name="connsiteY9" fmla="*/ 1116634 h 172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011" h="1722538">
                  <a:moveTo>
                    <a:pt x="1031461" y="1116634"/>
                  </a:moveTo>
                  <a:cubicBezTo>
                    <a:pt x="1017431" y="1110352"/>
                    <a:pt x="1007694" y="1098102"/>
                    <a:pt x="997643" y="1087580"/>
                  </a:cubicBezTo>
                  <a:cubicBezTo>
                    <a:pt x="701968" y="777194"/>
                    <a:pt x="8848" y="58266"/>
                    <a:pt x="3927" y="54444"/>
                  </a:cubicBezTo>
                  <a:cubicBezTo>
                    <a:pt x="1414" y="52507"/>
                    <a:pt x="-3036" y="48738"/>
                    <a:pt x="3089" y="45126"/>
                  </a:cubicBezTo>
                  <a:cubicBezTo>
                    <a:pt x="12827" y="29002"/>
                    <a:pt x="19946" y="10994"/>
                    <a:pt x="36594" y="0"/>
                  </a:cubicBezTo>
                  <a:cubicBezTo>
                    <a:pt x="59314" y="12826"/>
                    <a:pt x="1025650" y="1023922"/>
                    <a:pt x="1048580" y="1049312"/>
                  </a:cubicBezTo>
                  <a:cubicBezTo>
                    <a:pt x="1061039" y="1063080"/>
                    <a:pt x="1078001" y="1067739"/>
                    <a:pt x="1093706" y="1074859"/>
                  </a:cubicBezTo>
                  <a:cubicBezTo>
                    <a:pt x="1291748" y="1164378"/>
                    <a:pt x="2351896" y="1664953"/>
                    <a:pt x="2399012" y="1685893"/>
                  </a:cubicBezTo>
                  <a:cubicBezTo>
                    <a:pt x="2399012" y="1696363"/>
                    <a:pt x="2378386" y="1711911"/>
                    <a:pt x="2372836" y="1722538"/>
                  </a:cubicBezTo>
                  <a:cubicBezTo>
                    <a:pt x="2165372" y="1631448"/>
                    <a:pt x="1071614" y="1134538"/>
                    <a:pt x="1031461" y="1116634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43E1A055-8DBA-4E21-AF86-1A661867831C}"/>
                </a:ext>
              </a:extLst>
            </p:cNvPr>
            <p:cNvSpPr/>
            <p:nvPr/>
          </p:nvSpPr>
          <p:spPr>
            <a:xfrm>
              <a:off x="3486894" y="4361400"/>
              <a:ext cx="1101855" cy="1691726"/>
            </a:xfrm>
            <a:custGeom>
              <a:avLst/>
              <a:gdLst>
                <a:gd name="connsiteX0" fmla="*/ 1039438 w 1101855"/>
                <a:gd name="connsiteY0" fmla="*/ 836687 h 1691726"/>
                <a:gd name="connsiteX1" fmla="*/ 14050 w 1101855"/>
                <a:gd name="connsiteY1" fmla="*/ 44782 h 1691726"/>
                <a:gd name="connsiteX2" fmla="*/ 6040 w 1101855"/>
                <a:gd name="connsiteY2" fmla="*/ 7718 h 1691726"/>
                <a:gd name="connsiteX3" fmla="*/ 43314 w 1101855"/>
                <a:gd name="connsiteY3" fmla="*/ 8974 h 1691726"/>
                <a:gd name="connsiteX4" fmla="*/ 1089904 w 1101855"/>
                <a:gd name="connsiteY4" fmla="*/ 824384 h 1691726"/>
                <a:gd name="connsiteX5" fmla="*/ 1101840 w 1101855"/>
                <a:gd name="connsiteY5" fmla="*/ 852078 h 1691726"/>
                <a:gd name="connsiteX6" fmla="*/ 1065351 w 1101855"/>
                <a:gd name="connsiteY6" fmla="*/ 1691412 h 1691726"/>
                <a:gd name="connsiteX7" fmla="*/ 1018131 w 1101855"/>
                <a:gd name="connsiteY7" fmla="*/ 1691726 h 1691726"/>
                <a:gd name="connsiteX8" fmla="*/ 1045982 w 1101855"/>
                <a:gd name="connsiteY8" fmla="*/ 857470 h 1691726"/>
                <a:gd name="connsiteX9" fmla="*/ 1039438 w 1101855"/>
                <a:gd name="connsiteY9" fmla="*/ 836687 h 16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855" h="1691726">
                  <a:moveTo>
                    <a:pt x="1039438" y="836687"/>
                  </a:moveTo>
                  <a:cubicBezTo>
                    <a:pt x="981852" y="794806"/>
                    <a:pt x="188796" y="182307"/>
                    <a:pt x="14050" y="44782"/>
                  </a:cubicBezTo>
                  <a:cubicBezTo>
                    <a:pt x="-1236" y="32741"/>
                    <a:pt x="-4273" y="19706"/>
                    <a:pt x="6040" y="7718"/>
                  </a:cubicBezTo>
                  <a:cubicBezTo>
                    <a:pt x="15516" y="-3276"/>
                    <a:pt x="28918" y="-2229"/>
                    <a:pt x="43314" y="8974"/>
                  </a:cubicBezTo>
                  <a:cubicBezTo>
                    <a:pt x="79802" y="37558"/>
                    <a:pt x="973738" y="721778"/>
                    <a:pt x="1089904" y="824384"/>
                  </a:cubicBezTo>
                  <a:cubicBezTo>
                    <a:pt x="1097809" y="831399"/>
                    <a:pt x="1102154" y="841503"/>
                    <a:pt x="1101840" y="852078"/>
                  </a:cubicBezTo>
                  <a:cubicBezTo>
                    <a:pt x="1098856" y="949502"/>
                    <a:pt x="1080167" y="1422331"/>
                    <a:pt x="1065351" y="1691412"/>
                  </a:cubicBezTo>
                  <a:cubicBezTo>
                    <a:pt x="1049908" y="1689999"/>
                    <a:pt x="1034203" y="1689999"/>
                    <a:pt x="1018131" y="1691726"/>
                  </a:cubicBezTo>
                  <a:cubicBezTo>
                    <a:pt x="1023733" y="1412489"/>
                    <a:pt x="1044673" y="883750"/>
                    <a:pt x="1045982" y="857470"/>
                  </a:cubicBezTo>
                  <a:cubicBezTo>
                    <a:pt x="1046976" y="851450"/>
                    <a:pt x="1049908" y="847157"/>
                    <a:pt x="1039438" y="836687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C2C0CF5F-A158-41CE-BD88-504D139F645D}"/>
                </a:ext>
              </a:extLst>
            </p:cNvPr>
            <p:cNvSpPr/>
            <p:nvPr/>
          </p:nvSpPr>
          <p:spPr>
            <a:xfrm>
              <a:off x="4475778" y="6051503"/>
              <a:ext cx="6055" cy="15862"/>
            </a:xfrm>
            <a:custGeom>
              <a:avLst/>
              <a:gdLst>
                <a:gd name="connsiteX0" fmla="*/ 6056 w 6055"/>
                <a:gd name="connsiteY0" fmla="*/ 0 h 15862"/>
                <a:gd name="connsiteX1" fmla="*/ 2705 w 6055"/>
                <a:gd name="connsiteY1" fmla="*/ 15862 h 15862"/>
                <a:gd name="connsiteX2" fmla="*/ 6056 w 6055"/>
                <a:gd name="connsiteY2" fmla="*/ 0 h 1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5" h="15862">
                  <a:moveTo>
                    <a:pt x="6056" y="0"/>
                  </a:moveTo>
                  <a:cubicBezTo>
                    <a:pt x="5270" y="5706"/>
                    <a:pt x="7260" y="11151"/>
                    <a:pt x="2705" y="15862"/>
                  </a:cubicBezTo>
                  <a:cubicBezTo>
                    <a:pt x="507" y="10365"/>
                    <a:pt x="-3420" y="4712"/>
                    <a:pt x="6056" y="0"/>
                  </a:cubicBezTo>
                  <a:close/>
                </a:path>
              </a:pathLst>
            </a:custGeom>
            <a:solidFill>
              <a:srgbClr val="FCFCF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8D7A5BD6-23D2-4855-A888-39439CC4FA28}"/>
                </a:ext>
              </a:extLst>
            </p:cNvPr>
            <p:cNvSpPr/>
            <p:nvPr/>
          </p:nvSpPr>
          <p:spPr>
            <a:xfrm>
              <a:off x="2098763" y="4428536"/>
              <a:ext cx="1161152" cy="1106687"/>
            </a:xfrm>
            <a:custGeom>
              <a:avLst/>
              <a:gdLst>
                <a:gd name="connsiteX0" fmla="*/ 3004 w 1161152"/>
                <a:gd name="connsiteY0" fmla="*/ 105853 h 1106687"/>
                <a:gd name="connsiteX1" fmla="*/ 7925 w 1161152"/>
                <a:gd name="connsiteY1" fmla="*/ 82504 h 1106687"/>
                <a:gd name="connsiteX2" fmla="*/ 86921 w 1161152"/>
                <a:gd name="connsiteY2" fmla="*/ 0 h 1106687"/>
                <a:gd name="connsiteX3" fmla="*/ 525566 w 1161152"/>
                <a:gd name="connsiteY3" fmla="*/ 601925 h 1106687"/>
                <a:gd name="connsiteX4" fmla="*/ 1161152 w 1161152"/>
                <a:gd name="connsiteY4" fmla="*/ 993506 h 1106687"/>
                <a:gd name="connsiteX5" fmla="*/ 1082155 w 1161152"/>
                <a:gd name="connsiteY5" fmla="*/ 1106688 h 1106687"/>
                <a:gd name="connsiteX6" fmla="*/ 198166 w 1161152"/>
                <a:gd name="connsiteY6" fmla="*/ 432624 h 1106687"/>
                <a:gd name="connsiteX7" fmla="*/ 3004 w 1161152"/>
                <a:gd name="connsiteY7" fmla="*/ 105853 h 11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1152" h="1106687">
                  <a:moveTo>
                    <a:pt x="3004" y="105853"/>
                  </a:moveTo>
                  <a:cubicBezTo>
                    <a:pt x="-1027" y="97948"/>
                    <a:pt x="-2388" y="88472"/>
                    <a:pt x="7925" y="82504"/>
                  </a:cubicBezTo>
                  <a:cubicBezTo>
                    <a:pt x="11694" y="80724"/>
                    <a:pt x="50276" y="36645"/>
                    <a:pt x="86921" y="0"/>
                  </a:cubicBezTo>
                  <a:cubicBezTo>
                    <a:pt x="191622" y="204167"/>
                    <a:pt x="352233" y="435398"/>
                    <a:pt x="525566" y="601925"/>
                  </a:cubicBezTo>
                  <a:cubicBezTo>
                    <a:pt x="699893" y="769394"/>
                    <a:pt x="919293" y="884722"/>
                    <a:pt x="1161152" y="993506"/>
                  </a:cubicBezTo>
                  <a:cubicBezTo>
                    <a:pt x="1140840" y="1024288"/>
                    <a:pt x="1092050" y="1103494"/>
                    <a:pt x="1082155" y="1106688"/>
                  </a:cubicBezTo>
                  <a:cubicBezTo>
                    <a:pt x="730832" y="968483"/>
                    <a:pt x="420969" y="739868"/>
                    <a:pt x="198166" y="432624"/>
                  </a:cubicBezTo>
                  <a:cubicBezTo>
                    <a:pt x="168117" y="391110"/>
                    <a:pt x="55563" y="209402"/>
                    <a:pt x="3004" y="105853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26395E15-7136-442B-93B2-A55C896BAF83}"/>
                </a:ext>
              </a:extLst>
            </p:cNvPr>
            <p:cNvSpPr/>
            <p:nvPr/>
          </p:nvSpPr>
          <p:spPr>
            <a:xfrm>
              <a:off x="3116737" y="3989046"/>
              <a:ext cx="741445" cy="513512"/>
            </a:xfrm>
            <a:custGeom>
              <a:avLst/>
              <a:gdLst>
                <a:gd name="connsiteX0" fmla="*/ 402006 w 741445"/>
                <a:gd name="connsiteY0" fmla="*/ 197683 h 513512"/>
                <a:gd name="connsiteX1" fmla="*/ 421428 w 741445"/>
                <a:gd name="connsiteY1" fmla="*/ 210247 h 513512"/>
                <a:gd name="connsiteX2" fmla="*/ 741446 w 741445"/>
                <a:gd name="connsiteY2" fmla="*/ 513513 h 513512"/>
                <a:gd name="connsiteX3" fmla="*/ 397137 w 741445"/>
                <a:gd name="connsiteY3" fmla="*/ 245845 h 513512"/>
                <a:gd name="connsiteX4" fmla="*/ 7 w 741445"/>
                <a:gd name="connsiteY4" fmla="*/ 8 h 513512"/>
                <a:gd name="connsiteX5" fmla="*/ 402006 w 741445"/>
                <a:gd name="connsiteY5" fmla="*/ 197683 h 51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445" h="513512">
                  <a:moveTo>
                    <a:pt x="402006" y="197683"/>
                  </a:moveTo>
                  <a:cubicBezTo>
                    <a:pt x="408864" y="200614"/>
                    <a:pt x="415722" y="204593"/>
                    <a:pt x="421428" y="210247"/>
                  </a:cubicBezTo>
                  <a:cubicBezTo>
                    <a:pt x="455665" y="243856"/>
                    <a:pt x="681923" y="460430"/>
                    <a:pt x="741446" y="513513"/>
                  </a:cubicBezTo>
                  <a:cubicBezTo>
                    <a:pt x="645278" y="455194"/>
                    <a:pt x="434620" y="274847"/>
                    <a:pt x="397137" y="245845"/>
                  </a:cubicBezTo>
                  <a:cubicBezTo>
                    <a:pt x="359497" y="216791"/>
                    <a:pt x="79894" y="62566"/>
                    <a:pt x="7" y="8"/>
                  </a:cubicBezTo>
                  <a:cubicBezTo>
                    <a:pt x="-1825" y="-1354"/>
                    <a:pt x="364313" y="181402"/>
                    <a:pt x="402006" y="197683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9D03459A-9499-4E1A-9367-074B95052181}"/>
                </a:ext>
              </a:extLst>
            </p:cNvPr>
            <p:cNvSpPr/>
            <p:nvPr/>
          </p:nvSpPr>
          <p:spPr>
            <a:xfrm>
              <a:off x="2960373" y="4214946"/>
              <a:ext cx="737426" cy="523691"/>
            </a:xfrm>
            <a:custGeom>
              <a:avLst/>
              <a:gdLst>
                <a:gd name="connsiteX0" fmla="*/ 0 w 737426"/>
                <a:gd name="connsiteY0" fmla="*/ 0 h 523691"/>
                <a:gd name="connsiteX1" fmla="*/ 326614 w 737426"/>
                <a:gd name="connsiteY1" fmla="*/ 293948 h 523691"/>
                <a:gd name="connsiteX2" fmla="*/ 737408 w 737426"/>
                <a:gd name="connsiteY2" fmla="*/ 523452 h 523691"/>
                <a:gd name="connsiteX3" fmla="*/ 319809 w 737426"/>
                <a:gd name="connsiteY3" fmla="*/ 341744 h 523691"/>
                <a:gd name="connsiteX4" fmla="*/ 0 w 737426"/>
                <a:gd name="connsiteY4" fmla="*/ 0 h 52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426" h="523691">
                  <a:moveTo>
                    <a:pt x="0" y="0"/>
                  </a:moveTo>
                  <a:cubicBezTo>
                    <a:pt x="1413" y="1099"/>
                    <a:pt x="294733" y="264317"/>
                    <a:pt x="326614" y="293948"/>
                  </a:cubicBezTo>
                  <a:cubicBezTo>
                    <a:pt x="341168" y="307506"/>
                    <a:pt x="740549" y="517065"/>
                    <a:pt x="737408" y="523452"/>
                  </a:cubicBezTo>
                  <a:cubicBezTo>
                    <a:pt x="733691" y="531043"/>
                    <a:pt x="351167" y="355721"/>
                    <a:pt x="319809" y="341744"/>
                  </a:cubicBezTo>
                  <a:cubicBezTo>
                    <a:pt x="288608" y="323526"/>
                    <a:pt x="68736" y="93184"/>
                    <a:pt x="0" y="0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390BA673-6BF7-40F9-9C17-02C3C8570174}"/>
                </a:ext>
              </a:extLst>
            </p:cNvPr>
            <p:cNvSpPr/>
            <p:nvPr/>
          </p:nvSpPr>
          <p:spPr>
            <a:xfrm>
              <a:off x="3170403" y="5422042"/>
              <a:ext cx="589622" cy="241963"/>
            </a:xfrm>
            <a:custGeom>
              <a:avLst/>
              <a:gdLst>
                <a:gd name="connsiteX0" fmla="*/ 0 w 589622"/>
                <a:gd name="connsiteY0" fmla="*/ 110931 h 241963"/>
                <a:gd name="connsiteX1" fmla="*/ 79625 w 589622"/>
                <a:gd name="connsiteY1" fmla="*/ 0 h 241963"/>
                <a:gd name="connsiteX2" fmla="*/ 589623 w 589622"/>
                <a:gd name="connsiteY2" fmla="*/ 123390 h 241963"/>
                <a:gd name="connsiteX3" fmla="*/ 507851 w 589622"/>
                <a:gd name="connsiteY3" fmla="*/ 241964 h 241963"/>
                <a:gd name="connsiteX4" fmla="*/ 0 w 589622"/>
                <a:gd name="connsiteY4" fmla="*/ 110931 h 24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622" h="241963">
                  <a:moveTo>
                    <a:pt x="0" y="110931"/>
                  </a:moveTo>
                  <a:cubicBezTo>
                    <a:pt x="21568" y="95016"/>
                    <a:pt x="36698" y="58737"/>
                    <a:pt x="79625" y="0"/>
                  </a:cubicBezTo>
                  <a:cubicBezTo>
                    <a:pt x="272274" y="63972"/>
                    <a:pt x="455501" y="111088"/>
                    <a:pt x="589623" y="123390"/>
                  </a:cubicBezTo>
                  <a:cubicBezTo>
                    <a:pt x="544497" y="179143"/>
                    <a:pt x="539262" y="210553"/>
                    <a:pt x="507851" y="241964"/>
                  </a:cubicBezTo>
                  <a:cubicBezTo>
                    <a:pt x="337817" y="218772"/>
                    <a:pt x="183279" y="179143"/>
                    <a:pt x="0" y="110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20650EE4-E129-46D1-984D-E254D7B6FA75}"/>
                </a:ext>
              </a:extLst>
            </p:cNvPr>
            <p:cNvSpPr/>
            <p:nvPr/>
          </p:nvSpPr>
          <p:spPr>
            <a:xfrm>
              <a:off x="4368457" y="6316352"/>
              <a:ext cx="291734" cy="948337"/>
            </a:xfrm>
            <a:custGeom>
              <a:avLst/>
              <a:gdLst>
                <a:gd name="connsiteX0" fmla="*/ 278909 w 291734"/>
                <a:gd name="connsiteY0" fmla="*/ 849012 h 948337"/>
                <a:gd name="connsiteX1" fmla="*/ 245666 w 291734"/>
                <a:gd name="connsiteY1" fmla="*/ 630920 h 948337"/>
                <a:gd name="connsiteX2" fmla="*/ 225354 w 291734"/>
                <a:gd name="connsiteY2" fmla="*/ 373565 h 948337"/>
                <a:gd name="connsiteX3" fmla="*/ 225564 w 291734"/>
                <a:gd name="connsiteY3" fmla="*/ 144009 h 948337"/>
                <a:gd name="connsiteX4" fmla="*/ 198812 w 291734"/>
                <a:gd name="connsiteY4" fmla="*/ 12242 h 948337"/>
                <a:gd name="connsiteX5" fmla="*/ 184259 w 291734"/>
                <a:gd name="connsiteY5" fmla="*/ 830 h 948337"/>
                <a:gd name="connsiteX6" fmla="*/ 139447 w 291734"/>
                <a:gd name="connsiteY6" fmla="*/ 359 h 948337"/>
                <a:gd name="connsiteX7" fmla="*/ 98875 w 291734"/>
                <a:gd name="connsiteY7" fmla="*/ 62028 h 948337"/>
                <a:gd name="connsiteX8" fmla="*/ 87463 w 291734"/>
                <a:gd name="connsiteY8" fmla="*/ 263682 h 948337"/>
                <a:gd name="connsiteX9" fmla="*/ 60346 w 291734"/>
                <a:gd name="connsiteY9" fmla="*/ 595897 h 948337"/>
                <a:gd name="connsiteX10" fmla="*/ 614 w 291734"/>
                <a:gd name="connsiteY10" fmla="*/ 888588 h 948337"/>
                <a:gd name="connsiteX11" fmla="*/ 65214 w 291734"/>
                <a:gd name="connsiteY11" fmla="*/ 930940 h 948337"/>
                <a:gd name="connsiteX12" fmla="*/ 174941 w 291734"/>
                <a:gd name="connsiteY12" fmla="*/ 948111 h 948337"/>
                <a:gd name="connsiteX13" fmla="*/ 290845 w 291734"/>
                <a:gd name="connsiteY13" fmla="*/ 910366 h 948337"/>
                <a:gd name="connsiteX14" fmla="*/ 278909 w 291734"/>
                <a:gd name="connsiteY14" fmla="*/ 849012 h 948337"/>
                <a:gd name="connsiteX15" fmla="*/ 163685 w 291734"/>
                <a:gd name="connsiteY15" fmla="*/ 67525 h 948337"/>
                <a:gd name="connsiteX16" fmla="*/ 163214 w 291734"/>
                <a:gd name="connsiteY16" fmla="*/ 69095 h 948337"/>
                <a:gd name="connsiteX17" fmla="*/ 163528 w 291734"/>
                <a:gd name="connsiteY17" fmla="*/ 65849 h 948337"/>
                <a:gd name="connsiteX18" fmla="*/ 163685 w 291734"/>
                <a:gd name="connsiteY18" fmla="*/ 67525 h 948337"/>
                <a:gd name="connsiteX19" fmla="*/ 37783 w 291734"/>
                <a:gd name="connsiteY19" fmla="*/ 875396 h 948337"/>
                <a:gd name="connsiteX20" fmla="*/ 37730 w 291734"/>
                <a:gd name="connsiteY20" fmla="*/ 875448 h 948337"/>
                <a:gd name="connsiteX21" fmla="*/ 37783 w 291734"/>
                <a:gd name="connsiteY21" fmla="*/ 875134 h 948337"/>
                <a:gd name="connsiteX22" fmla="*/ 37783 w 291734"/>
                <a:gd name="connsiteY22" fmla="*/ 875396 h 94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1734" h="948337">
                  <a:moveTo>
                    <a:pt x="278909" y="849012"/>
                  </a:moveTo>
                  <a:cubicBezTo>
                    <a:pt x="271318" y="808126"/>
                    <a:pt x="249435" y="662696"/>
                    <a:pt x="245666" y="630920"/>
                  </a:cubicBezTo>
                  <a:cubicBezTo>
                    <a:pt x="243781" y="615058"/>
                    <a:pt x="225302" y="381313"/>
                    <a:pt x="225354" y="373565"/>
                  </a:cubicBezTo>
                  <a:cubicBezTo>
                    <a:pt x="225406" y="297029"/>
                    <a:pt x="225511" y="220545"/>
                    <a:pt x="225564" y="144009"/>
                  </a:cubicBezTo>
                  <a:cubicBezTo>
                    <a:pt x="225616" y="99301"/>
                    <a:pt x="225773" y="49987"/>
                    <a:pt x="198812" y="12242"/>
                  </a:cubicBezTo>
                  <a:cubicBezTo>
                    <a:pt x="195148" y="7112"/>
                    <a:pt x="190803" y="2505"/>
                    <a:pt x="184259" y="830"/>
                  </a:cubicBezTo>
                  <a:cubicBezTo>
                    <a:pt x="169339" y="-583"/>
                    <a:pt x="154367" y="202"/>
                    <a:pt x="139447" y="359"/>
                  </a:cubicBezTo>
                  <a:cubicBezTo>
                    <a:pt x="116779" y="1615"/>
                    <a:pt x="103849" y="44595"/>
                    <a:pt x="98875" y="62028"/>
                  </a:cubicBezTo>
                  <a:cubicBezTo>
                    <a:pt x="90761" y="90611"/>
                    <a:pt x="88144" y="225937"/>
                    <a:pt x="87463" y="263682"/>
                  </a:cubicBezTo>
                  <a:cubicBezTo>
                    <a:pt x="86992" y="288862"/>
                    <a:pt x="67518" y="548939"/>
                    <a:pt x="60346" y="595897"/>
                  </a:cubicBezTo>
                  <a:cubicBezTo>
                    <a:pt x="45321" y="694369"/>
                    <a:pt x="24486" y="791897"/>
                    <a:pt x="614" y="888588"/>
                  </a:cubicBezTo>
                  <a:cubicBezTo>
                    <a:pt x="-6192" y="916020"/>
                    <a:pt x="45426" y="924763"/>
                    <a:pt x="65214" y="930940"/>
                  </a:cubicBezTo>
                  <a:cubicBezTo>
                    <a:pt x="100394" y="941986"/>
                    <a:pt x="137877" y="949786"/>
                    <a:pt x="174941" y="948111"/>
                  </a:cubicBezTo>
                  <a:cubicBezTo>
                    <a:pt x="197556" y="947064"/>
                    <a:pt x="283987" y="928846"/>
                    <a:pt x="290845" y="910366"/>
                  </a:cubicBezTo>
                  <a:cubicBezTo>
                    <a:pt x="295347" y="898064"/>
                    <a:pt x="281421" y="862466"/>
                    <a:pt x="278909" y="849012"/>
                  </a:cubicBezTo>
                  <a:close/>
                  <a:moveTo>
                    <a:pt x="163685" y="67525"/>
                  </a:moveTo>
                  <a:cubicBezTo>
                    <a:pt x="163528" y="67996"/>
                    <a:pt x="163371" y="68571"/>
                    <a:pt x="163214" y="69095"/>
                  </a:cubicBezTo>
                  <a:cubicBezTo>
                    <a:pt x="163319" y="67996"/>
                    <a:pt x="163424" y="66949"/>
                    <a:pt x="163528" y="65849"/>
                  </a:cubicBezTo>
                  <a:cubicBezTo>
                    <a:pt x="163633" y="66425"/>
                    <a:pt x="163685" y="67001"/>
                    <a:pt x="163685" y="67525"/>
                  </a:cubicBezTo>
                  <a:close/>
                  <a:moveTo>
                    <a:pt x="37783" y="875396"/>
                  </a:moveTo>
                  <a:cubicBezTo>
                    <a:pt x="37783" y="875396"/>
                    <a:pt x="37730" y="875448"/>
                    <a:pt x="37730" y="875448"/>
                  </a:cubicBezTo>
                  <a:cubicBezTo>
                    <a:pt x="37730" y="875344"/>
                    <a:pt x="37783" y="875239"/>
                    <a:pt x="37783" y="875134"/>
                  </a:cubicBezTo>
                  <a:cubicBezTo>
                    <a:pt x="37783" y="875239"/>
                    <a:pt x="37783" y="875292"/>
                    <a:pt x="37783" y="8753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E740DC23-C9B7-4811-A359-1FD06A931585}"/>
                </a:ext>
              </a:extLst>
            </p:cNvPr>
            <p:cNvSpPr/>
            <p:nvPr/>
          </p:nvSpPr>
          <p:spPr>
            <a:xfrm>
              <a:off x="4504757" y="6056828"/>
              <a:ext cx="49272" cy="263338"/>
            </a:xfrm>
            <a:custGeom>
              <a:avLst/>
              <a:gdLst>
                <a:gd name="connsiteX0" fmla="*/ 59 w 49272"/>
                <a:gd name="connsiteY0" fmla="*/ 263076 h 263338"/>
                <a:gd name="connsiteX1" fmla="*/ 530 w 49272"/>
                <a:gd name="connsiteY1" fmla="*/ 260721 h 263338"/>
                <a:gd name="connsiteX2" fmla="*/ 5451 w 49272"/>
                <a:gd name="connsiteY2" fmla="*/ 255329 h 263338"/>
                <a:gd name="connsiteX3" fmla="*/ 20685 w 49272"/>
                <a:gd name="connsiteY3" fmla="*/ 253392 h 263338"/>
                <a:gd name="connsiteX4" fmla="*/ 39374 w 49272"/>
                <a:gd name="connsiteY4" fmla="*/ 233655 h 263338"/>
                <a:gd name="connsiteX5" fmla="*/ 39479 w 49272"/>
                <a:gd name="connsiteY5" fmla="*/ 26086 h 263338"/>
                <a:gd name="connsiteX6" fmla="*/ 41678 w 49272"/>
                <a:gd name="connsiteY6" fmla="*/ 3157 h 263338"/>
                <a:gd name="connsiteX7" fmla="*/ 48640 w 49272"/>
                <a:gd name="connsiteY7" fmla="*/ 539 h 263338"/>
                <a:gd name="connsiteX8" fmla="*/ 49268 w 49272"/>
                <a:gd name="connsiteY8" fmla="*/ 263338 h 263338"/>
                <a:gd name="connsiteX9" fmla="*/ 59 w 49272"/>
                <a:gd name="connsiteY9" fmla="*/ 263076 h 26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72" h="263338">
                  <a:moveTo>
                    <a:pt x="59" y="263076"/>
                  </a:moveTo>
                  <a:cubicBezTo>
                    <a:pt x="-98" y="262239"/>
                    <a:pt x="59" y="261454"/>
                    <a:pt x="530" y="260721"/>
                  </a:cubicBezTo>
                  <a:cubicBezTo>
                    <a:pt x="1629" y="258470"/>
                    <a:pt x="2886" y="256271"/>
                    <a:pt x="5451" y="255329"/>
                  </a:cubicBezTo>
                  <a:cubicBezTo>
                    <a:pt x="10424" y="253653"/>
                    <a:pt x="15607" y="253915"/>
                    <a:pt x="20685" y="253392"/>
                  </a:cubicBezTo>
                  <a:cubicBezTo>
                    <a:pt x="38589" y="252083"/>
                    <a:pt x="39322" y="251559"/>
                    <a:pt x="39374" y="233655"/>
                  </a:cubicBezTo>
                  <a:cubicBezTo>
                    <a:pt x="39531" y="164448"/>
                    <a:pt x="39374" y="95293"/>
                    <a:pt x="39479" y="26086"/>
                  </a:cubicBezTo>
                  <a:cubicBezTo>
                    <a:pt x="39479" y="18391"/>
                    <a:pt x="38589" y="10538"/>
                    <a:pt x="41678" y="3157"/>
                  </a:cubicBezTo>
                  <a:cubicBezTo>
                    <a:pt x="43300" y="382"/>
                    <a:pt x="45499" y="-770"/>
                    <a:pt x="48640" y="539"/>
                  </a:cubicBezTo>
                  <a:cubicBezTo>
                    <a:pt x="48902" y="37289"/>
                    <a:pt x="49321" y="212506"/>
                    <a:pt x="49268" y="263338"/>
                  </a:cubicBezTo>
                  <a:cubicBezTo>
                    <a:pt x="32883" y="263286"/>
                    <a:pt x="16497" y="263181"/>
                    <a:pt x="59" y="263076"/>
                  </a:cubicBezTo>
                  <a:close/>
                </a:path>
              </a:pathLst>
            </a:custGeom>
            <a:solidFill>
              <a:srgbClr val="040E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F93A59C1-FBAE-459A-B7E5-8C57113A2523}"/>
                </a:ext>
              </a:extLst>
            </p:cNvPr>
            <p:cNvSpPr/>
            <p:nvPr/>
          </p:nvSpPr>
          <p:spPr>
            <a:xfrm>
              <a:off x="4515914" y="6198032"/>
              <a:ext cx="10417" cy="26122"/>
            </a:xfrm>
            <a:custGeom>
              <a:avLst/>
              <a:gdLst>
                <a:gd name="connsiteX0" fmla="*/ 6596 w 10417"/>
                <a:gd name="connsiteY0" fmla="*/ 26123 h 26122"/>
                <a:gd name="connsiteX1" fmla="*/ 3822 w 10417"/>
                <a:gd name="connsiteY1" fmla="*/ 26123 h 26122"/>
                <a:gd name="connsiteX2" fmla="*/ 0 w 10417"/>
                <a:gd name="connsiteY2" fmla="*/ 22301 h 26122"/>
                <a:gd name="connsiteX3" fmla="*/ 0 w 10417"/>
                <a:gd name="connsiteY3" fmla="*/ 3821 h 26122"/>
                <a:gd name="connsiteX4" fmla="*/ 3822 w 10417"/>
                <a:gd name="connsiteY4" fmla="*/ 0 h 26122"/>
                <a:gd name="connsiteX5" fmla="*/ 6596 w 10417"/>
                <a:gd name="connsiteY5" fmla="*/ 0 h 26122"/>
                <a:gd name="connsiteX6" fmla="*/ 10418 w 10417"/>
                <a:gd name="connsiteY6" fmla="*/ 3821 h 26122"/>
                <a:gd name="connsiteX7" fmla="*/ 10418 w 10417"/>
                <a:gd name="connsiteY7" fmla="*/ 22301 h 26122"/>
                <a:gd name="connsiteX8" fmla="*/ 6596 w 10417"/>
                <a:gd name="connsiteY8" fmla="*/ 26123 h 2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17" h="26122">
                  <a:moveTo>
                    <a:pt x="6596" y="26123"/>
                  </a:moveTo>
                  <a:lnTo>
                    <a:pt x="3822" y="26123"/>
                  </a:lnTo>
                  <a:cubicBezTo>
                    <a:pt x="1675" y="26123"/>
                    <a:pt x="0" y="24395"/>
                    <a:pt x="0" y="22301"/>
                  </a:cubicBezTo>
                  <a:lnTo>
                    <a:pt x="0" y="3821"/>
                  </a:lnTo>
                  <a:cubicBezTo>
                    <a:pt x="0" y="1675"/>
                    <a:pt x="1728" y="0"/>
                    <a:pt x="3822" y="0"/>
                  </a:cubicBezTo>
                  <a:lnTo>
                    <a:pt x="6596" y="0"/>
                  </a:lnTo>
                  <a:cubicBezTo>
                    <a:pt x="8743" y="0"/>
                    <a:pt x="10418" y="1727"/>
                    <a:pt x="10418" y="3821"/>
                  </a:cubicBezTo>
                  <a:lnTo>
                    <a:pt x="10418" y="22301"/>
                  </a:lnTo>
                  <a:cubicBezTo>
                    <a:pt x="10418" y="24395"/>
                    <a:pt x="8690" y="26123"/>
                    <a:pt x="6596" y="26123"/>
                  </a:cubicBezTo>
                  <a:close/>
                </a:path>
              </a:pathLst>
            </a:custGeom>
            <a:solidFill>
              <a:srgbClr val="333F54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64F1618E-BE58-4CA9-9FD1-B7346476A42F}"/>
                </a:ext>
              </a:extLst>
            </p:cNvPr>
            <p:cNvSpPr/>
            <p:nvPr/>
          </p:nvSpPr>
          <p:spPr>
            <a:xfrm>
              <a:off x="4510881" y="6072339"/>
              <a:ext cx="20431" cy="115170"/>
            </a:xfrm>
            <a:custGeom>
              <a:avLst/>
              <a:gdLst>
                <a:gd name="connsiteX0" fmla="*/ 13200 w 20431"/>
                <a:gd name="connsiteY0" fmla="*/ 115171 h 115170"/>
                <a:gd name="connsiteX1" fmla="*/ 7232 w 20431"/>
                <a:gd name="connsiteY1" fmla="*/ 115171 h 115170"/>
                <a:gd name="connsiteX2" fmla="*/ 4876 w 20431"/>
                <a:gd name="connsiteY2" fmla="*/ 112920 h 115170"/>
                <a:gd name="connsiteX3" fmla="*/ 7 w 20431"/>
                <a:gd name="connsiteY3" fmla="*/ 5392 h 115170"/>
                <a:gd name="connsiteX4" fmla="*/ 5138 w 20431"/>
                <a:gd name="connsiteY4" fmla="*/ 0 h 115170"/>
                <a:gd name="connsiteX5" fmla="*/ 15294 w 20431"/>
                <a:gd name="connsiteY5" fmla="*/ 0 h 115170"/>
                <a:gd name="connsiteX6" fmla="*/ 20424 w 20431"/>
                <a:gd name="connsiteY6" fmla="*/ 5392 h 115170"/>
                <a:gd name="connsiteX7" fmla="*/ 15556 w 20431"/>
                <a:gd name="connsiteY7" fmla="*/ 112920 h 115170"/>
                <a:gd name="connsiteX8" fmla="*/ 13200 w 20431"/>
                <a:gd name="connsiteY8" fmla="*/ 115171 h 1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31" h="115170">
                  <a:moveTo>
                    <a:pt x="13200" y="115171"/>
                  </a:moveTo>
                  <a:lnTo>
                    <a:pt x="7232" y="115171"/>
                  </a:lnTo>
                  <a:cubicBezTo>
                    <a:pt x="5975" y="115171"/>
                    <a:pt x="4928" y="114176"/>
                    <a:pt x="4876" y="112920"/>
                  </a:cubicBezTo>
                  <a:lnTo>
                    <a:pt x="7" y="5392"/>
                  </a:lnTo>
                  <a:cubicBezTo>
                    <a:pt x="-150" y="2460"/>
                    <a:pt x="2206" y="0"/>
                    <a:pt x="5138" y="0"/>
                  </a:cubicBezTo>
                  <a:lnTo>
                    <a:pt x="15294" y="0"/>
                  </a:lnTo>
                  <a:cubicBezTo>
                    <a:pt x="18225" y="0"/>
                    <a:pt x="20581" y="2460"/>
                    <a:pt x="20424" y="5392"/>
                  </a:cubicBezTo>
                  <a:lnTo>
                    <a:pt x="15556" y="112920"/>
                  </a:lnTo>
                  <a:cubicBezTo>
                    <a:pt x="15503" y="114176"/>
                    <a:pt x="14456" y="115171"/>
                    <a:pt x="13200" y="115171"/>
                  </a:cubicBezTo>
                  <a:close/>
                </a:path>
              </a:pathLst>
            </a:custGeom>
            <a:solidFill>
              <a:srgbClr val="333F54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01584F46-C35C-4025-BB84-308F3A7DDEEC}"/>
                </a:ext>
              </a:extLst>
            </p:cNvPr>
            <p:cNvSpPr/>
            <p:nvPr/>
          </p:nvSpPr>
          <p:spPr>
            <a:xfrm>
              <a:off x="4457696" y="6314341"/>
              <a:ext cx="138528" cy="424104"/>
            </a:xfrm>
            <a:custGeom>
              <a:avLst/>
              <a:gdLst>
                <a:gd name="connsiteX0" fmla="*/ 138366 w 138528"/>
                <a:gd name="connsiteY0" fmla="*/ 397092 h 424104"/>
                <a:gd name="connsiteX1" fmla="*/ 112243 w 138528"/>
                <a:gd name="connsiteY1" fmla="*/ 132984 h 424104"/>
                <a:gd name="connsiteX2" fmla="*/ 98632 w 138528"/>
                <a:gd name="connsiteY2" fmla="*/ 416357 h 424104"/>
                <a:gd name="connsiteX3" fmla="*/ 93659 w 138528"/>
                <a:gd name="connsiteY3" fmla="*/ 412588 h 424104"/>
                <a:gd name="connsiteX4" fmla="*/ 83922 w 138528"/>
                <a:gd name="connsiteY4" fmla="*/ 161253 h 424104"/>
                <a:gd name="connsiteX5" fmla="*/ 76645 w 138528"/>
                <a:gd name="connsiteY5" fmla="*/ 65818 h 424104"/>
                <a:gd name="connsiteX6" fmla="*/ 40366 w 138528"/>
                <a:gd name="connsiteY6" fmla="*/ 424105 h 424104"/>
                <a:gd name="connsiteX7" fmla="*/ 37173 w 138528"/>
                <a:gd name="connsiteY7" fmla="*/ 423947 h 424104"/>
                <a:gd name="connsiteX8" fmla="*/ 44188 w 138528"/>
                <a:gd name="connsiteY8" fmla="*/ 118169 h 424104"/>
                <a:gd name="connsiteX9" fmla="*/ 41151 w 138528"/>
                <a:gd name="connsiteY9" fmla="*/ 117907 h 424104"/>
                <a:gd name="connsiteX10" fmla="*/ 4401 w 138528"/>
                <a:gd name="connsiteY10" fmla="*/ 371283 h 424104"/>
                <a:gd name="connsiteX11" fmla="*/ 423 w 138528"/>
                <a:gd name="connsiteY11" fmla="*/ 263703 h 424104"/>
                <a:gd name="connsiteX12" fmla="*/ 2569 w 138528"/>
                <a:gd name="connsiteY12" fmla="*/ 150469 h 424104"/>
                <a:gd name="connsiteX13" fmla="*/ 11835 w 138528"/>
                <a:gd name="connsiteY13" fmla="*/ 62049 h 424104"/>
                <a:gd name="connsiteX14" fmla="*/ 52407 w 138528"/>
                <a:gd name="connsiteY14" fmla="*/ 380 h 424104"/>
                <a:gd name="connsiteX15" fmla="*/ 97219 w 138528"/>
                <a:gd name="connsiteY15" fmla="*/ 851 h 424104"/>
                <a:gd name="connsiteX16" fmla="*/ 111772 w 138528"/>
                <a:gd name="connsiteY16" fmla="*/ 12264 h 424104"/>
                <a:gd name="connsiteX17" fmla="*/ 138523 w 138528"/>
                <a:gd name="connsiteY17" fmla="*/ 144030 h 424104"/>
                <a:gd name="connsiteX18" fmla="*/ 138366 w 138528"/>
                <a:gd name="connsiteY18" fmla="*/ 397092 h 42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528" h="424104">
                  <a:moveTo>
                    <a:pt x="138366" y="397092"/>
                  </a:moveTo>
                  <a:cubicBezTo>
                    <a:pt x="125802" y="358614"/>
                    <a:pt x="110568" y="154605"/>
                    <a:pt x="112243" y="132984"/>
                  </a:cubicBezTo>
                  <a:cubicBezTo>
                    <a:pt x="105333" y="227372"/>
                    <a:pt x="102506" y="321969"/>
                    <a:pt x="98632" y="416357"/>
                  </a:cubicBezTo>
                  <a:cubicBezTo>
                    <a:pt x="93921" y="416566"/>
                    <a:pt x="93554" y="414368"/>
                    <a:pt x="93659" y="412588"/>
                  </a:cubicBezTo>
                  <a:cubicBezTo>
                    <a:pt x="95229" y="386360"/>
                    <a:pt x="83869" y="219048"/>
                    <a:pt x="83922" y="161253"/>
                  </a:cubicBezTo>
                  <a:cubicBezTo>
                    <a:pt x="83922" y="129581"/>
                    <a:pt x="78634" y="97804"/>
                    <a:pt x="76645" y="65818"/>
                  </a:cubicBezTo>
                  <a:cubicBezTo>
                    <a:pt x="64552" y="185230"/>
                    <a:pt x="52459" y="304641"/>
                    <a:pt x="40366" y="424105"/>
                  </a:cubicBezTo>
                  <a:cubicBezTo>
                    <a:pt x="39319" y="424052"/>
                    <a:pt x="38220" y="424000"/>
                    <a:pt x="37173" y="423947"/>
                  </a:cubicBezTo>
                  <a:cubicBezTo>
                    <a:pt x="39528" y="322021"/>
                    <a:pt x="41832" y="220095"/>
                    <a:pt x="44188" y="118169"/>
                  </a:cubicBezTo>
                  <a:cubicBezTo>
                    <a:pt x="43193" y="118064"/>
                    <a:pt x="42198" y="118012"/>
                    <a:pt x="41151" y="117907"/>
                  </a:cubicBezTo>
                  <a:cubicBezTo>
                    <a:pt x="39476" y="117750"/>
                    <a:pt x="8014" y="348877"/>
                    <a:pt x="4401" y="371283"/>
                  </a:cubicBezTo>
                  <a:cubicBezTo>
                    <a:pt x="-886" y="335737"/>
                    <a:pt x="-205" y="299615"/>
                    <a:pt x="423" y="263703"/>
                  </a:cubicBezTo>
                  <a:cubicBezTo>
                    <a:pt x="1156" y="225958"/>
                    <a:pt x="1836" y="188214"/>
                    <a:pt x="2569" y="150469"/>
                  </a:cubicBezTo>
                  <a:cubicBezTo>
                    <a:pt x="3145" y="120734"/>
                    <a:pt x="3721" y="90632"/>
                    <a:pt x="11835" y="62049"/>
                  </a:cubicBezTo>
                  <a:cubicBezTo>
                    <a:pt x="16808" y="44617"/>
                    <a:pt x="29739" y="1637"/>
                    <a:pt x="52407" y="380"/>
                  </a:cubicBezTo>
                  <a:cubicBezTo>
                    <a:pt x="67379" y="223"/>
                    <a:pt x="82299" y="-614"/>
                    <a:pt x="97219" y="851"/>
                  </a:cubicBezTo>
                  <a:cubicBezTo>
                    <a:pt x="103710" y="2527"/>
                    <a:pt x="108055" y="7133"/>
                    <a:pt x="111772" y="12264"/>
                  </a:cubicBezTo>
                  <a:cubicBezTo>
                    <a:pt x="138733" y="50008"/>
                    <a:pt x="138576" y="99375"/>
                    <a:pt x="138523" y="144030"/>
                  </a:cubicBezTo>
                  <a:cubicBezTo>
                    <a:pt x="138523" y="220566"/>
                    <a:pt x="138366" y="389292"/>
                    <a:pt x="138366" y="397092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CFB37DC0-C07A-4382-B7C7-B8A8178084DD}"/>
                </a:ext>
              </a:extLst>
            </p:cNvPr>
            <p:cNvSpPr/>
            <p:nvPr/>
          </p:nvSpPr>
          <p:spPr>
            <a:xfrm>
              <a:off x="4479216" y="6746193"/>
              <a:ext cx="104700" cy="524205"/>
            </a:xfrm>
            <a:custGeom>
              <a:avLst/>
              <a:gdLst>
                <a:gd name="connsiteX0" fmla="*/ 0 w 104700"/>
                <a:gd name="connsiteY0" fmla="*/ 514500 h 524205"/>
                <a:gd name="connsiteX1" fmla="*/ 49157 w 104700"/>
                <a:gd name="connsiteY1" fmla="*/ 0 h 524205"/>
                <a:gd name="connsiteX2" fmla="*/ 104701 w 104700"/>
                <a:gd name="connsiteY2" fmla="*/ 509265 h 524205"/>
                <a:gd name="connsiteX3" fmla="*/ 0 w 104700"/>
                <a:gd name="connsiteY3" fmla="*/ 514500 h 5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00" h="524205">
                  <a:moveTo>
                    <a:pt x="0" y="514500"/>
                  </a:moveTo>
                  <a:cubicBezTo>
                    <a:pt x="21987" y="381477"/>
                    <a:pt x="41880" y="90462"/>
                    <a:pt x="49157" y="0"/>
                  </a:cubicBezTo>
                  <a:cubicBezTo>
                    <a:pt x="68056" y="153282"/>
                    <a:pt x="76327" y="371269"/>
                    <a:pt x="104701" y="509265"/>
                  </a:cubicBezTo>
                  <a:cubicBezTo>
                    <a:pt x="71092" y="528320"/>
                    <a:pt x="37692" y="528111"/>
                    <a:pt x="0" y="514500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C1094289-FE92-434B-B837-02A84438B14E}"/>
                </a:ext>
              </a:extLst>
            </p:cNvPr>
            <p:cNvSpPr/>
            <p:nvPr/>
          </p:nvSpPr>
          <p:spPr>
            <a:xfrm>
              <a:off x="4411161" y="7120813"/>
              <a:ext cx="57585" cy="134645"/>
            </a:xfrm>
            <a:custGeom>
              <a:avLst/>
              <a:gdLst>
                <a:gd name="connsiteX0" fmla="*/ 0 w 57585"/>
                <a:gd name="connsiteY0" fmla="*/ 118940 h 134645"/>
                <a:gd name="connsiteX1" fmla="*/ 46801 w 57585"/>
                <a:gd name="connsiteY1" fmla="*/ 0 h 134645"/>
                <a:gd name="connsiteX2" fmla="*/ 57585 w 57585"/>
                <a:gd name="connsiteY2" fmla="*/ 134645 h 134645"/>
                <a:gd name="connsiteX3" fmla="*/ 0 w 57585"/>
                <a:gd name="connsiteY3" fmla="*/ 118940 h 13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85" h="134645">
                  <a:moveTo>
                    <a:pt x="0" y="118940"/>
                  </a:moveTo>
                  <a:cubicBezTo>
                    <a:pt x="12564" y="79992"/>
                    <a:pt x="34237" y="38949"/>
                    <a:pt x="46801" y="0"/>
                  </a:cubicBezTo>
                  <a:cubicBezTo>
                    <a:pt x="50413" y="22773"/>
                    <a:pt x="55177" y="120092"/>
                    <a:pt x="57585" y="134645"/>
                  </a:cubicBezTo>
                  <a:cubicBezTo>
                    <a:pt x="31410" y="134645"/>
                    <a:pt x="10470" y="124175"/>
                    <a:pt x="0" y="118940"/>
                  </a:cubicBezTo>
                  <a:close/>
                </a:path>
              </a:pathLst>
            </a:custGeom>
            <a:solidFill>
              <a:srgbClr val="F39D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BFE0074B-B3D5-4E0A-A0C4-99B01E69AA8E}"/>
                </a:ext>
              </a:extLst>
            </p:cNvPr>
            <p:cNvSpPr/>
            <p:nvPr/>
          </p:nvSpPr>
          <p:spPr>
            <a:xfrm>
              <a:off x="4594387" y="6881822"/>
              <a:ext cx="67741" cy="375815"/>
            </a:xfrm>
            <a:custGeom>
              <a:avLst/>
              <a:gdLst>
                <a:gd name="connsiteX0" fmla="*/ 0 w 67741"/>
                <a:gd name="connsiteY0" fmla="*/ 373637 h 375815"/>
                <a:gd name="connsiteX1" fmla="*/ 11203 w 67741"/>
                <a:gd name="connsiteY1" fmla="*/ 221 h 375815"/>
                <a:gd name="connsiteX2" fmla="*/ 67741 w 67741"/>
                <a:gd name="connsiteY2" fmla="*/ 344373 h 375815"/>
                <a:gd name="connsiteX3" fmla="*/ 0 w 67741"/>
                <a:gd name="connsiteY3" fmla="*/ 373637 h 37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41" h="375815">
                  <a:moveTo>
                    <a:pt x="0" y="373637"/>
                  </a:moveTo>
                  <a:cubicBezTo>
                    <a:pt x="8062" y="331233"/>
                    <a:pt x="9214" y="4200"/>
                    <a:pt x="11203" y="221"/>
                  </a:cubicBezTo>
                  <a:cubicBezTo>
                    <a:pt x="15443" y="-8312"/>
                    <a:pt x="47115" y="232291"/>
                    <a:pt x="67741" y="344373"/>
                  </a:cubicBezTo>
                  <a:cubicBezTo>
                    <a:pt x="54392" y="353953"/>
                    <a:pt x="31410" y="384107"/>
                    <a:pt x="0" y="373637"/>
                  </a:cubicBezTo>
                  <a:close/>
                </a:path>
              </a:pathLst>
            </a:custGeom>
            <a:solidFill>
              <a:srgbClr val="F49D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FEA28ADF-B720-4415-9334-8E90137836C4}"/>
                </a:ext>
              </a:extLst>
            </p:cNvPr>
            <p:cNvSpPr/>
            <p:nvPr/>
          </p:nvSpPr>
          <p:spPr>
            <a:xfrm>
              <a:off x="4373540" y="7187403"/>
              <a:ext cx="30528" cy="47115"/>
            </a:xfrm>
            <a:custGeom>
              <a:avLst/>
              <a:gdLst>
                <a:gd name="connsiteX0" fmla="*/ 1132 w 30528"/>
                <a:gd name="connsiteY0" fmla="*/ 33609 h 47115"/>
                <a:gd name="connsiteX1" fmla="*/ 30134 w 30528"/>
                <a:gd name="connsiteY1" fmla="*/ 0 h 47115"/>
                <a:gd name="connsiteX2" fmla="*/ 21915 w 30528"/>
                <a:gd name="connsiteY2" fmla="*/ 47115 h 47115"/>
                <a:gd name="connsiteX3" fmla="*/ 1132 w 30528"/>
                <a:gd name="connsiteY3" fmla="*/ 34342 h 47115"/>
                <a:gd name="connsiteX4" fmla="*/ 1184 w 30528"/>
                <a:gd name="connsiteY4" fmla="*/ 34342 h 47115"/>
                <a:gd name="connsiteX5" fmla="*/ 1132 w 30528"/>
                <a:gd name="connsiteY5" fmla="*/ 33609 h 4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28" h="47115">
                  <a:moveTo>
                    <a:pt x="1132" y="33609"/>
                  </a:moveTo>
                  <a:cubicBezTo>
                    <a:pt x="10817" y="22406"/>
                    <a:pt x="20502" y="11203"/>
                    <a:pt x="30134" y="0"/>
                  </a:cubicBezTo>
                  <a:cubicBezTo>
                    <a:pt x="32909" y="6544"/>
                    <a:pt x="20083" y="42927"/>
                    <a:pt x="21915" y="47115"/>
                  </a:cubicBezTo>
                  <a:cubicBezTo>
                    <a:pt x="6210" y="41880"/>
                    <a:pt x="6210" y="41880"/>
                    <a:pt x="1132" y="34342"/>
                  </a:cubicBezTo>
                  <a:lnTo>
                    <a:pt x="1184" y="34342"/>
                  </a:lnTo>
                  <a:cubicBezTo>
                    <a:pt x="-386" y="34132"/>
                    <a:pt x="-386" y="33923"/>
                    <a:pt x="1132" y="33609"/>
                  </a:cubicBezTo>
                  <a:close/>
                </a:path>
              </a:pathLst>
            </a:custGeom>
            <a:solidFill>
              <a:srgbClr val="F39D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4" name="텍스트 개체 틀 33">
            <a:extLst>
              <a:ext uri="{FF2B5EF4-FFF2-40B4-BE49-F238E27FC236}">
                <a16:creationId xmlns:a16="http://schemas.microsoft.com/office/drawing/2014/main" id="{B55203D6-1353-49A4-AD10-02A9378C0A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BAC0037C-4D32-4B82-97BD-8CC00A68F3AB}"/>
              </a:ext>
            </a:extLst>
          </p:cNvPr>
          <p:cNvSpPr/>
          <p:nvPr/>
        </p:nvSpPr>
        <p:spPr>
          <a:xfrm>
            <a:off x="888069" y="1965767"/>
            <a:ext cx="720000" cy="720080"/>
          </a:xfrm>
          <a:prstGeom prst="round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0" name="Rectangle 10">
            <a:extLst>
              <a:ext uri="{FF2B5EF4-FFF2-40B4-BE49-F238E27FC236}">
                <a16:creationId xmlns:a16="http://schemas.microsoft.com/office/drawing/2014/main" id="{AEDD45DC-7A4C-4160-AC13-0C2E7F6042A3}"/>
              </a:ext>
            </a:extLst>
          </p:cNvPr>
          <p:cNvSpPr/>
          <p:nvPr/>
        </p:nvSpPr>
        <p:spPr>
          <a:xfrm>
            <a:off x="888069" y="4222343"/>
            <a:ext cx="720000" cy="720080"/>
          </a:xfrm>
          <a:prstGeom prst="round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7" name="Rounded Rectangle 7">
            <a:extLst>
              <a:ext uri="{FF2B5EF4-FFF2-40B4-BE49-F238E27FC236}">
                <a16:creationId xmlns:a16="http://schemas.microsoft.com/office/drawing/2014/main" id="{3D8A677F-3C7B-4CB8-B4CF-BA9662A545F8}"/>
              </a:ext>
            </a:extLst>
          </p:cNvPr>
          <p:cNvSpPr/>
          <p:nvPr/>
        </p:nvSpPr>
        <p:spPr>
          <a:xfrm>
            <a:off x="1069830" y="2171989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0D39FF31-2921-4322-B0AD-D4B94F65F094}"/>
              </a:ext>
            </a:extLst>
          </p:cNvPr>
          <p:cNvSpPr/>
          <p:nvPr/>
        </p:nvSpPr>
        <p:spPr>
          <a:xfrm>
            <a:off x="888069" y="3094055"/>
            <a:ext cx="720000" cy="720080"/>
          </a:xfrm>
          <a:prstGeom prst="round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3046FF68-706E-4734-8192-7E61A2D0115A}"/>
              </a:ext>
            </a:extLst>
          </p:cNvPr>
          <p:cNvSpPr/>
          <p:nvPr/>
        </p:nvSpPr>
        <p:spPr>
          <a:xfrm>
            <a:off x="888069" y="5350630"/>
            <a:ext cx="720000" cy="720080"/>
          </a:xfrm>
          <a:prstGeom prst="round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8AD57137-28E1-4D1E-ADD8-24998EB5092F}"/>
              </a:ext>
            </a:extLst>
          </p:cNvPr>
          <p:cNvSpPr/>
          <p:nvPr/>
        </p:nvSpPr>
        <p:spPr>
          <a:xfrm>
            <a:off x="1078496" y="331852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8" name="Rectangle 16">
            <a:extLst>
              <a:ext uri="{FF2B5EF4-FFF2-40B4-BE49-F238E27FC236}">
                <a16:creationId xmlns:a16="http://schemas.microsoft.com/office/drawing/2014/main" id="{7311C1F8-32F9-4E73-AB20-47FA17955C87}"/>
              </a:ext>
            </a:extLst>
          </p:cNvPr>
          <p:cNvSpPr/>
          <p:nvPr/>
        </p:nvSpPr>
        <p:spPr>
          <a:xfrm rot="2700000">
            <a:off x="1122855" y="5486184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ectangle 9">
            <a:extLst>
              <a:ext uri="{FF2B5EF4-FFF2-40B4-BE49-F238E27FC236}">
                <a16:creationId xmlns:a16="http://schemas.microsoft.com/office/drawing/2014/main" id="{0C9C178D-CECC-4526-8DD6-869257EBE4CF}"/>
              </a:ext>
            </a:extLst>
          </p:cNvPr>
          <p:cNvSpPr/>
          <p:nvPr/>
        </p:nvSpPr>
        <p:spPr>
          <a:xfrm>
            <a:off x="1078496" y="4428541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5D5DFFB3-7E75-4C70-8826-83DC4CE38E43}"/>
              </a:ext>
            </a:extLst>
          </p:cNvPr>
          <p:cNvGrpSpPr/>
          <p:nvPr/>
        </p:nvGrpSpPr>
        <p:grpSpPr>
          <a:xfrm>
            <a:off x="1786151" y="1942280"/>
            <a:ext cx="1776477" cy="767054"/>
            <a:chOff x="1672117" y="2171919"/>
            <a:chExt cx="1776477" cy="76705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120B3AB-9F21-4E9C-9024-2D7F94C99F53}"/>
                </a:ext>
              </a:extLst>
            </p:cNvPr>
            <p:cNvSpPr txBox="1"/>
            <p:nvPr/>
          </p:nvSpPr>
          <p:spPr>
            <a:xfrm>
              <a:off x="1672117" y="2171919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3F30873-8C32-460E-8B2E-868187BE32D9}"/>
                </a:ext>
              </a:extLst>
            </p:cNvPr>
            <p:cNvSpPr txBox="1"/>
            <p:nvPr/>
          </p:nvSpPr>
          <p:spPr>
            <a:xfrm>
              <a:off x="1672117" y="2477308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11B5595E-A346-4E7A-8F97-A49C36938C0A}"/>
              </a:ext>
            </a:extLst>
          </p:cNvPr>
          <p:cNvGrpSpPr/>
          <p:nvPr/>
        </p:nvGrpSpPr>
        <p:grpSpPr>
          <a:xfrm>
            <a:off x="1786151" y="3073728"/>
            <a:ext cx="1776477" cy="764947"/>
            <a:chOff x="1672117" y="3300207"/>
            <a:chExt cx="1776477" cy="76494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9FEDFD9-3959-4FCF-BF1C-A322E1747385}"/>
                </a:ext>
              </a:extLst>
            </p:cNvPr>
            <p:cNvSpPr txBox="1"/>
            <p:nvPr/>
          </p:nvSpPr>
          <p:spPr>
            <a:xfrm>
              <a:off x="1672117" y="3300207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5EA1FBC-4994-4162-986A-FFD0442BB1A8}"/>
                </a:ext>
              </a:extLst>
            </p:cNvPr>
            <p:cNvSpPr txBox="1"/>
            <p:nvPr/>
          </p:nvSpPr>
          <p:spPr>
            <a:xfrm>
              <a:off x="1672117" y="3603489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B86B29B3-67DF-4DCD-8368-060B4E01FC2D}"/>
              </a:ext>
            </a:extLst>
          </p:cNvPr>
          <p:cNvGrpSpPr/>
          <p:nvPr/>
        </p:nvGrpSpPr>
        <p:grpSpPr>
          <a:xfrm>
            <a:off x="1786151" y="4203069"/>
            <a:ext cx="1776477" cy="762840"/>
            <a:chOff x="1672117" y="4428495"/>
            <a:chExt cx="1776477" cy="762840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742D1D-13E3-4A03-A2E8-DB67D7BC8F7A}"/>
                </a:ext>
              </a:extLst>
            </p:cNvPr>
            <p:cNvSpPr txBox="1"/>
            <p:nvPr/>
          </p:nvSpPr>
          <p:spPr>
            <a:xfrm>
              <a:off x="1672117" y="4428495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6718329-BB62-43A6-8575-325E837C78BD}"/>
                </a:ext>
              </a:extLst>
            </p:cNvPr>
            <p:cNvSpPr txBox="1"/>
            <p:nvPr/>
          </p:nvSpPr>
          <p:spPr>
            <a:xfrm>
              <a:off x="1672117" y="4729670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F4875A4F-9866-4DF3-8300-3CD187ED9452}"/>
              </a:ext>
            </a:extLst>
          </p:cNvPr>
          <p:cNvGrpSpPr/>
          <p:nvPr/>
        </p:nvGrpSpPr>
        <p:grpSpPr>
          <a:xfrm>
            <a:off x="1786151" y="5330303"/>
            <a:ext cx="1776477" cy="760733"/>
            <a:chOff x="1672117" y="5556782"/>
            <a:chExt cx="1776477" cy="76073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091E3F-1B59-48A8-811B-A2955A2828B6}"/>
                </a:ext>
              </a:extLst>
            </p:cNvPr>
            <p:cNvSpPr txBox="1"/>
            <p:nvPr/>
          </p:nvSpPr>
          <p:spPr>
            <a:xfrm>
              <a:off x="1672117" y="5556782"/>
              <a:ext cx="177647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5FD0DCC-B9E2-4533-9506-BE18B5A8F3B4}"/>
                </a:ext>
              </a:extLst>
            </p:cNvPr>
            <p:cNvSpPr txBox="1"/>
            <p:nvPr/>
          </p:nvSpPr>
          <p:spPr>
            <a:xfrm>
              <a:off x="1672117" y="5855850"/>
              <a:ext cx="17764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62CFDB9-0FC4-4A2E-994C-304903167561}"/>
              </a:ext>
            </a:extLst>
          </p:cNvPr>
          <p:cNvSpPr txBox="1"/>
          <p:nvPr/>
        </p:nvSpPr>
        <p:spPr>
          <a:xfrm>
            <a:off x="9898001" y="1570898"/>
            <a:ext cx="17513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84">
            <a:extLst>
              <a:ext uri="{FF2B5EF4-FFF2-40B4-BE49-F238E27FC236}">
                <a16:creationId xmlns:a16="http://schemas.microsoft.com/office/drawing/2014/main" id="{1D88B90D-51B3-4FC5-834C-E90D22F77B6D}"/>
              </a:ext>
            </a:extLst>
          </p:cNvPr>
          <p:cNvSpPr/>
          <p:nvPr/>
        </p:nvSpPr>
        <p:spPr>
          <a:xfrm>
            <a:off x="1000963" y="5979049"/>
            <a:ext cx="3271744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B4C0409B-1084-406A-857D-BB00B68192FB}"/>
              </a:ext>
            </a:extLst>
          </p:cNvPr>
          <p:cNvGrpSpPr/>
          <p:nvPr/>
        </p:nvGrpSpPr>
        <p:grpSpPr>
          <a:xfrm>
            <a:off x="495473" y="1467303"/>
            <a:ext cx="5160219" cy="4629764"/>
            <a:chOff x="495473" y="1467303"/>
            <a:chExt cx="5160219" cy="4629764"/>
          </a:xfrm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E539F185-7E86-4A58-9851-2645B443ED69}"/>
                </a:ext>
              </a:extLst>
            </p:cNvPr>
            <p:cNvSpPr/>
            <p:nvPr/>
          </p:nvSpPr>
          <p:spPr>
            <a:xfrm>
              <a:off x="1378881" y="1467303"/>
              <a:ext cx="3151324" cy="2408152"/>
            </a:xfrm>
            <a:custGeom>
              <a:avLst/>
              <a:gdLst>
                <a:gd name="connsiteX0" fmla="*/ 2066045 w 3151324"/>
                <a:gd name="connsiteY0" fmla="*/ 837837 h 2408152"/>
                <a:gd name="connsiteX1" fmla="*/ 2070213 w 3151324"/>
                <a:gd name="connsiteY1" fmla="*/ 846208 h 2408152"/>
                <a:gd name="connsiteX2" fmla="*/ 2001589 w 3151324"/>
                <a:gd name="connsiteY2" fmla="*/ 1112466 h 2408152"/>
                <a:gd name="connsiteX3" fmla="*/ 1662521 w 3151324"/>
                <a:gd name="connsiteY3" fmla="*/ 1227526 h 2408152"/>
                <a:gd name="connsiteX4" fmla="*/ 1412007 w 3151324"/>
                <a:gd name="connsiteY4" fmla="*/ 965320 h 2408152"/>
                <a:gd name="connsiteX5" fmla="*/ 1408619 w 3151324"/>
                <a:gd name="connsiteY5" fmla="*/ 863414 h 2408152"/>
                <a:gd name="connsiteX6" fmla="*/ 1419780 w 3151324"/>
                <a:gd name="connsiteY6" fmla="*/ 852984 h 2408152"/>
                <a:gd name="connsiteX7" fmla="*/ 2056993 w 3151324"/>
                <a:gd name="connsiteY7" fmla="*/ 838834 h 2408152"/>
                <a:gd name="connsiteX8" fmla="*/ 2066045 w 3151324"/>
                <a:gd name="connsiteY8" fmla="*/ 837837 h 2408152"/>
                <a:gd name="connsiteX9" fmla="*/ 2081166 w 3151324"/>
                <a:gd name="connsiteY9" fmla="*/ 598491 h 2408152"/>
                <a:gd name="connsiteX10" fmla="*/ 2084628 w 3151324"/>
                <a:gd name="connsiteY10" fmla="*/ 608647 h 2408152"/>
                <a:gd name="connsiteX11" fmla="*/ 2089079 w 3151324"/>
                <a:gd name="connsiteY11" fmla="*/ 758650 h 2408152"/>
                <a:gd name="connsiteX12" fmla="*/ 2075394 w 3151324"/>
                <a:gd name="connsiteY12" fmla="*/ 778580 h 2408152"/>
                <a:gd name="connsiteX13" fmla="*/ 1828401 w 3151324"/>
                <a:gd name="connsiteY13" fmla="*/ 841823 h 2408152"/>
                <a:gd name="connsiteX14" fmla="*/ 1571376 w 3151324"/>
                <a:gd name="connsiteY14" fmla="*/ 838833 h 2408152"/>
                <a:gd name="connsiteX15" fmla="*/ 1400448 w 3151324"/>
                <a:gd name="connsiteY15" fmla="*/ 793593 h 2408152"/>
                <a:gd name="connsiteX16" fmla="*/ 1387294 w 3151324"/>
                <a:gd name="connsiteY16" fmla="*/ 779045 h 2408152"/>
                <a:gd name="connsiteX17" fmla="*/ 1381116 w 3151324"/>
                <a:gd name="connsiteY17" fmla="*/ 600875 h 2408152"/>
                <a:gd name="connsiteX18" fmla="*/ 1711946 w 3151324"/>
                <a:gd name="connsiteY18" fmla="*/ 681124 h 2408152"/>
                <a:gd name="connsiteX19" fmla="*/ 1744033 w 3151324"/>
                <a:gd name="connsiteY19" fmla="*/ 679198 h 2408152"/>
                <a:gd name="connsiteX20" fmla="*/ 2070279 w 3151324"/>
                <a:gd name="connsiteY20" fmla="*/ 599147 h 2408152"/>
                <a:gd name="connsiteX21" fmla="*/ 2081166 w 3151324"/>
                <a:gd name="connsiteY21" fmla="*/ 598491 h 2408152"/>
                <a:gd name="connsiteX22" fmla="*/ 2195504 w 3151324"/>
                <a:gd name="connsiteY22" fmla="*/ 542814 h 2408152"/>
                <a:gd name="connsiteX23" fmla="*/ 2201350 w 3151324"/>
                <a:gd name="connsiteY23" fmla="*/ 555369 h 2408152"/>
                <a:gd name="connsiteX24" fmla="*/ 2202147 w 3151324"/>
                <a:gd name="connsiteY24" fmla="*/ 648706 h 2408152"/>
                <a:gd name="connsiteX25" fmla="*/ 2209454 w 3151324"/>
                <a:gd name="connsiteY25" fmla="*/ 671625 h 2408152"/>
                <a:gd name="connsiteX26" fmla="*/ 2211315 w 3151324"/>
                <a:gd name="connsiteY26" fmla="*/ 686705 h 2408152"/>
                <a:gd name="connsiteX27" fmla="*/ 2204074 w 3151324"/>
                <a:gd name="connsiteY27" fmla="*/ 750413 h 2408152"/>
                <a:gd name="connsiteX28" fmla="*/ 2223937 w 3151324"/>
                <a:gd name="connsiteY28" fmla="*/ 1038926 h 2408152"/>
                <a:gd name="connsiteX29" fmla="*/ 2159166 w 3151324"/>
                <a:gd name="connsiteY29" fmla="*/ 1048360 h 2408152"/>
                <a:gd name="connsiteX30" fmla="*/ 2183214 w 3151324"/>
                <a:gd name="connsiteY30" fmla="*/ 820964 h 2408152"/>
                <a:gd name="connsiteX31" fmla="*/ 2190256 w 3151324"/>
                <a:gd name="connsiteY31" fmla="*/ 713477 h 2408152"/>
                <a:gd name="connsiteX32" fmla="*/ 2184941 w 3151324"/>
                <a:gd name="connsiteY32" fmla="*/ 687170 h 2408152"/>
                <a:gd name="connsiteX33" fmla="*/ 2183546 w 3151324"/>
                <a:gd name="connsiteY33" fmla="*/ 678600 h 2408152"/>
                <a:gd name="connsiteX34" fmla="*/ 2190455 w 3151324"/>
                <a:gd name="connsiteY34" fmla="*/ 572575 h 2408152"/>
                <a:gd name="connsiteX35" fmla="*/ 2190654 w 3151324"/>
                <a:gd name="connsiteY35" fmla="*/ 556100 h 2408152"/>
                <a:gd name="connsiteX36" fmla="*/ 2195504 w 3151324"/>
                <a:gd name="connsiteY36" fmla="*/ 542814 h 2408152"/>
                <a:gd name="connsiteX37" fmla="*/ 1772134 w 3151324"/>
                <a:gd name="connsiteY37" fmla="*/ 307246 h 2408152"/>
                <a:gd name="connsiteX38" fmla="*/ 2379254 w 3151324"/>
                <a:gd name="connsiteY38" fmla="*/ 474389 h 2408152"/>
                <a:gd name="connsiteX39" fmla="*/ 2255890 w 3151324"/>
                <a:gd name="connsiteY39" fmla="*/ 505877 h 2408152"/>
                <a:gd name="connsiteX40" fmla="*/ 2114590 w 3151324"/>
                <a:gd name="connsiteY40" fmla="*/ 505146 h 2408152"/>
                <a:gd name="connsiteX41" fmla="*/ 1832255 w 3151324"/>
                <a:gd name="connsiteY41" fmla="*/ 445690 h 2408152"/>
                <a:gd name="connsiteX42" fmla="*/ 1822024 w 3151324"/>
                <a:gd name="connsiteY42" fmla="*/ 445557 h 2408152"/>
                <a:gd name="connsiteX43" fmla="*/ 1723307 w 3151324"/>
                <a:gd name="connsiteY43" fmla="*/ 449477 h 2408152"/>
                <a:gd name="connsiteX44" fmla="*/ 1712877 w 3151324"/>
                <a:gd name="connsiteY44" fmla="*/ 452865 h 2408152"/>
                <a:gd name="connsiteX45" fmla="*/ 1716929 w 3151324"/>
                <a:gd name="connsiteY45" fmla="*/ 463693 h 2408152"/>
                <a:gd name="connsiteX46" fmla="*/ 1752935 w 3151324"/>
                <a:gd name="connsiteY46" fmla="*/ 475319 h 2408152"/>
                <a:gd name="connsiteX47" fmla="*/ 1822556 w 3151324"/>
                <a:gd name="connsiteY47" fmla="*/ 464955 h 2408152"/>
                <a:gd name="connsiteX48" fmla="*/ 1836506 w 3151324"/>
                <a:gd name="connsiteY48" fmla="*/ 463095 h 2408152"/>
                <a:gd name="connsiteX49" fmla="*/ 2156375 w 3151324"/>
                <a:gd name="connsiteY49" fmla="*/ 529195 h 2408152"/>
                <a:gd name="connsiteX50" fmla="*/ 1736792 w 3151324"/>
                <a:gd name="connsiteY50" fmla="*/ 632629 h 2408152"/>
                <a:gd name="connsiteX51" fmla="*/ 1701052 w 3151324"/>
                <a:gd name="connsiteY51" fmla="*/ 632961 h 2408152"/>
                <a:gd name="connsiteX52" fmla="*/ 1145616 w 3151324"/>
                <a:gd name="connsiteY52" fmla="*/ 498171 h 2408152"/>
                <a:gd name="connsiteX53" fmla="*/ 1133326 w 3151324"/>
                <a:gd name="connsiteY53" fmla="*/ 492192 h 2408152"/>
                <a:gd name="connsiteX54" fmla="*/ 1733006 w 3151324"/>
                <a:gd name="connsiteY54" fmla="*/ 307778 h 2408152"/>
                <a:gd name="connsiteX55" fmla="*/ 1772134 w 3151324"/>
                <a:gd name="connsiteY55" fmla="*/ 307246 h 2408152"/>
                <a:gd name="connsiteX56" fmla="*/ 0 w 3151324"/>
                <a:gd name="connsiteY56" fmla="*/ 0 h 2408152"/>
                <a:gd name="connsiteX57" fmla="*/ 1534972 w 3151324"/>
                <a:gd name="connsiteY57" fmla="*/ 1528462 h 2408152"/>
                <a:gd name="connsiteX58" fmla="*/ 3151324 w 3151324"/>
                <a:gd name="connsiteY58" fmla="*/ 909650 h 2408152"/>
                <a:gd name="connsiteX59" fmla="*/ 1377263 w 3151324"/>
                <a:gd name="connsiteY59" fmla="*/ 2408152 h 2408152"/>
                <a:gd name="connsiteX60" fmla="*/ 1344845 w 3151324"/>
                <a:gd name="connsiteY60" fmla="*/ 2160893 h 2408152"/>
                <a:gd name="connsiteX61" fmla="*/ 1110540 w 3151324"/>
                <a:gd name="connsiteY61" fmla="*/ 1948178 h 2408152"/>
                <a:gd name="connsiteX62" fmla="*/ 1085296 w 3151324"/>
                <a:gd name="connsiteY62" fmla="*/ 1918616 h 2408152"/>
                <a:gd name="connsiteX63" fmla="*/ 971565 w 3151324"/>
                <a:gd name="connsiteY63" fmla="*/ 1456118 h 2408152"/>
                <a:gd name="connsiteX64" fmla="*/ 550055 w 3151324"/>
                <a:gd name="connsiteY64" fmla="*/ 612767 h 2408152"/>
                <a:gd name="connsiteX65" fmla="*/ 92340 w 3151324"/>
                <a:gd name="connsiteY65" fmla="*/ 86959 h 2408152"/>
                <a:gd name="connsiteX66" fmla="*/ 0 w 3151324"/>
                <a:gd name="connsiteY66" fmla="*/ 0 h 240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151324" h="2408152">
                  <a:moveTo>
                    <a:pt x="2066045" y="837837"/>
                  </a:moveTo>
                  <a:cubicBezTo>
                    <a:pt x="2068171" y="838751"/>
                    <a:pt x="2069483" y="841226"/>
                    <a:pt x="2070213" y="846208"/>
                  </a:cubicBezTo>
                  <a:cubicBezTo>
                    <a:pt x="2084828" y="944726"/>
                    <a:pt x="2063769" y="1034940"/>
                    <a:pt x="2001589" y="1112466"/>
                  </a:cubicBezTo>
                  <a:cubicBezTo>
                    <a:pt x="1913766" y="1221946"/>
                    <a:pt x="1797577" y="1261473"/>
                    <a:pt x="1662521" y="1227526"/>
                  </a:cubicBezTo>
                  <a:cubicBezTo>
                    <a:pt x="1526602" y="1193380"/>
                    <a:pt x="1443164" y="1102369"/>
                    <a:pt x="1412007" y="965320"/>
                  </a:cubicBezTo>
                  <a:cubicBezTo>
                    <a:pt x="1404434" y="931905"/>
                    <a:pt x="1404434" y="897560"/>
                    <a:pt x="1408619" y="863414"/>
                  </a:cubicBezTo>
                  <a:cubicBezTo>
                    <a:pt x="1409283" y="857767"/>
                    <a:pt x="1408287" y="848932"/>
                    <a:pt x="1419780" y="852984"/>
                  </a:cubicBezTo>
                  <a:cubicBezTo>
                    <a:pt x="1674612" y="932968"/>
                    <a:pt x="1867264" y="899752"/>
                    <a:pt x="2056993" y="838834"/>
                  </a:cubicBezTo>
                  <a:cubicBezTo>
                    <a:pt x="2060979" y="837572"/>
                    <a:pt x="2063919" y="836924"/>
                    <a:pt x="2066045" y="837837"/>
                  </a:cubicBezTo>
                  <a:close/>
                  <a:moveTo>
                    <a:pt x="2081166" y="598491"/>
                  </a:moveTo>
                  <a:cubicBezTo>
                    <a:pt x="2083449" y="599696"/>
                    <a:pt x="2084496" y="602702"/>
                    <a:pt x="2084628" y="608647"/>
                  </a:cubicBezTo>
                  <a:cubicBezTo>
                    <a:pt x="2085625" y="658670"/>
                    <a:pt x="2086954" y="708627"/>
                    <a:pt x="2089079" y="758650"/>
                  </a:cubicBezTo>
                  <a:cubicBezTo>
                    <a:pt x="2089544" y="770010"/>
                    <a:pt x="2085027" y="774461"/>
                    <a:pt x="2075394" y="778580"/>
                  </a:cubicBezTo>
                  <a:cubicBezTo>
                    <a:pt x="1996208" y="812061"/>
                    <a:pt x="1913367" y="831127"/>
                    <a:pt x="1828401" y="841823"/>
                  </a:cubicBezTo>
                  <a:cubicBezTo>
                    <a:pt x="1742638" y="852651"/>
                    <a:pt x="1656941" y="852983"/>
                    <a:pt x="1571376" y="838833"/>
                  </a:cubicBezTo>
                  <a:cubicBezTo>
                    <a:pt x="1512983" y="829134"/>
                    <a:pt x="1455785" y="814918"/>
                    <a:pt x="1400448" y="793593"/>
                  </a:cubicBezTo>
                  <a:cubicBezTo>
                    <a:pt x="1393605" y="790936"/>
                    <a:pt x="1387560" y="789009"/>
                    <a:pt x="1387294" y="779045"/>
                  </a:cubicBezTo>
                  <a:cubicBezTo>
                    <a:pt x="1385700" y="720585"/>
                    <a:pt x="1383308" y="662125"/>
                    <a:pt x="1381116" y="600875"/>
                  </a:cubicBezTo>
                  <a:cubicBezTo>
                    <a:pt x="1460103" y="619941"/>
                    <a:pt x="1678996" y="672488"/>
                    <a:pt x="1711946" y="681124"/>
                  </a:cubicBezTo>
                  <a:cubicBezTo>
                    <a:pt x="1723240" y="684114"/>
                    <a:pt x="1733404" y="681789"/>
                    <a:pt x="1744033" y="679198"/>
                  </a:cubicBezTo>
                  <a:cubicBezTo>
                    <a:pt x="1852782" y="652559"/>
                    <a:pt x="1961597" y="626185"/>
                    <a:pt x="2070279" y="599147"/>
                  </a:cubicBezTo>
                  <a:cubicBezTo>
                    <a:pt x="2075361" y="597885"/>
                    <a:pt x="2078882" y="597287"/>
                    <a:pt x="2081166" y="598491"/>
                  </a:cubicBezTo>
                  <a:close/>
                  <a:moveTo>
                    <a:pt x="2195504" y="542814"/>
                  </a:moveTo>
                  <a:cubicBezTo>
                    <a:pt x="2204074" y="542349"/>
                    <a:pt x="2201283" y="550653"/>
                    <a:pt x="2201350" y="555369"/>
                  </a:cubicBezTo>
                  <a:cubicBezTo>
                    <a:pt x="2201881" y="586459"/>
                    <a:pt x="2201948" y="617616"/>
                    <a:pt x="2202147" y="648706"/>
                  </a:cubicBezTo>
                  <a:cubicBezTo>
                    <a:pt x="2202213" y="657076"/>
                    <a:pt x="2200885" y="665380"/>
                    <a:pt x="2209454" y="671625"/>
                  </a:cubicBezTo>
                  <a:cubicBezTo>
                    <a:pt x="2214038" y="674947"/>
                    <a:pt x="2214636" y="681590"/>
                    <a:pt x="2211315" y="686705"/>
                  </a:cubicBezTo>
                  <a:cubicBezTo>
                    <a:pt x="2198161" y="706767"/>
                    <a:pt x="2199689" y="730351"/>
                    <a:pt x="2204074" y="750413"/>
                  </a:cubicBezTo>
                  <a:cubicBezTo>
                    <a:pt x="2217625" y="813723"/>
                    <a:pt x="2222209" y="1004714"/>
                    <a:pt x="2223937" y="1038926"/>
                  </a:cubicBezTo>
                  <a:cubicBezTo>
                    <a:pt x="2200021" y="1031951"/>
                    <a:pt x="2179892" y="1038129"/>
                    <a:pt x="2159166" y="1048360"/>
                  </a:cubicBezTo>
                  <a:cubicBezTo>
                    <a:pt x="2155910" y="1025507"/>
                    <a:pt x="2178564" y="875504"/>
                    <a:pt x="2183214" y="820964"/>
                  </a:cubicBezTo>
                  <a:cubicBezTo>
                    <a:pt x="2186270" y="785223"/>
                    <a:pt x="2193179" y="749682"/>
                    <a:pt x="2190256" y="713477"/>
                  </a:cubicBezTo>
                  <a:cubicBezTo>
                    <a:pt x="2189525" y="704442"/>
                    <a:pt x="2191319" y="695208"/>
                    <a:pt x="2184941" y="687170"/>
                  </a:cubicBezTo>
                  <a:cubicBezTo>
                    <a:pt x="2183347" y="685177"/>
                    <a:pt x="2182549" y="680859"/>
                    <a:pt x="2183546" y="678600"/>
                  </a:cubicBezTo>
                  <a:cubicBezTo>
                    <a:pt x="2199091" y="644056"/>
                    <a:pt x="2187266" y="607850"/>
                    <a:pt x="2190455" y="572575"/>
                  </a:cubicBezTo>
                  <a:cubicBezTo>
                    <a:pt x="2190920" y="567128"/>
                    <a:pt x="2189990" y="561547"/>
                    <a:pt x="2190654" y="556100"/>
                  </a:cubicBezTo>
                  <a:cubicBezTo>
                    <a:pt x="2191252" y="551317"/>
                    <a:pt x="2187333" y="543279"/>
                    <a:pt x="2195504" y="542814"/>
                  </a:cubicBezTo>
                  <a:close/>
                  <a:moveTo>
                    <a:pt x="1772134" y="307246"/>
                  </a:moveTo>
                  <a:cubicBezTo>
                    <a:pt x="1972691" y="362783"/>
                    <a:pt x="2173448" y="417789"/>
                    <a:pt x="2379254" y="474389"/>
                  </a:cubicBezTo>
                  <a:cubicBezTo>
                    <a:pt x="2334878" y="485416"/>
                    <a:pt x="2294288" y="492524"/>
                    <a:pt x="2255890" y="505877"/>
                  </a:cubicBezTo>
                  <a:cubicBezTo>
                    <a:pt x="2207794" y="522618"/>
                    <a:pt x="2161956" y="515643"/>
                    <a:pt x="2114590" y="505146"/>
                  </a:cubicBezTo>
                  <a:cubicBezTo>
                    <a:pt x="2020655" y="484353"/>
                    <a:pt x="1926322" y="465553"/>
                    <a:pt x="1832255" y="445690"/>
                  </a:cubicBezTo>
                  <a:cubicBezTo>
                    <a:pt x="1828601" y="444893"/>
                    <a:pt x="1825744" y="444162"/>
                    <a:pt x="1822024" y="445557"/>
                  </a:cubicBezTo>
                  <a:cubicBezTo>
                    <a:pt x="1789605" y="457581"/>
                    <a:pt x="1756523" y="458511"/>
                    <a:pt x="1723307" y="449477"/>
                  </a:cubicBezTo>
                  <a:cubicBezTo>
                    <a:pt x="1718125" y="448082"/>
                    <a:pt x="1715202" y="448347"/>
                    <a:pt x="1712877" y="452865"/>
                  </a:cubicBezTo>
                  <a:cubicBezTo>
                    <a:pt x="1710286" y="457913"/>
                    <a:pt x="1713674" y="461036"/>
                    <a:pt x="1716929" y="463693"/>
                  </a:cubicBezTo>
                  <a:cubicBezTo>
                    <a:pt x="1727359" y="472263"/>
                    <a:pt x="1740313" y="474123"/>
                    <a:pt x="1752935" y="475319"/>
                  </a:cubicBezTo>
                  <a:cubicBezTo>
                    <a:pt x="1776851" y="477511"/>
                    <a:pt x="1800500" y="475717"/>
                    <a:pt x="1822556" y="464955"/>
                  </a:cubicBezTo>
                  <a:cubicBezTo>
                    <a:pt x="1827139" y="462697"/>
                    <a:pt x="1831258" y="462032"/>
                    <a:pt x="1836506" y="463095"/>
                  </a:cubicBezTo>
                  <a:cubicBezTo>
                    <a:pt x="1941336" y="484885"/>
                    <a:pt x="2046165" y="506475"/>
                    <a:pt x="2156375" y="529195"/>
                  </a:cubicBezTo>
                  <a:cubicBezTo>
                    <a:pt x="2107083" y="541418"/>
                    <a:pt x="1830793" y="609311"/>
                    <a:pt x="1736792" y="632629"/>
                  </a:cubicBezTo>
                  <a:cubicBezTo>
                    <a:pt x="1724702" y="635618"/>
                    <a:pt x="1713408" y="635951"/>
                    <a:pt x="1701052" y="632961"/>
                  </a:cubicBezTo>
                  <a:cubicBezTo>
                    <a:pt x="1515973" y="587788"/>
                    <a:pt x="1330761" y="543013"/>
                    <a:pt x="1145616" y="498171"/>
                  </a:cubicBezTo>
                  <a:cubicBezTo>
                    <a:pt x="1141564" y="497175"/>
                    <a:pt x="1136980" y="497640"/>
                    <a:pt x="1133326" y="492192"/>
                  </a:cubicBezTo>
                  <a:cubicBezTo>
                    <a:pt x="1334017" y="430544"/>
                    <a:pt x="1533577" y="369293"/>
                    <a:pt x="1733006" y="307778"/>
                  </a:cubicBezTo>
                  <a:cubicBezTo>
                    <a:pt x="1746358" y="303659"/>
                    <a:pt x="1758515" y="303526"/>
                    <a:pt x="1772134" y="307246"/>
                  </a:cubicBezTo>
                  <a:close/>
                  <a:moveTo>
                    <a:pt x="0" y="0"/>
                  </a:moveTo>
                  <a:cubicBezTo>
                    <a:pt x="732410" y="287251"/>
                    <a:pt x="1248054" y="792265"/>
                    <a:pt x="1534972" y="1528462"/>
                  </a:cubicBezTo>
                  <a:cubicBezTo>
                    <a:pt x="2036399" y="1227792"/>
                    <a:pt x="2574696" y="1019263"/>
                    <a:pt x="3151324" y="909650"/>
                  </a:cubicBezTo>
                  <a:cubicBezTo>
                    <a:pt x="2438245" y="1262337"/>
                    <a:pt x="1848663" y="1761638"/>
                    <a:pt x="1377263" y="2408152"/>
                  </a:cubicBezTo>
                  <a:cubicBezTo>
                    <a:pt x="1392011" y="2319000"/>
                    <a:pt x="1381449" y="2237887"/>
                    <a:pt x="1344845" y="2160893"/>
                  </a:cubicBezTo>
                  <a:cubicBezTo>
                    <a:pt x="1296017" y="2058056"/>
                    <a:pt x="1218292" y="1986044"/>
                    <a:pt x="1110540" y="1948178"/>
                  </a:cubicBezTo>
                  <a:cubicBezTo>
                    <a:pt x="1094663" y="1942598"/>
                    <a:pt x="1087887" y="1934759"/>
                    <a:pt x="1085296" y="1918616"/>
                  </a:cubicBezTo>
                  <a:cubicBezTo>
                    <a:pt x="1059852" y="1761439"/>
                    <a:pt x="1021255" y="1607383"/>
                    <a:pt x="971565" y="1456118"/>
                  </a:cubicBezTo>
                  <a:cubicBezTo>
                    <a:pt x="872382" y="1154385"/>
                    <a:pt x="731945" y="873246"/>
                    <a:pt x="550055" y="612767"/>
                  </a:cubicBezTo>
                  <a:cubicBezTo>
                    <a:pt x="416261" y="421111"/>
                    <a:pt x="263601" y="245930"/>
                    <a:pt x="92340" y="86959"/>
                  </a:cubicBezTo>
                  <a:cubicBezTo>
                    <a:pt x="61317" y="58194"/>
                    <a:pt x="29562" y="3022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EE95FEE4-01B3-442E-B61F-F44341379CDE}"/>
                </a:ext>
              </a:extLst>
            </p:cNvPr>
            <p:cNvSpPr/>
            <p:nvPr/>
          </p:nvSpPr>
          <p:spPr>
            <a:xfrm>
              <a:off x="2383949" y="2098404"/>
              <a:ext cx="3271743" cy="3224150"/>
            </a:xfrm>
            <a:custGeom>
              <a:avLst/>
              <a:gdLst>
                <a:gd name="connsiteX0" fmla="*/ 2448455 w 3271743"/>
                <a:gd name="connsiteY0" fmla="*/ 372151 h 3224150"/>
                <a:gd name="connsiteX1" fmla="*/ 2461675 w 3271743"/>
                <a:gd name="connsiteY1" fmla="*/ 695142 h 3224150"/>
                <a:gd name="connsiteX2" fmla="*/ 2447924 w 3271743"/>
                <a:gd name="connsiteY2" fmla="*/ 718526 h 3224150"/>
                <a:gd name="connsiteX3" fmla="*/ 1588695 w 3271743"/>
                <a:gd name="connsiteY3" fmla="*/ 1225600 h 3224150"/>
                <a:gd name="connsiteX4" fmla="*/ 606302 w 3271743"/>
                <a:gd name="connsiteY4" fmla="*/ 2209388 h 3224150"/>
                <a:gd name="connsiteX5" fmla="*/ 228837 w 3271743"/>
                <a:gd name="connsiteY5" fmla="*/ 2929907 h 3224150"/>
                <a:gd name="connsiteX6" fmla="*/ 160545 w 3271743"/>
                <a:gd name="connsiteY6" fmla="*/ 3198491 h 3224150"/>
                <a:gd name="connsiteX7" fmla="*/ 146860 w 3271743"/>
                <a:gd name="connsiteY7" fmla="*/ 3211445 h 3224150"/>
                <a:gd name="connsiteX8" fmla="*/ 10276 w 3271743"/>
                <a:gd name="connsiteY8" fmla="*/ 3224001 h 3224150"/>
                <a:gd name="connsiteX9" fmla="*/ 511 w 3271743"/>
                <a:gd name="connsiteY9" fmla="*/ 3210116 h 3224150"/>
                <a:gd name="connsiteX10" fmla="*/ 26685 w 3271743"/>
                <a:gd name="connsiteY10" fmla="*/ 2966777 h 3224150"/>
                <a:gd name="connsiteX11" fmla="*/ 308622 w 3271743"/>
                <a:gd name="connsiteY11" fmla="*/ 2234101 h 3224150"/>
                <a:gd name="connsiteX12" fmla="*/ 1012865 w 3271743"/>
                <a:gd name="connsiteY12" fmla="*/ 1345376 h 3224150"/>
                <a:gd name="connsiteX13" fmla="*/ 2448455 w 3271743"/>
                <a:gd name="connsiteY13" fmla="*/ 372151 h 3224150"/>
                <a:gd name="connsiteX14" fmla="*/ 2894145 w 3271743"/>
                <a:gd name="connsiteY14" fmla="*/ 0 h 3224150"/>
                <a:gd name="connsiteX15" fmla="*/ 2987349 w 3271743"/>
                <a:gd name="connsiteY15" fmla="*/ 241014 h 3224150"/>
                <a:gd name="connsiteX16" fmla="*/ 3009869 w 3271743"/>
                <a:gd name="connsiteY16" fmla="*/ 255962 h 3224150"/>
                <a:gd name="connsiteX17" fmla="*/ 3271743 w 3271743"/>
                <a:gd name="connsiteY17" fmla="*/ 258087 h 3224150"/>
                <a:gd name="connsiteX18" fmla="*/ 3067466 w 3271743"/>
                <a:gd name="connsiteY18" fmla="*/ 424499 h 3224150"/>
                <a:gd name="connsiteX19" fmla="*/ 3060623 w 3271743"/>
                <a:gd name="connsiteY19" fmla="*/ 448880 h 3224150"/>
                <a:gd name="connsiteX20" fmla="*/ 3135425 w 3271743"/>
                <a:gd name="connsiteY20" fmla="*/ 685377 h 3224150"/>
                <a:gd name="connsiteX21" fmla="*/ 3136422 w 3271743"/>
                <a:gd name="connsiteY21" fmla="*/ 697069 h 3224150"/>
                <a:gd name="connsiteX22" fmla="*/ 2919190 w 3271743"/>
                <a:gd name="connsiteY22" fmla="*/ 556698 h 3224150"/>
                <a:gd name="connsiteX23" fmla="*/ 2892484 w 3271743"/>
                <a:gd name="connsiteY23" fmla="*/ 558093 h 3224150"/>
                <a:gd name="connsiteX24" fmla="*/ 2679438 w 3271743"/>
                <a:gd name="connsiteY24" fmla="*/ 709824 h 3224150"/>
                <a:gd name="connsiteX25" fmla="*/ 2744939 w 3271743"/>
                <a:gd name="connsiteY25" fmla="*/ 464358 h 3224150"/>
                <a:gd name="connsiteX26" fmla="*/ 2732118 w 3271743"/>
                <a:gd name="connsiteY26" fmla="*/ 427090 h 3224150"/>
                <a:gd name="connsiteX27" fmla="*/ 2526844 w 3271743"/>
                <a:gd name="connsiteY27" fmla="*/ 276290 h 3224150"/>
                <a:gd name="connsiteX28" fmla="*/ 2782606 w 3271743"/>
                <a:gd name="connsiteY28" fmla="*/ 262206 h 3224150"/>
                <a:gd name="connsiteX29" fmla="*/ 2811836 w 3271743"/>
                <a:gd name="connsiteY29" fmla="*/ 240350 h 3224150"/>
                <a:gd name="connsiteX30" fmla="*/ 2894145 w 3271743"/>
                <a:gd name="connsiteY30" fmla="*/ 0 h 322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71743" h="3224150">
                  <a:moveTo>
                    <a:pt x="2448455" y="372151"/>
                  </a:moveTo>
                  <a:cubicBezTo>
                    <a:pt x="2451046" y="432139"/>
                    <a:pt x="2459217" y="646381"/>
                    <a:pt x="2461675" y="695142"/>
                  </a:cubicBezTo>
                  <a:cubicBezTo>
                    <a:pt x="2462273" y="707100"/>
                    <a:pt x="2459549" y="713278"/>
                    <a:pt x="2447924" y="718526"/>
                  </a:cubicBezTo>
                  <a:cubicBezTo>
                    <a:pt x="2143334" y="856704"/>
                    <a:pt x="1857478" y="1026770"/>
                    <a:pt x="1588695" y="1225600"/>
                  </a:cubicBezTo>
                  <a:cubicBezTo>
                    <a:pt x="1211961" y="1504281"/>
                    <a:pt x="878540" y="1826409"/>
                    <a:pt x="606302" y="2209388"/>
                  </a:cubicBezTo>
                  <a:cubicBezTo>
                    <a:pt x="447796" y="2432333"/>
                    <a:pt x="316261" y="2669627"/>
                    <a:pt x="228837" y="2929907"/>
                  </a:cubicBezTo>
                  <a:cubicBezTo>
                    <a:pt x="199341" y="3017730"/>
                    <a:pt x="175492" y="3107014"/>
                    <a:pt x="160545" y="3198491"/>
                  </a:cubicBezTo>
                  <a:cubicBezTo>
                    <a:pt x="159150" y="3207127"/>
                    <a:pt x="156094" y="3210714"/>
                    <a:pt x="146860" y="3211445"/>
                  </a:cubicBezTo>
                  <a:cubicBezTo>
                    <a:pt x="101288" y="3215165"/>
                    <a:pt x="55782" y="3219350"/>
                    <a:pt x="10276" y="3224001"/>
                  </a:cubicBezTo>
                  <a:cubicBezTo>
                    <a:pt x="-3010" y="3225396"/>
                    <a:pt x="312" y="3216759"/>
                    <a:pt x="511" y="3210116"/>
                  </a:cubicBezTo>
                  <a:cubicBezTo>
                    <a:pt x="3434" y="3128405"/>
                    <a:pt x="11472" y="3047159"/>
                    <a:pt x="26685" y="2966777"/>
                  </a:cubicBezTo>
                  <a:cubicBezTo>
                    <a:pt x="76044" y="2705368"/>
                    <a:pt x="177552" y="2463955"/>
                    <a:pt x="308622" y="2234101"/>
                  </a:cubicBezTo>
                  <a:cubicBezTo>
                    <a:pt x="498018" y="1902008"/>
                    <a:pt x="738169" y="1609775"/>
                    <a:pt x="1012865" y="1345376"/>
                  </a:cubicBezTo>
                  <a:cubicBezTo>
                    <a:pt x="1429923" y="944129"/>
                    <a:pt x="2018110" y="554307"/>
                    <a:pt x="2448455" y="372151"/>
                  </a:cubicBezTo>
                  <a:close/>
                  <a:moveTo>
                    <a:pt x="2894145" y="0"/>
                  </a:moveTo>
                  <a:cubicBezTo>
                    <a:pt x="2917994" y="61383"/>
                    <a:pt x="2981171" y="221351"/>
                    <a:pt x="2987349" y="241014"/>
                  </a:cubicBezTo>
                  <a:cubicBezTo>
                    <a:pt x="2991202" y="253371"/>
                    <a:pt x="2997911" y="255962"/>
                    <a:pt x="3009869" y="255962"/>
                  </a:cubicBezTo>
                  <a:cubicBezTo>
                    <a:pt x="3090384" y="256227"/>
                    <a:pt x="3261779" y="258087"/>
                    <a:pt x="3271743" y="258087"/>
                  </a:cubicBezTo>
                  <a:cubicBezTo>
                    <a:pt x="3219594" y="300670"/>
                    <a:pt x="3086598" y="410482"/>
                    <a:pt x="3067466" y="424499"/>
                  </a:cubicBezTo>
                  <a:cubicBezTo>
                    <a:pt x="3057700" y="431674"/>
                    <a:pt x="3057169" y="438118"/>
                    <a:pt x="3060623" y="448880"/>
                  </a:cubicBezTo>
                  <a:cubicBezTo>
                    <a:pt x="3085934" y="527601"/>
                    <a:pt x="3110580" y="606522"/>
                    <a:pt x="3135425" y="685377"/>
                  </a:cubicBezTo>
                  <a:cubicBezTo>
                    <a:pt x="3136488" y="688698"/>
                    <a:pt x="3139079" y="691887"/>
                    <a:pt x="3136422" y="697069"/>
                  </a:cubicBezTo>
                  <a:cubicBezTo>
                    <a:pt x="3097094" y="671758"/>
                    <a:pt x="2951941" y="578953"/>
                    <a:pt x="2919190" y="556698"/>
                  </a:cubicBezTo>
                  <a:cubicBezTo>
                    <a:pt x="2908627" y="549524"/>
                    <a:pt x="2902250" y="550985"/>
                    <a:pt x="2892484" y="558093"/>
                  </a:cubicBezTo>
                  <a:cubicBezTo>
                    <a:pt x="2827448" y="605326"/>
                    <a:pt x="2686612" y="705040"/>
                    <a:pt x="2679438" y="709824"/>
                  </a:cubicBezTo>
                  <a:cubicBezTo>
                    <a:pt x="2701626" y="626186"/>
                    <a:pt x="2722685" y="545139"/>
                    <a:pt x="2744939" y="464358"/>
                  </a:cubicBezTo>
                  <a:cubicBezTo>
                    <a:pt x="2749523" y="447617"/>
                    <a:pt x="2747464" y="437985"/>
                    <a:pt x="2732118" y="427090"/>
                  </a:cubicBezTo>
                  <a:cubicBezTo>
                    <a:pt x="2664225" y="378728"/>
                    <a:pt x="2597660" y="328572"/>
                    <a:pt x="2526844" y="276290"/>
                  </a:cubicBezTo>
                  <a:cubicBezTo>
                    <a:pt x="2539599" y="275227"/>
                    <a:pt x="2707671" y="265329"/>
                    <a:pt x="2782606" y="262206"/>
                  </a:cubicBezTo>
                  <a:cubicBezTo>
                    <a:pt x="2798948" y="261542"/>
                    <a:pt x="2806655" y="256692"/>
                    <a:pt x="2811836" y="240350"/>
                  </a:cubicBezTo>
                  <a:cubicBezTo>
                    <a:pt x="2836416" y="163289"/>
                    <a:pt x="2889428" y="2857"/>
                    <a:pt x="2894145" y="0"/>
                  </a:cubicBezTo>
                  <a:close/>
                </a:path>
              </a:pathLst>
            </a:custGeom>
            <a:solidFill>
              <a:schemeClr val="accent3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0230FBEA-36CB-4122-9B31-54FF1059D7BC}"/>
                </a:ext>
              </a:extLst>
            </p:cNvPr>
            <p:cNvSpPr/>
            <p:nvPr/>
          </p:nvSpPr>
          <p:spPr>
            <a:xfrm>
              <a:off x="535730" y="2193270"/>
              <a:ext cx="2101105" cy="1886069"/>
            </a:xfrm>
            <a:custGeom>
              <a:avLst/>
              <a:gdLst>
                <a:gd name="connsiteX0" fmla="*/ 1820762 w 2101105"/>
                <a:gd name="connsiteY0" fmla="*/ 1317342 h 1886069"/>
                <a:gd name="connsiteX1" fmla="*/ 2101104 w 2101105"/>
                <a:gd name="connsiteY1" fmla="*/ 1606054 h 1886069"/>
                <a:gd name="connsiteX2" fmla="*/ 1815381 w 2101105"/>
                <a:gd name="connsiteY2" fmla="*/ 1886064 h 1886069"/>
                <a:gd name="connsiteX3" fmla="*/ 1532714 w 2101105"/>
                <a:gd name="connsiteY3" fmla="*/ 1606054 h 1886069"/>
                <a:gd name="connsiteX4" fmla="*/ 1820762 w 2101105"/>
                <a:gd name="connsiteY4" fmla="*/ 1317342 h 1886069"/>
                <a:gd name="connsiteX5" fmla="*/ 367501 w 2101105"/>
                <a:gd name="connsiteY5" fmla="*/ 754997 h 1886069"/>
                <a:gd name="connsiteX6" fmla="*/ 371487 w 2101105"/>
                <a:gd name="connsiteY6" fmla="*/ 775325 h 1886069"/>
                <a:gd name="connsiteX7" fmla="*/ 371753 w 2101105"/>
                <a:gd name="connsiteY7" fmla="*/ 844879 h 1886069"/>
                <a:gd name="connsiteX8" fmla="*/ 376469 w 2101105"/>
                <a:gd name="connsiteY8" fmla="*/ 865407 h 1886069"/>
                <a:gd name="connsiteX9" fmla="*/ 378396 w 2101105"/>
                <a:gd name="connsiteY9" fmla="*/ 875637 h 1886069"/>
                <a:gd name="connsiteX10" fmla="*/ 374875 w 2101105"/>
                <a:gd name="connsiteY10" fmla="*/ 952499 h 1886069"/>
                <a:gd name="connsiteX11" fmla="*/ 400584 w 2101105"/>
                <a:gd name="connsiteY11" fmla="*/ 1188597 h 1886069"/>
                <a:gd name="connsiteX12" fmla="*/ 347372 w 2101105"/>
                <a:gd name="connsiteY12" fmla="*/ 1181223 h 1886069"/>
                <a:gd name="connsiteX13" fmla="*/ 360725 w 2101105"/>
                <a:gd name="connsiteY13" fmla="*/ 903472 h 1886069"/>
                <a:gd name="connsiteX14" fmla="*/ 355344 w 2101105"/>
                <a:gd name="connsiteY14" fmla="*/ 879291 h 1886069"/>
                <a:gd name="connsiteX15" fmla="*/ 353550 w 2101105"/>
                <a:gd name="connsiteY15" fmla="*/ 870854 h 1886069"/>
                <a:gd name="connsiteX16" fmla="*/ 362054 w 2101105"/>
                <a:gd name="connsiteY16" fmla="*/ 776122 h 1886069"/>
                <a:gd name="connsiteX17" fmla="*/ 367501 w 2101105"/>
                <a:gd name="connsiteY17" fmla="*/ 754997 h 1886069"/>
                <a:gd name="connsiteX18" fmla="*/ 1039932 w 2101105"/>
                <a:gd name="connsiteY18" fmla="*/ 628378 h 1886069"/>
                <a:gd name="connsiteX19" fmla="*/ 1046899 w 2101105"/>
                <a:gd name="connsiteY19" fmla="*/ 635154 h 1886069"/>
                <a:gd name="connsiteX20" fmla="*/ 1104827 w 2101105"/>
                <a:gd name="connsiteY20" fmla="*/ 949243 h 1886069"/>
                <a:gd name="connsiteX21" fmla="*/ 867466 w 2101105"/>
                <a:gd name="connsiteY21" fmla="*/ 1103033 h 1886069"/>
                <a:gd name="connsiteX22" fmla="*/ 632298 w 2101105"/>
                <a:gd name="connsiteY22" fmla="*/ 981728 h 1886069"/>
                <a:gd name="connsiteX23" fmla="*/ 602603 w 2101105"/>
                <a:gd name="connsiteY23" fmla="*/ 919349 h 1886069"/>
                <a:gd name="connsiteX24" fmla="*/ 607320 w 2101105"/>
                <a:gd name="connsiteY24" fmla="*/ 907125 h 1886069"/>
                <a:gd name="connsiteX25" fmla="*/ 726897 w 2101105"/>
                <a:gd name="connsiteY25" fmla="*/ 863081 h 1886069"/>
                <a:gd name="connsiteX26" fmla="*/ 935493 w 2101105"/>
                <a:gd name="connsiteY26" fmla="*/ 730948 h 1886069"/>
                <a:gd name="connsiteX27" fmla="*/ 1030224 w 2101105"/>
                <a:gd name="connsiteY27" fmla="*/ 632563 h 1886069"/>
                <a:gd name="connsiteX28" fmla="*/ 1039932 w 2101105"/>
                <a:gd name="connsiteY28" fmla="*/ 628378 h 1886069"/>
                <a:gd name="connsiteX29" fmla="*/ 946122 w 2101105"/>
                <a:gd name="connsiteY29" fmla="*/ 409087 h 1886069"/>
                <a:gd name="connsiteX30" fmla="*/ 1028962 w 2101105"/>
                <a:gd name="connsiteY30" fmla="*/ 538828 h 1886069"/>
                <a:gd name="connsiteX31" fmla="*/ 1024445 w 2101105"/>
                <a:gd name="connsiteY31" fmla="*/ 557894 h 1886069"/>
                <a:gd name="connsiteX32" fmla="*/ 731813 w 2101105"/>
                <a:gd name="connsiteY32" fmla="*/ 804622 h 1886069"/>
                <a:gd name="connsiteX33" fmla="*/ 541685 w 2101105"/>
                <a:gd name="connsiteY33" fmla="*/ 872648 h 1886069"/>
                <a:gd name="connsiteX34" fmla="*/ 516507 w 2101105"/>
                <a:gd name="connsiteY34" fmla="*/ 862550 h 1886069"/>
                <a:gd name="connsiteX35" fmla="*/ 443366 w 2101105"/>
                <a:gd name="connsiteY35" fmla="*/ 747291 h 1886069"/>
                <a:gd name="connsiteX36" fmla="*/ 601606 w 2101105"/>
                <a:gd name="connsiteY36" fmla="*/ 687702 h 1886069"/>
                <a:gd name="connsiteX37" fmla="*/ 726432 w 2101105"/>
                <a:gd name="connsiteY37" fmla="*/ 641333 h 1886069"/>
                <a:gd name="connsiteX38" fmla="*/ 760312 w 2101105"/>
                <a:gd name="connsiteY38" fmla="*/ 614893 h 1886069"/>
                <a:gd name="connsiteX39" fmla="*/ 946122 w 2101105"/>
                <a:gd name="connsiteY39" fmla="*/ 409087 h 1886069"/>
                <a:gd name="connsiteX40" fmla="*/ 1074069 w 2101105"/>
                <a:gd name="connsiteY40" fmla="*/ 209725 h 1886069"/>
                <a:gd name="connsiteX41" fmla="*/ 1010693 w 2101105"/>
                <a:gd name="connsiteY41" fmla="*/ 280010 h 1886069"/>
                <a:gd name="connsiteX42" fmla="*/ 738589 w 2101105"/>
                <a:gd name="connsiteY42" fmla="*/ 582673 h 1886069"/>
                <a:gd name="connsiteX43" fmla="*/ 668636 w 2101105"/>
                <a:gd name="connsiteY43" fmla="*/ 619011 h 1886069"/>
                <a:gd name="connsiteX44" fmla="*/ 375008 w 2101105"/>
                <a:gd name="connsiteY44" fmla="*/ 729554 h 1886069"/>
                <a:gd name="connsiteX45" fmla="*/ 360791 w 2101105"/>
                <a:gd name="connsiteY45" fmla="*/ 733207 h 1886069"/>
                <a:gd name="connsiteX46" fmla="*/ 416461 w 2101105"/>
                <a:gd name="connsiteY46" fmla="*/ 675212 h 1886069"/>
                <a:gd name="connsiteX47" fmla="*/ 548528 w 2101105"/>
                <a:gd name="connsiteY47" fmla="*/ 538496 h 1886069"/>
                <a:gd name="connsiteX48" fmla="*/ 571247 w 2101105"/>
                <a:gd name="connsiteY48" fmla="*/ 525475 h 1886069"/>
                <a:gd name="connsiteX49" fmla="*/ 635620 w 2101105"/>
                <a:gd name="connsiteY49" fmla="*/ 483357 h 1886069"/>
                <a:gd name="connsiteX50" fmla="*/ 637746 w 2101105"/>
                <a:gd name="connsiteY50" fmla="*/ 465687 h 1886069"/>
                <a:gd name="connsiteX51" fmla="*/ 624193 w 2101105"/>
                <a:gd name="connsiteY51" fmla="*/ 473459 h 1886069"/>
                <a:gd name="connsiteX52" fmla="*/ 569387 w 2101105"/>
                <a:gd name="connsiteY52" fmla="*/ 508469 h 1886069"/>
                <a:gd name="connsiteX53" fmla="*/ 540224 w 2101105"/>
                <a:gd name="connsiteY53" fmla="*/ 527468 h 1886069"/>
                <a:gd name="connsiteX54" fmla="*/ 345446 w 2101105"/>
                <a:gd name="connsiteY54" fmla="*/ 730218 h 1886069"/>
                <a:gd name="connsiteX55" fmla="*/ 302597 w 2101105"/>
                <a:gd name="connsiteY55" fmla="*/ 756392 h 1886069"/>
                <a:gd name="connsiteX56" fmla="*/ 172391 w 2101105"/>
                <a:gd name="connsiteY56" fmla="*/ 805485 h 1886069"/>
                <a:gd name="connsiteX57" fmla="*/ 319405 w 2101105"/>
                <a:gd name="connsiteY57" fmla="*/ 632430 h 1886069"/>
                <a:gd name="connsiteX58" fmla="*/ 524679 w 2101105"/>
                <a:gd name="connsiteY58" fmla="*/ 389888 h 1886069"/>
                <a:gd name="connsiteX59" fmla="*/ 552779 w 2101105"/>
                <a:gd name="connsiteY59" fmla="*/ 371420 h 1886069"/>
                <a:gd name="connsiteX60" fmla="*/ 1059919 w 2101105"/>
                <a:gd name="connsiteY60" fmla="*/ 213578 h 1886069"/>
                <a:gd name="connsiteX61" fmla="*/ 1074069 w 2101105"/>
                <a:gd name="connsiteY61" fmla="*/ 209725 h 1886069"/>
                <a:gd name="connsiteX62" fmla="*/ 1191454 w 2101105"/>
                <a:gd name="connsiteY62" fmla="*/ 0 h 1886069"/>
                <a:gd name="connsiteX63" fmla="*/ 1390284 w 2101105"/>
                <a:gd name="connsiteY63" fmla="*/ 317145 h 1886069"/>
                <a:gd name="connsiteX64" fmla="*/ 1648969 w 2101105"/>
                <a:gd name="connsiteY64" fmla="*/ 892245 h 1886069"/>
                <a:gd name="connsiteX65" fmla="*/ 1740313 w 2101105"/>
                <a:gd name="connsiteY65" fmla="*/ 1190657 h 1886069"/>
                <a:gd name="connsiteX66" fmla="*/ 1730680 w 2101105"/>
                <a:gd name="connsiteY66" fmla="*/ 1208062 h 1886069"/>
                <a:gd name="connsiteX67" fmla="*/ 1415661 w 2101105"/>
                <a:gd name="connsiteY67" fmla="*/ 1535703 h 1886069"/>
                <a:gd name="connsiteX68" fmla="*/ 1414664 w 2101105"/>
                <a:gd name="connsiteY68" fmla="*/ 1652358 h 1886069"/>
                <a:gd name="connsiteX69" fmla="*/ 1414731 w 2101105"/>
                <a:gd name="connsiteY69" fmla="*/ 1662854 h 1886069"/>
                <a:gd name="connsiteX70" fmla="*/ 0 w 2101105"/>
                <a:gd name="connsiteY70" fmla="*/ 1482824 h 1886069"/>
                <a:gd name="connsiteX71" fmla="*/ 438981 w 2101105"/>
                <a:gd name="connsiteY71" fmla="*/ 1344181 h 1886069"/>
                <a:gd name="connsiteX72" fmla="*/ 989568 w 2101105"/>
                <a:gd name="connsiteY72" fmla="*/ 1221348 h 1886069"/>
                <a:gd name="connsiteX73" fmla="*/ 1360855 w 2101105"/>
                <a:gd name="connsiteY73" fmla="*/ 1171790 h 1886069"/>
                <a:gd name="connsiteX74" fmla="*/ 1374340 w 2101105"/>
                <a:gd name="connsiteY74" fmla="*/ 1157640 h 1886069"/>
                <a:gd name="connsiteX75" fmla="*/ 1370155 w 2101105"/>
                <a:gd name="connsiteY75" fmla="*/ 892312 h 1886069"/>
                <a:gd name="connsiteX76" fmla="*/ 1191454 w 2101105"/>
                <a:gd name="connsiteY76" fmla="*/ 0 h 188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101105" h="1886069">
                  <a:moveTo>
                    <a:pt x="1820762" y="1317342"/>
                  </a:moveTo>
                  <a:cubicBezTo>
                    <a:pt x="1973622" y="1317674"/>
                    <a:pt x="2101569" y="1449475"/>
                    <a:pt x="2101104" y="1606054"/>
                  </a:cubicBezTo>
                  <a:cubicBezTo>
                    <a:pt x="2100639" y="1763697"/>
                    <a:pt x="1974950" y="1886994"/>
                    <a:pt x="1815381" y="1886064"/>
                  </a:cubicBezTo>
                  <a:cubicBezTo>
                    <a:pt x="1658137" y="1885201"/>
                    <a:pt x="1532116" y="1760309"/>
                    <a:pt x="1532714" y="1606054"/>
                  </a:cubicBezTo>
                  <a:cubicBezTo>
                    <a:pt x="1533312" y="1446086"/>
                    <a:pt x="1662123" y="1317010"/>
                    <a:pt x="1820762" y="1317342"/>
                  </a:cubicBezTo>
                  <a:close/>
                  <a:moveTo>
                    <a:pt x="367501" y="754997"/>
                  </a:moveTo>
                  <a:cubicBezTo>
                    <a:pt x="375406" y="754731"/>
                    <a:pt x="371288" y="768150"/>
                    <a:pt x="371487" y="775325"/>
                  </a:cubicBezTo>
                  <a:cubicBezTo>
                    <a:pt x="372085" y="798510"/>
                    <a:pt x="371553" y="821694"/>
                    <a:pt x="371753" y="844879"/>
                  </a:cubicBezTo>
                  <a:cubicBezTo>
                    <a:pt x="371819" y="851921"/>
                    <a:pt x="369893" y="859494"/>
                    <a:pt x="376469" y="865407"/>
                  </a:cubicBezTo>
                  <a:cubicBezTo>
                    <a:pt x="379326" y="867997"/>
                    <a:pt x="379990" y="872315"/>
                    <a:pt x="378396" y="875637"/>
                  </a:cubicBezTo>
                  <a:cubicBezTo>
                    <a:pt x="366770" y="900815"/>
                    <a:pt x="372417" y="926723"/>
                    <a:pt x="374875" y="952499"/>
                  </a:cubicBezTo>
                  <a:cubicBezTo>
                    <a:pt x="378529" y="991228"/>
                    <a:pt x="403573" y="1180625"/>
                    <a:pt x="400584" y="1188597"/>
                  </a:cubicBezTo>
                  <a:cubicBezTo>
                    <a:pt x="383511" y="1182353"/>
                    <a:pt x="366571" y="1174447"/>
                    <a:pt x="347372" y="1181223"/>
                  </a:cubicBezTo>
                  <a:cubicBezTo>
                    <a:pt x="343851" y="1159633"/>
                    <a:pt x="356274" y="975085"/>
                    <a:pt x="360725" y="903472"/>
                  </a:cubicBezTo>
                  <a:cubicBezTo>
                    <a:pt x="361256" y="895168"/>
                    <a:pt x="362120" y="886399"/>
                    <a:pt x="355344" y="879291"/>
                  </a:cubicBezTo>
                  <a:cubicBezTo>
                    <a:pt x="353617" y="877497"/>
                    <a:pt x="352487" y="872847"/>
                    <a:pt x="353550" y="870854"/>
                  </a:cubicBezTo>
                  <a:cubicBezTo>
                    <a:pt x="370025" y="840362"/>
                    <a:pt x="357868" y="807544"/>
                    <a:pt x="362054" y="776122"/>
                  </a:cubicBezTo>
                  <a:cubicBezTo>
                    <a:pt x="363050" y="768615"/>
                    <a:pt x="357071" y="755396"/>
                    <a:pt x="367501" y="754997"/>
                  </a:cubicBezTo>
                  <a:close/>
                  <a:moveTo>
                    <a:pt x="1039932" y="628378"/>
                  </a:moveTo>
                  <a:cubicBezTo>
                    <a:pt x="1042465" y="629789"/>
                    <a:pt x="1044541" y="633028"/>
                    <a:pt x="1046899" y="635154"/>
                  </a:cubicBezTo>
                  <a:cubicBezTo>
                    <a:pt x="1133725" y="714473"/>
                    <a:pt x="1158571" y="840959"/>
                    <a:pt x="1104827" y="949243"/>
                  </a:cubicBezTo>
                  <a:cubicBezTo>
                    <a:pt x="1056664" y="1046366"/>
                    <a:pt x="974422" y="1097652"/>
                    <a:pt x="867466" y="1103033"/>
                  </a:cubicBezTo>
                  <a:cubicBezTo>
                    <a:pt x="767620" y="1108015"/>
                    <a:pt x="688366" y="1065299"/>
                    <a:pt x="632298" y="981728"/>
                  </a:cubicBezTo>
                  <a:cubicBezTo>
                    <a:pt x="619344" y="962463"/>
                    <a:pt x="609977" y="941404"/>
                    <a:pt x="602603" y="919349"/>
                  </a:cubicBezTo>
                  <a:cubicBezTo>
                    <a:pt x="600809" y="913968"/>
                    <a:pt x="598816" y="909450"/>
                    <a:pt x="607320" y="907125"/>
                  </a:cubicBezTo>
                  <a:cubicBezTo>
                    <a:pt x="648441" y="896031"/>
                    <a:pt x="687370" y="878693"/>
                    <a:pt x="726897" y="863081"/>
                  </a:cubicBezTo>
                  <a:cubicBezTo>
                    <a:pt x="790538" y="831460"/>
                    <a:pt x="876900" y="778314"/>
                    <a:pt x="935493" y="730948"/>
                  </a:cubicBezTo>
                  <a:cubicBezTo>
                    <a:pt x="968775" y="699792"/>
                    <a:pt x="1001526" y="668037"/>
                    <a:pt x="1030224" y="632563"/>
                  </a:cubicBezTo>
                  <a:cubicBezTo>
                    <a:pt x="1034410" y="627381"/>
                    <a:pt x="1037399" y="626966"/>
                    <a:pt x="1039932" y="628378"/>
                  </a:cubicBezTo>
                  <a:close/>
                  <a:moveTo>
                    <a:pt x="946122" y="409087"/>
                  </a:moveTo>
                  <a:cubicBezTo>
                    <a:pt x="974023" y="452932"/>
                    <a:pt x="1001260" y="496046"/>
                    <a:pt x="1028962" y="538828"/>
                  </a:cubicBezTo>
                  <a:cubicBezTo>
                    <a:pt x="1034675" y="547664"/>
                    <a:pt x="1028497" y="552181"/>
                    <a:pt x="1024445" y="557894"/>
                  </a:cubicBezTo>
                  <a:cubicBezTo>
                    <a:pt x="948646" y="665912"/>
                    <a:pt x="849596" y="746428"/>
                    <a:pt x="731813" y="804622"/>
                  </a:cubicBezTo>
                  <a:cubicBezTo>
                    <a:pt x="671094" y="834583"/>
                    <a:pt x="608316" y="858764"/>
                    <a:pt x="541685" y="872648"/>
                  </a:cubicBezTo>
                  <a:cubicBezTo>
                    <a:pt x="529860" y="875106"/>
                    <a:pt x="523217" y="873578"/>
                    <a:pt x="516507" y="862550"/>
                  </a:cubicBezTo>
                  <a:cubicBezTo>
                    <a:pt x="493123" y="824219"/>
                    <a:pt x="468477" y="786685"/>
                    <a:pt x="443366" y="747291"/>
                  </a:cubicBezTo>
                  <a:cubicBezTo>
                    <a:pt x="497109" y="727029"/>
                    <a:pt x="549325" y="707366"/>
                    <a:pt x="601606" y="687702"/>
                  </a:cubicBezTo>
                  <a:cubicBezTo>
                    <a:pt x="643193" y="672090"/>
                    <a:pt x="684580" y="655948"/>
                    <a:pt x="726432" y="641333"/>
                  </a:cubicBezTo>
                  <a:cubicBezTo>
                    <a:pt x="741312" y="636151"/>
                    <a:pt x="750546" y="625721"/>
                    <a:pt x="760312" y="614893"/>
                  </a:cubicBezTo>
                  <a:cubicBezTo>
                    <a:pt x="821761" y="546667"/>
                    <a:pt x="883344" y="478575"/>
                    <a:pt x="946122" y="409087"/>
                  </a:cubicBezTo>
                  <a:close/>
                  <a:moveTo>
                    <a:pt x="1074069" y="209725"/>
                  </a:moveTo>
                  <a:cubicBezTo>
                    <a:pt x="1050552" y="235833"/>
                    <a:pt x="1030623" y="257888"/>
                    <a:pt x="1010693" y="280010"/>
                  </a:cubicBezTo>
                  <a:cubicBezTo>
                    <a:pt x="919881" y="380787"/>
                    <a:pt x="828538" y="481165"/>
                    <a:pt x="738589" y="582673"/>
                  </a:cubicBezTo>
                  <a:cubicBezTo>
                    <a:pt x="719191" y="604595"/>
                    <a:pt x="693017" y="609644"/>
                    <a:pt x="668636" y="619011"/>
                  </a:cubicBezTo>
                  <a:cubicBezTo>
                    <a:pt x="571048" y="656611"/>
                    <a:pt x="472928" y="692883"/>
                    <a:pt x="375008" y="729554"/>
                  </a:cubicBezTo>
                  <a:cubicBezTo>
                    <a:pt x="372284" y="730550"/>
                    <a:pt x="369361" y="731015"/>
                    <a:pt x="360791" y="733207"/>
                  </a:cubicBezTo>
                  <a:cubicBezTo>
                    <a:pt x="381850" y="711218"/>
                    <a:pt x="399123" y="693149"/>
                    <a:pt x="416461" y="675212"/>
                  </a:cubicBezTo>
                  <a:cubicBezTo>
                    <a:pt x="460506" y="629640"/>
                    <a:pt x="504550" y="584134"/>
                    <a:pt x="548528" y="538496"/>
                  </a:cubicBezTo>
                  <a:cubicBezTo>
                    <a:pt x="554905" y="531853"/>
                    <a:pt x="561615" y="527800"/>
                    <a:pt x="571247" y="525475"/>
                  </a:cubicBezTo>
                  <a:cubicBezTo>
                    <a:pt x="597156" y="519098"/>
                    <a:pt x="619344" y="505081"/>
                    <a:pt x="635620" y="483357"/>
                  </a:cubicBezTo>
                  <a:cubicBezTo>
                    <a:pt x="639340" y="478375"/>
                    <a:pt x="645186" y="471267"/>
                    <a:pt x="637746" y="465687"/>
                  </a:cubicBezTo>
                  <a:cubicBezTo>
                    <a:pt x="629907" y="459774"/>
                    <a:pt x="627980" y="469739"/>
                    <a:pt x="624193" y="473459"/>
                  </a:cubicBezTo>
                  <a:cubicBezTo>
                    <a:pt x="608383" y="489071"/>
                    <a:pt x="590712" y="502423"/>
                    <a:pt x="569387" y="508469"/>
                  </a:cubicBezTo>
                  <a:cubicBezTo>
                    <a:pt x="556965" y="511990"/>
                    <a:pt x="548727" y="518566"/>
                    <a:pt x="540224" y="527468"/>
                  </a:cubicBezTo>
                  <a:cubicBezTo>
                    <a:pt x="475519" y="595229"/>
                    <a:pt x="410017" y="662258"/>
                    <a:pt x="345446" y="730218"/>
                  </a:cubicBezTo>
                  <a:cubicBezTo>
                    <a:pt x="333156" y="743172"/>
                    <a:pt x="318740" y="750480"/>
                    <a:pt x="302597" y="756392"/>
                  </a:cubicBezTo>
                  <a:cubicBezTo>
                    <a:pt x="260679" y="771937"/>
                    <a:pt x="218827" y="787947"/>
                    <a:pt x="172391" y="805485"/>
                  </a:cubicBezTo>
                  <a:cubicBezTo>
                    <a:pt x="223543" y="745298"/>
                    <a:pt x="271507" y="688964"/>
                    <a:pt x="319405" y="632430"/>
                  </a:cubicBezTo>
                  <a:cubicBezTo>
                    <a:pt x="387896" y="551649"/>
                    <a:pt x="456387" y="470868"/>
                    <a:pt x="524679" y="389888"/>
                  </a:cubicBezTo>
                  <a:cubicBezTo>
                    <a:pt x="532385" y="380720"/>
                    <a:pt x="540954" y="375074"/>
                    <a:pt x="552779" y="371420"/>
                  </a:cubicBezTo>
                  <a:cubicBezTo>
                    <a:pt x="721915" y="319205"/>
                    <a:pt x="890917" y="266325"/>
                    <a:pt x="1059919" y="213578"/>
                  </a:cubicBezTo>
                  <a:cubicBezTo>
                    <a:pt x="1062710" y="212714"/>
                    <a:pt x="1065633" y="211984"/>
                    <a:pt x="1074069" y="209725"/>
                  </a:cubicBezTo>
                  <a:close/>
                  <a:moveTo>
                    <a:pt x="1191454" y="0"/>
                  </a:moveTo>
                  <a:cubicBezTo>
                    <a:pt x="1263798" y="102305"/>
                    <a:pt x="1329698" y="208064"/>
                    <a:pt x="1390284" y="317145"/>
                  </a:cubicBezTo>
                  <a:cubicBezTo>
                    <a:pt x="1492722" y="501560"/>
                    <a:pt x="1578817" y="693348"/>
                    <a:pt x="1648969" y="892245"/>
                  </a:cubicBezTo>
                  <a:cubicBezTo>
                    <a:pt x="1683580" y="990431"/>
                    <a:pt x="1713740" y="1090013"/>
                    <a:pt x="1740313" y="1190657"/>
                  </a:cubicBezTo>
                  <a:cubicBezTo>
                    <a:pt x="1742705" y="1199824"/>
                    <a:pt x="1743900" y="1205537"/>
                    <a:pt x="1730680" y="1208062"/>
                  </a:cubicBezTo>
                  <a:cubicBezTo>
                    <a:pt x="1568720" y="1239418"/>
                    <a:pt x="1442433" y="1371086"/>
                    <a:pt x="1415661" y="1535703"/>
                  </a:cubicBezTo>
                  <a:cubicBezTo>
                    <a:pt x="1409350" y="1574500"/>
                    <a:pt x="1409616" y="1613429"/>
                    <a:pt x="1414664" y="1652358"/>
                  </a:cubicBezTo>
                  <a:cubicBezTo>
                    <a:pt x="1415063" y="1655214"/>
                    <a:pt x="1414731" y="1658137"/>
                    <a:pt x="1414731" y="1662854"/>
                  </a:cubicBezTo>
                  <a:cubicBezTo>
                    <a:pt x="952632" y="1523879"/>
                    <a:pt x="481365" y="1466747"/>
                    <a:pt x="0" y="1482824"/>
                  </a:cubicBezTo>
                  <a:cubicBezTo>
                    <a:pt x="38065" y="1469604"/>
                    <a:pt x="329767" y="1374075"/>
                    <a:pt x="438981" y="1344181"/>
                  </a:cubicBezTo>
                  <a:cubicBezTo>
                    <a:pt x="620539" y="1294490"/>
                    <a:pt x="803891" y="1252770"/>
                    <a:pt x="989568" y="1221348"/>
                  </a:cubicBezTo>
                  <a:cubicBezTo>
                    <a:pt x="1112799" y="1200489"/>
                    <a:pt x="1236561" y="1184014"/>
                    <a:pt x="1360855" y="1171790"/>
                  </a:cubicBezTo>
                  <a:cubicBezTo>
                    <a:pt x="1370886" y="1170794"/>
                    <a:pt x="1374075" y="1167738"/>
                    <a:pt x="1374340" y="1157640"/>
                  </a:cubicBezTo>
                  <a:cubicBezTo>
                    <a:pt x="1376599" y="1069153"/>
                    <a:pt x="1374938" y="980732"/>
                    <a:pt x="1370155" y="892312"/>
                  </a:cubicBezTo>
                  <a:cubicBezTo>
                    <a:pt x="1364575" y="789342"/>
                    <a:pt x="1328635" y="432869"/>
                    <a:pt x="1191454" y="0"/>
                  </a:cubicBezTo>
                  <a:close/>
                </a:path>
              </a:pathLst>
            </a:custGeom>
            <a:solidFill>
              <a:schemeClr val="accent4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0790D962-122E-4A28-A21B-62D91AEA62A4}"/>
                </a:ext>
              </a:extLst>
            </p:cNvPr>
            <p:cNvSpPr/>
            <p:nvPr/>
          </p:nvSpPr>
          <p:spPr>
            <a:xfrm>
              <a:off x="495473" y="3900285"/>
              <a:ext cx="1911660" cy="1364723"/>
            </a:xfrm>
            <a:custGeom>
              <a:avLst/>
              <a:gdLst>
                <a:gd name="connsiteX0" fmla="*/ 1124225 w 1911660"/>
                <a:gd name="connsiteY0" fmla="*/ 235649 h 1364723"/>
                <a:gd name="connsiteX1" fmla="*/ 1741110 w 1911660"/>
                <a:gd name="connsiteY1" fmla="*/ 1364723 h 1364723"/>
                <a:gd name="connsiteX2" fmla="*/ 1074401 w 1911660"/>
                <a:gd name="connsiteY2" fmla="*/ 469157 h 1364723"/>
                <a:gd name="connsiteX3" fmla="*/ 0 w 1911660"/>
                <a:gd name="connsiteY3" fmla="*/ 153473 h 1364723"/>
                <a:gd name="connsiteX4" fmla="*/ 1065499 w 1911660"/>
                <a:gd name="connsiteY4" fmla="*/ 33298 h 1364723"/>
                <a:gd name="connsiteX5" fmla="*/ 1903204 w 1911660"/>
                <a:gd name="connsiteY5" fmla="*/ 452150 h 1364723"/>
                <a:gd name="connsiteX6" fmla="*/ 1906924 w 1911660"/>
                <a:gd name="connsiteY6" fmla="*/ 479055 h 1364723"/>
                <a:gd name="connsiteX7" fmla="*/ 1775788 w 1911660"/>
                <a:gd name="connsiteY7" fmla="*/ 724454 h 1364723"/>
                <a:gd name="connsiteX8" fmla="*/ 1124225 w 1911660"/>
                <a:gd name="connsiteY8" fmla="*/ 235649 h 136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1660" h="1364723">
                  <a:moveTo>
                    <a:pt x="1124225" y="235649"/>
                  </a:moveTo>
                  <a:cubicBezTo>
                    <a:pt x="1478705" y="534260"/>
                    <a:pt x="1687101" y="907474"/>
                    <a:pt x="1741110" y="1364723"/>
                  </a:cubicBezTo>
                  <a:cubicBezTo>
                    <a:pt x="1615222" y="994366"/>
                    <a:pt x="1395798" y="692965"/>
                    <a:pt x="1074401" y="469157"/>
                  </a:cubicBezTo>
                  <a:cubicBezTo>
                    <a:pt x="752473" y="244949"/>
                    <a:pt x="393010" y="143840"/>
                    <a:pt x="0" y="153473"/>
                  </a:cubicBezTo>
                  <a:cubicBezTo>
                    <a:pt x="332491" y="4998"/>
                    <a:pt x="708096" y="-37253"/>
                    <a:pt x="1065499" y="33298"/>
                  </a:cubicBezTo>
                  <a:cubicBezTo>
                    <a:pt x="1377529" y="94947"/>
                    <a:pt x="1665444" y="241562"/>
                    <a:pt x="1903204" y="452150"/>
                  </a:cubicBezTo>
                  <a:cubicBezTo>
                    <a:pt x="1913501" y="461251"/>
                    <a:pt x="1913965" y="467230"/>
                    <a:pt x="1906924" y="479055"/>
                  </a:cubicBezTo>
                  <a:cubicBezTo>
                    <a:pt x="1861950" y="554920"/>
                    <a:pt x="1778511" y="719339"/>
                    <a:pt x="1775788" y="724454"/>
                  </a:cubicBezTo>
                  <a:cubicBezTo>
                    <a:pt x="1621068" y="479321"/>
                    <a:pt x="1407490" y="314902"/>
                    <a:pt x="1124225" y="235649"/>
                  </a:cubicBezTo>
                  <a:close/>
                </a:path>
              </a:pathLst>
            </a:custGeom>
            <a:solidFill>
              <a:schemeClr val="accent6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0EE6253B-FD73-49CD-9133-11943E4BFA07}"/>
                </a:ext>
              </a:extLst>
            </p:cNvPr>
            <p:cNvGrpSpPr/>
            <p:nvPr/>
          </p:nvGrpSpPr>
          <p:grpSpPr>
            <a:xfrm>
              <a:off x="2455542" y="3797066"/>
              <a:ext cx="1501623" cy="2300001"/>
              <a:chOff x="2455542" y="3797066"/>
              <a:chExt cx="1501623" cy="2300001"/>
            </a:xfrm>
            <a:solidFill>
              <a:schemeClr val="accent2"/>
            </a:solidFill>
          </p:grpSpPr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E94C63C0-8AB8-4B14-8EB2-41AEEB8B2079}"/>
                  </a:ext>
                </a:extLst>
              </p:cNvPr>
              <p:cNvSpPr/>
              <p:nvPr/>
            </p:nvSpPr>
            <p:spPr>
              <a:xfrm>
                <a:off x="2455542" y="4220901"/>
                <a:ext cx="948701" cy="1876166"/>
              </a:xfrm>
              <a:custGeom>
                <a:avLst/>
                <a:gdLst>
                  <a:gd name="connsiteX0" fmla="*/ 0 w 948701"/>
                  <a:gd name="connsiteY0" fmla="*/ 1876166 h 1876166"/>
                  <a:gd name="connsiteX1" fmla="*/ 790605 w 948701"/>
                  <a:gd name="connsiteY1" fmla="*/ 0 h 1876166"/>
                  <a:gd name="connsiteX2" fmla="*/ 925660 w 948701"/>
                  <a:gd name="connsiteY2" fmla="*/ 247259 h 1876166"/>
                  <a:gd name="connsiteX3" fmla="*/ 948313 w 948701"/>
                  <a:gd name="connsiteY3" fmla="*/ 295489 h 1876166"/>
                  <a:gd name="connsiteX4" fmla="*/ 916559 w 948701"/>
                  <a:gd name="connsiteY4" fmla="*/ 338869 h 1876166"/>
                  <a:gd name="connsiteX5" fmla="*/ 304656 w 948701"/>
                  <a:gd name="connsiteY5" fmla="*/ 1249715 h 1876166"/>
                  <a:gd name="connsiteX6" fmla="*/ 2923 w 948701"/>
                  <a:gd name="connsiteY6" fmla="*/ 1871649 h 1876166"/>
                  <a:gd name="connsiteX7" fmla="*/ 0 w 948701"/>
                  <a:gd name="connsiteY7" fmla="*/ 1876166 h 187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8701" h="1876166">
                    <a:moveTo>
                      <a:pt x="0" y="1876166"/>
                    </a:moveTo>
                    <a:cubicBezTo>
                      <a:pt x="136916" y="1198562"/>
                      <a:pt x="398790" y="573173"/>
                      <a:pt x="790605" y="0"/>
                    </a:cubicBezTo>
                    <a:cubicBezTo>
                      <a:pt x="836642" y="84103"/>
                      <a:pt x="881483" y="165482"/>
                      <a:pt x="925660" y="247259"/>
                    </a:cubicBezTo>
                    <a:cubicBezTo>
                      <a:pt x="934230" y="263203"/>
                      <a:pt x="951502" y="279146"/>
                      <a:pt x="948313" y="295489"/>
                    </a:cubicBezTo>
                    <a:cubicBezTo>
                      <a:pt x="945191" y="311432"/>
                      <a:pt x="927919" y="324652"/>
                      <a:pt x="916559" y="338869"/>
                    </a:cubicBezTo>
                    <a:cubicBezTo>
                      <a:pt x="687037" y="625322"/>
                      <a:pt x="482494" y="928517"/>
                      <a:pt x="304656" y="1249715"/>
                    </a:cubicBezTo>
                    <a:cubicBezTo>
                      <a:pt x="192851" y="1451601"/>
                      <a:pt x="92008" y="1658735"/>
                      <a:pt x="2923" y="1871649"/>
                    </a:cubicBezTo>
                    <a:cubicBezTo>
                      <a:pt x="2325" y="1873310"/>
                      <a:pt x="1063" y="1874705"/>
                      <a:pt x="0" y="1876166"/>
                    </a:cubicBezTo>
                    <a:close/>
                  </a:path>
                </a:pathLst>
              </a:custGeom>
              <a:grpFill/>
              <a:ln w="6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91FFA16B-E714-451D-92D8-3E7362F89E65}"/>
                  </a:ext>
                </a:extLst>
              </p:cNvPr>
              <p:cNvSpPr/>
              <p:nvPr/>
            </p:nvSpPr>
            <p:spPr>
              <a:xfrm>
                <a:off x="3380006" y="3797066"/>
                <a:ext cx="577159" cy="552645"/>
              </a:xfrm>
              <a:custGeom>
                <a:avLst/>
                <a:gdLst>
                  <a:gd name="connsiteX0" fmla="*/ 114861 w 577159"/>
                  <a:gd name="connsiteY0" fmla="*/ 552646 h 552645"/>
                  <a:gd name="connsiteX1" fmla="*/ 165016 w 577159"/>
                  <a:gd name="connsiteY1" fmla="*/ 363182 h 552645"/>
                  <a:gd name="connsiteX2" fmla="*/ 154388 w 577159"/>
                  <a:gd name="connsiteY2" fmla="*/ 331893 h 552645"/>
                  <a:gd name="connsiteX3" fmla="*/ 0 w 577159"/>
                  <a:gd name="connsiteY3" fmla="*/ 214375 h 552645"/>
                  <a:gd name="connsiteX4" fmla="*/ 195044 w 577159"/>
                  <a:gd name="connsiteY4" fmla="*/ 204012 h 552645"/>
                  <a:gd name="connsiteX5" fmla="*/ 217033 w 577159"/>
                  <a:gd name="connsiteY5" fmla="*/ 188201 h 552645"/>
                  <a:gd name="connsiteX6" fmla="*/ 282468 w 577159"/>
                  <a:gd name="connsiteY6" fmla="*/ 0 h 552645"/>
                  <a:gd name="connsiteX7" fmla="*/ 353948 w 577159"/>
                  <a:gd name="connsiteY7" fmla="*/ 184614 h 552645"/>
                  <a:gd name="connsiteX8" fmla="*/ 374875 w 577159"/>
                  <a:gd name="connsiteY8" fmla="*/ 199295 h 552645"/>
                  <a:gd name="connsiteX9" fmla="*/ 577159 w 577159"/>
                  <a:gd name="connsiteY9" fmla="*/ 200292 h 552645"/>
                  <a:gd name="connsiteX10" fmla="*/ 424366 w 577159"/>
                  <a:gd name="connsiteY10" fmla="*/ 325117 h 552645"/>
                  <a:gd name="connsiteX11" fmla="*/ 413936 w 577159"/>
                  <a:gd name="connsiteY11" fmla="*/ 356739 h 552645"/>
                  <a:gd name="connsiteX12" fmla="*/ 470204 w 577159"/>
                  <a:gd name="connsiteY12" fmla="*/ 542814 h 552645"/>
                  <a:gd name="connsiteX13" fmla="*/ 304590 w 577159"/>
                  <a:gd name="connsiteY13" fmla="*/ 436058 h 552645"/>
                  <a:gd name="connsiteX14" fmla="*/ 279346 w 577159"/>
                  <a:gd name="connsiteY14" fmla="*/ 436058 h 552645"/>
                  <a:gd name="connsiteX15" fmla="*/ 114861 w 577159"/>
                  <a:gd name="connsiteY15" fmla="*/ 552646 h 552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7159" h="552645">
                    <a:moveTo>
                      <a:pt x="114861" y="552646"/>
                    </a:moveTo>
                    <a:cubicBezTo>
                      <a:pt x="128080" y="502756"/>
                      <a:pt x="159636" y="377997"/>
                      <a:pt x="165016" y="363182"/>
                    </a:cubicBezTo>
                    <a:cubicBezTo>
                      <a:pt x="170198" y="348900"/>
                      <a:pt x="166810" y="340728"/>
                      <a:pt x="154388" y="331893"/>
                    </a:cubicBezTo>
                    <a:cubicBezTo>
                      <a:pt x="105361" y="296950"/>
                      <a:pt x="1595" y="220553"/>
                      <a:pt x="0" y="214375"/>
                    </a:cubicBezTo>
                    <a:cubicBezTo>
                      <a:pt x="34212" y="212316"/>
                      <a:pt x="164020" y="204809"/>
                      <a:pt x="195044" y="204012"/>
                    </a:cubicBezTo>
                    <a:cubicBezTo>
                      <a:pt x="206869" y="203746"/>
                      <a:pt x="213047" y="200890"/>
                      <a:pt x="217033" y="188201"/>
                    </a:cubicBezTo>
                    <a:cubicBezTo>
                      <a:pt x="235766" y="129077"/>
                      <a:pt x="276356" y="3056"/>
                      <a:pt x="282468" y="0"/>
                    </a:cubicBezTo>
                    <a:cubicBezTo>
                      <a:pt x="296153" y="35009"/>
                      <a:pt x="344781" y="157576"/>
                      <a:pt x="353948" y="184614"/>
                    </a:cubicBezTo>
                    <a:cubicBezTo>
                      <a:pt x="357802" y="196040"/>
                      <a:pt x="363382" y="199295"/>
                      <a:pt x="374875" y="199295"/>
                    </a:cubicBezTo>
                    <a:cubicBezTo>
                      <a:pt x="431607" y="199162"/>
                      <a:pt x="562876" y="200292"/>
                      <a:pt x="577159" y="200292"/>
                    </a:cubicBezTo>
                    <a:cubicBezTo>
                      <a:pt x="549590" y="223078"/>
                      <a:pt x="451138" y="305121"/>
                      <a:pt x="424366" y="325117"/>
                    </a:cubicBezTo>
                    <a:cubicBezTo>
                      <a:pt x="412143" y="334218"/>
                      <a:pt x="409020" y="342057"/>
                      <a:pt x="413936" y="356739"/>
                    </a:cubicBezTo>
                    <a:cubicBezTo>
                      <a:pt x="433069" y="413803"/>
                      <a:pt x="472662" y="536503"/>
                      <a:pt x="470204" y="542814"/>
                    </a:cubicBezTo>
                    <a:cubicBezTo>
                      <a:pt x="436590" y="521157"/>
                      <a:pt x="326180" y="450872"/>
                      <a:pt x="304590" y="436058"/>
                    </a:cubicBezTo>
                    <a:cubicBezTo>
                      <a:pt x="295356" y="429747"/>
                      <a:pt x="289244" y="428751"/>
                      <a:pt x="279346" y="436058"/>
                    </a:cubicBezTo>
                    <a:cubicBezTo>
                      <a:pt x="229389" y="472861"/>
                      <a:pt x="121238" y="548726"/>
                      <a:pt x="114861" y="552646"/>
                    </a:cubicBezTo>
                    <a:close/>
                  </a:path>
                </a:pathLst>
              </a:custGeom>
              <a:grpFill/>
              <a:ln w="6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6AB4D3B6-8ADF-4842-AE74-6F6E4BBAE0B5}"/>
                </a:ext>
              </a:extLst>
            </p:cNvPr>
            <p:cNvSpPr/>
            <p:nvPr/>
          </p:nvSpPr>
          <p:spPr>
            <a:xfrm>
              <a:off x="2209146" y="2086114"/>
              <a:ext cx="1494449" cy="1250542"/>
            </a:xfrm>
            <a:custGeom>
              <a:avLst/>
              <a:gdLst>
                <a:gd name="connsiteX0" fmla="*/ 1100708 w 1494449"/>
                <a:gd name="connsiteY0" fmla="*/ 256560 h 1250542"/>
                <a:gd name="connsiteX1" fmla="*/ 1108547 w 1494449"/>
                <a:gd name="connsiteY1" fmla="*/ 316880 h 1250542"/>
                <a:gd name="connsiteX2" fmla="*/ 1031885 w 1494449"/>
                <a:gd name="connsiteY2" fmla="*/ 446023 h 1250542"/>
                <a:gd name="connsiteX3" fmla="*/ 841957 w 1494449"/>
                <a:gd name="connsiteY3" fmla="*/ 466086 h 1250542"/>
                <a:gd name="connsiteX4" fmla="*/ 741180 w 1494449"/>
                <a:gd name="connsiteY4" fmla="*/ 278416 h 1250542"/>
                <a:gd name="connsiteX5" fmla="*/ 741778 w 1494449"/>
                <a:gd name="connsiteY5" fmla="*/ 271175 h 1250542"/>
                <a:gd name="connsiteX6" fmla="*/ 834383 w 1494449"/>
                <a:gd name="connsiteY6" fmla="*/ 279280 h 1250542"/>
                <a:gd name="connsiteX7" fmla="*/ 1070283 w 1494449"/>
                <a:gd name="connsiteY7" fmla="*/ 262140 h 1250542"/>
                <a:gd name="connsiteX8" fmla="*/ 1100708 w 1494449"/>
                <a:gd name="connsiteY8" fmla="*/ 256560 h 1250542"/>
                <a:gd name="connsiteX9" fmla="*/ 0 w 1494449"/>
                <a:gd name="connsiteY9" fmla="*/ 0 h 1250542"/>
                <a:gd name="connsiteX10" fmla="*/ 651762 w 1494449"/>
                <a:gd name="connsiteY10" fmla="*/ 1060118 h 1250542"/>
                <a:gd name="connsiteX11" fmla="*/ 1492058 w 1494449"/>
                <a:gd name="connsiteY11" fmla="*/ 643790 h 1250542"/>
                <a:gd name="connsiteX12" fmla="*/ 1494449 w 1494449"/>
                <a:gd name="connsiteY12" fmla="*/ 647909 h 1250542"/>
                <a:gd name="connsiteX13" fmla="*/ 596557 w 1494449"/>
                <a:gd name="connsiteY13" fmla="*/ 1246393 h 1250542"/>
                <a:gd name="connsiteX14" fmla="*/ 579617 w 1494449"/>
                <a:gd name="connsiteY14" fmla="*/ 1239750 h 1250542"/>
                <a:gd name="connsiteX15" fmla="*/ 346110 w 1494449"/>
                <a:gd name="connsiteY15" fmla="*/ 626518 h 1250542"/>
                <a:gd name="connsiteX16" fmla="*/ 0 w 1494449"/>
                <a:gd name="connsiteY16" fmla="*/ 0 h 125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94449" h="1250542">
                  <a:moveTo>
                    <a:pt x="1100708" y="256560"/>
                  </a:moveTo>
                  <a:cubicBezTo>
                    <a:pt x="1101439" y="276888"/>
                    <a:pt x="1109212" y="295888"/>
                    <a:pt x="1108547" y="316880"/>
                  </a:cubicBezTo>
                  <a:cubicBezTo>
                    <a:pt x="1106687" y="374609"/>
                    <a:pt x="1078387" y="416395"/>
                    <a:pt x="1031885" y="446023"/>
                  </a:cubicBezTo>
                  <a:cubicBezTo>
                    <a:pt x="972561" y="483823"/>
                    <a:pt x="908654" y="490798"/>
                    <a:pt x="841957" y="466086"/>
                  </a:cubicBezTo>
                  <a:cubicBezTo>
                    <a:pt x="766424" y="438118"/>
                    <a:pt x="713876" y="365641"/>
                    <a:pt x="741180" y="278416"/>
                  </a:cubicBezTo>
                  <a:cubicBezTo>
                    <a:pt x="741911" y="276157"/>
                    <a:pt x="741645" y="273567"/>
                    <a:pt x="741778" y="271175"/>
                  </a:cubicBezTo>
                  <a:cubicBezTo>
                    <a:pt x="772602" y="274031"/>
                    <a:pt x="803360" y="277552"/>
                    <a:pt x="834383" y="279280"/>
                  </a:cubicBezTo>
                  <a:cubicBezTo>
                    <a:pt x="913836" y="283731"/>
                    <a:pt x="992159" y="275360"/>
                    <a:pt x="1070283" y="262140"/>
                  </a:cubicBezTo>
                  <a:cubicBezTo>
                    <a:pt x="1080447" y="260280"/>
                    <a:pt x="1090544" y="258354"/>
                    <a:pt x="1100708" y="256560"/>
                  </a:cubicBezTo>
                  <a:close/>
                  <a:moveTo>
                    <a:pt x="0" y="0"/>
                  </a:moveTo>
                  <a:cubicBezTo>
                    <a:pt x="302530" y="300338"/>
                    <a:pt x="498903" y="665912"/>
                    <a:pt x="651762" y="1060118"/>
                  </a:cubicBezTo>
                  <a:cubicBezTo>
                    <a:pt x="908322" y="873246"/>
                    <a:pt x="1179031" y="715337"/>
                    <a:pt x="1492058" y="643790"/>
                  </a:cubicBezTo>
                  <a:cubicBezTo>
                    <a:pt x="1492855" y="645185"/>
                    <a:pt x="1493652" y="646514"/>
                    <a:pt x="1494449" y="647909"/>
                  </a:cubicBezTo>
                  <a:cubicBezTo>
                    <a:pt x="1276154" y="765958"/>
                    <a:pt x="684912" y="1157906"/>
                    <a:pt x="596557" y="1246393"/>
                  </a:cubicBezTo>
                  <a:cubicBezTo>
                    <a:pt x="584666" y="1254564"/>
                    <a:pt x="582872" y="1249781"/>
                    <a:pt x="579617" y="1239750"/>
                  </a:cubicBezTo>
                  <a:cubicBezTo>
                    <a:pt x="552048" y="1124756"/>
                    <a:pt x="388493" y="714208"/>
                    <a:pt x="346110" y="626518"/>
                  </a:cubicBezTo>
                  <a:cubicBezTo>
                    <a:pt x="291038" y="512322"/>
                    <a:pt x="22387" y="40922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4171CBCD-3B43-42F6-953C-7374D88EC83F}"/>
                </a:ext>
              </a:extLst>
            </p:cNvPr>
            <p:cNvSpPr/>
            <p:nvPr/>
          </p:nvSpPr>
          <p:spPr>
            <a:xfrm>
              <a:off x="1262692" y="2924219"/>
              <a:ext cx="1256058" cy="917837"/>
            </a:xfrm>
            <a:custGeom>
              <a:avLst/>
              <a:gdLst>
                <a:gd name="connsiteX0" fmla="*/ 1088761 w 1256058"/>
                <a:gd name="connsiteY0" fmla="*/ 633088 h 917837"/>
                <a:gd name="connsiteX1" fmla="*/ 1141630 w 1256058"/>
                <a:gd name="connsiteY1" fmla="*/ 638940 h 917837"/>
                <a:gd name="connsiteX2" fmla="*/ 1255959 w 1256058"/>
                <a:gd name="connsiteY2" fmla="*/ 779510 h 917837"/>
                <a:gd name="connsiteX3" fmla="*/ 1165612 w 1256058"/>
                <a:gd name="connsiteY3" fmla="*/ 899951 h 917837"/>
                <a:gd name="connsiteX4" fmla="*/ 1096921 w 1256058"/>
                <a:gd name="connsiteY4" fmla="*/ 916824 h 917837"/>
                <a:gd name="connsiteX5" fmla="*/ 949177 w 1256058"/>
                <a:gd name="connsiteY5" fmla="*/ 849130 h 917837"/>
                <a:gd name="connsiteX6" fmla="*/ 954292 w 1256058"/>
                <a:gd name="connsiteY6" fmla="*/ 699659 h 917837"/>
                <a:gd name="connsiteX7" fmla="*/ 1088761 w 1256058"/>
                <a:gd name="connsiteY7" fmla="*/ 633088 h 917837"/>
                <a:gd name="connsiteX8" fmla="*/ 208529 w 1256058"/>
                <a:gd name="connsiteY8" fmla="*/ 0 h 917837"/>
                <a:gd name="connsiteX9" fmla="*/ 232644 w 1256058"/>
                <a:gd name="connsiteY9" fmla="*/ 16010 h 917837"/>
                <a:gd name="connsiteX10" fmla="*/ 236364 w 1256058"/>
                <a:gd name="connsiteY10" fmla="*/ 204743 h 917837"/>
                <a:gd name="connsiteX11" fmla="*/ 71016 w 1256058"/>
                <a:gd name="connsiteY11" fmla="*/ 221218 h 917837"/>
                <a:gd name="connsiteX12" fmla="*/ 4451 w 1256058"/>
                <a:gd name="connsiteY12" fmla="*/ 143625 h 917837"/>
                <a:gd name="connsiteX13" fmla="*/ 0 w 1256058"/>
                <a:gd name="connsiteY13" fmla="*/ 132199 h 917837"/>
                <a:gd name="connsiteX14" fmla="*/ 149339 w 1256058"/>
                <a:gd name="connsiteY14" fmla="*/ 45373 h 917837"/>
                <a:gd name="connsiteX15" fmla="*/ 208529 w 1256058"/>
                <a:gd name="connsiteY15" fmla="*/ 0 h 91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6058" h="917837">
                  <a:moveTo>
                    <a:pt x="1088761" y="633088"/>
                  </a:moveTo>
                  <a:cubicBezTo>
                    <a:pt x="1105807" y="632741"/>
                    <a:pt x="1123461" y="634705"/>
                    <a:pt x="1141630" y="638940"/>
                  </a:cubicBezTo>
                  <a:cubicBezTo>
                    <a:pt x="1207663" y="654286"/>
                    <a:pt x="1258616" y="704442"/>
                    <a:pt x="1255959" y="779510"/>
                  </a:cubicBezTo>
                  <a:cubicBezTo>
                    <a:pt x="1254099" y="832988"/>
                    <a:pt x="1215635" y="878028"/>
                    <a:pt x="1165612" y="899951"/>
                  </a:cubicBezTo>
                  <a:cubicBezTo>
                    <a:pt x="1141431" y="910580"/>
                    <a:pt x="1115921" y="921209"/>
                    <a:pt x="1096921" y="916824"/>
                  </a:cubicBezTo>
                  <a:cubicBezTo>
                    <a:pt x="1030888" y="915894"/>
                    <a:pt x="983788" y="895832"/>
                    <a:pt x="949177" y="849130"/>
                  </a:cubicBezTo>
                  <a:cubicBezTo>
                    <a:pt x="918021" y="807079"/>
                    <a:pt x="920279" y="739119"/>
                    <a:pt x="954292" y="699659"/>
                  </a:cubicBezTo>
                  <a:cubicBezTo>
                    <a:pt x="991959" y="655963"/>
                    <a:pt x="1037623" y="634128"/>
                    <a:pt x="1088761" y="633088"/>
                  </a:cubicBezTo>
                  <a:close/>
                  <a:moveTo>
                    <a:pt x="208529" y="0"/>
                  </a:moveTo>
                  <a:cubicBezTo>
                    <a:pt x="216568" y="5381"/>
                    <a:pt x="224407" y="11028"/>
                    <a:pt x="232644" y="16010"/>
                  </a:cubicBezTo>
                  <a:cubicBezTo>
                    <a:pt x="300471" y="57198"/>
                    <a:pt x="306317" y="152262"/>
                    <a:pt x="236364" y="204743"/>
                  </a:cubicBezTo>
                  <a:cubicBezTo>
                    <a:pt x="184481" y="243672"/>
                    <a:pt x="127483" y="245731"/>
                    <a:pt x="71016" y="221218"/>
                  </a:cubicBezTo>
                  <a:cubicBezTo>
                    <a:pt x="38796" y="207267"/>
                    <a:pt x="12954" y="181226"/>
                    <a:pt x="4451" y="143625"/>
                  </a:cubicBezTo>
                  <a:cubicBezTo>
                    <a:pt x="3521" y="139573"/>
                    <a:pt x="4318" y="134857"/>
                    <a:pt x="0" y="132199"/>
                  </a:cubicBezTo>
                  <a:cubicBezTo>
                    <a:pt x="51219" y="105759"/>
                    <a:pt x="102704" y="79718"/>
                    <a:pt x="149339" y="45373"/>
                  </a:cubicBezTo>
                  <a:cubicBezTo>
                    <a:pt x="169335" y="30625"/>
                    <a:pt x="188799" y="15146"/>
                    <a:pt x="208529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7DE745BC-7A0F-48F0-8A8F-09C6BCC773FC}"/>
                </a:ext>
              </a:extLst>
            </p:cNvPr>
            <p:cNvSpPr/>
            <p:nvPr/>
          </p:nvSpPr>
          <p:spPr>
            <a:xfrm>
              <a:off x="2463825" y="2585350"/>
              <a:ext cx="2307542" cy="2664725"/>
            </a:xfrm>
            <a:custGeom>
              <a:avLst/>
              <a:gdLst>
                <a:gd name="connsiteX0" fmla="*/ 2307263 w 2307542"/>
                <a:gd name="connsiteY0" fmla="*/ 0 h 2664725"/>
                <a:gd name="connsiteX1" fmla="*/ 2307528 w 2307542"/>
                <a:gd name="connsiteY1" fmla="*/ 66498 h 2664725"/>
                <a:gd name="connsiteX2" fmla="*/ 2295438 w 2307542"/>
                <a:gd name="connsiteY2" fmla="*/ 81844 h 2664725"/>
                <a:gd name="connsiteX3" fmla="*/ 2061133 w 2307542"/>
                <a:gd name="connsiteY3" fmla="*/ 197169 h 2664725"/>
                <a:gd name="connsiteX4" fmla="*/ 1767106 w 2307542"/>
                <a:gd name="connsiteY4" fmla="*/ 367168 h 2664725"/>
                <a:gd name="connsiteX5" fmla="*/ 1428702 w 2307542"/>
                <a:gd name="connsiteY5" fmla="*/ 599414 h 2664725"/>
                <a:gd name="connsiteX6" fmla="*/ 1233260 w 2307542"/>
                <a:gd name="connsiteY6" fmla="*/ 754997 h 2664725"/>
                <a:gd name="connsiteX7" fmla="*/ 845764 w 2307542"/>
                <a:gd name="connsiteY7" fmla="*/ 1118844 h 2664725"/>
                <a:gd name="connsiteX8" fmla="*/ 648196 w 2307542"/>
                <a:gd name="connsiteY8" fmla="*/ 1343450 h 2664725"/>
                <a:gd name="connsiteX9" fmla="*/ 426978 w 2307542"/>
                <a:gd name="connsiteY9" fmla="*/ 1642459 h 2664725"/>
                <a:gd name="connsiteX10" fmla="*/ 210211 w 2307542"/>
                <a:gd name="connsiteY10" fmla="*/ 2025372 h 2664725"/>
                <a:gd name="connsiteX11" fmla="*/ 64460 w 2307542"/>
                <a:gd name="connsiteY11" fmla="*/ 2430008 h 2664725"/>
                <a:gd name="connsiteX12" fmla="*/ 25796 w 2307542"/>
                <a:gd name="connsiteY12" fmla="*/ 2650163 h 2664725"/>
                <a:gd name="connsiteX13" fmla="*/ 11514 w 2307542"/>
                <a:gd name="connsiteY13" fmla="*/ 2664711 h 2664725"/>
                <a:gd name="connsiteX14" fmla="*/ 287 w 2307542"/>
                <a:gd name="connsiteY14" fmla="*/ 2648834 h 2664725"/>
                <a:gd name="connsiteX15" fmla="*/ 22741 w 2307542"/>
                <a:gd name="connsiteY15" fmla="*/ 2455518 h 2664725"/>
                <a:gd name="connsiteX16" fmla="*/ 101994 w 2307542"/>
                <a:gd name="connsiteY16" fmla="*/ 2160096 h 2664725"/>
                <a:gd name="connsiteX17" fmla="*/ 276842 w 2307542"/>
                <a:gd name="connsiteY17" fmla="*/ 1776519 h 2664725"/>
                <a:gd name="connsiteX18" fmla="*/ 422195 w 2307542"/>
                <a:gd name="connsiteY18" fmla="*/ 1540154 h 2664725"/>
                <a:gd name="connsiteX19" fmla="*/ 601826 w 2307542"/>
                <a:gd name="connsiteY19" fmla="*/ 1298874 h 2664725"/>
                <a:gd name="connsiteX20" fmla="*/ 814807 w 2307542"/>
                <a:gd name="connsiteY20" fmla="*/ 1056132 h 2664725"/>
                <a:gd name="connsiteX21" fmla="*/ 1042800 w 2307542"/>
                <a:gd name="connsiteY21" fmla="*/ 831859 h 2664725"/>
                <a:gd name="connsiteX22" fmla="*/ 1205957 w 2307542"/>
                <a:gd name="connsiteY22" fmla="*/ 688565 h 2664725"/>
                <a:gd name="connsiteX23" fmla="*/ 1431161 w 2307542"/>
                <a:gd name="connsiteY23" fmla="*/ 511857 h 2664725"/>
                <a:gd name="connsiteX24" fmla="*/ 1824370 w 2307542"/>
                <a:gd name="connsiteY24" fmla="*/ 249850 h 2664725"/>
                <a:gd name="connsiteX25" fmla="*/ 2093219 w 2307542"/>
                <a:gd name="connsiteY25" fmla="*/ 101773 h 2664725"/>
                <a:gd name="connsiteX26" fmla="*/ 2295836 w 2307542"/>
                <a:gd name="connsiteY26" fmla="*/ 4517 h 2664725"/>
                <a:gd name="connsiteX27" fmla="*/ 2307263 w 2307542"/>
                <a:gd name="connsiteY27" fmla="*/ 0 h 26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07542" h="2664725">
                  <a:moveTo>
                    <a:pt x="2307263" y="0"/>
                  </a:moveTo>
                  <a:cubicBezTo>
                    <a:pt x="2307263" y="23849"/>
                    <a:pt x="2306731" y="45174"/>
                    <a:pt x="2307528" y="66498"/>
                  </a:cubicBezTo>
                  <a:cubicBezTo>
                    <a:pt x="2307861" y="76064"/>
                    <a:pt x="2302480" y="78655"/>
                    <a:pt x="2295438" y="81844"/>
                  </a:cubicBezTo>
                  <a:cubicBezTo>
                    <a:pt x="2216052" y="117717"/>
                    <a:pt x="2138127" y="156580"/>
                    <a:pt x="2061133" y="197169"/>
                  </a:cubicBezTo>
                  <a:cubicBezTo>
                    <a:pt x="1960954" y="249983"/>
                    <a:pt x="1863100" y="306915"/>
                    <a:pt x="1767106" y="367168"/>
                  </a:cubicBezTo>
                  <a:cubicBezTo>
                    <a:pt x="1651116" y="439978"/>
                    <a:pt x="1537916" y="516773"/>
                    <a:pt x="1428702" y="599414"/>
                  </a:cubicBezTo>
                  <a:cubicBezTo>
                    <a:pt x="1362271" y="649636"/>
                    <a:pt x="1297699" y="702117"/>
                    <a:pt x="1233260" y="754997"/>
                  </a:cubicBezTo>
                  <a:cubicBezTo>
                    <a:pt x="1095879" y="867665"/>
                    <a:pt x="968596" y="990963"/>
                    <a:pt x="845764" y="1118844"/>
                  </a:cubicBezTo>
                  <a:cubicBezTo>
                    <a:pt x="776741" y="1190723"/>
                    <a:pt x="711372" y="1266123"/>
                    <a:pt x="648196" y="1343450"/>
                  </a:cubicBezTo>
                  <a:cubicBezTo>
                    <a:pt x="569673" y="1439643"/>
                    <a:pt x="496067" y="1539357"/>
                    <a:pt x="426978" y="1642459"/>
                  </a:cubicBezTo>
                  <a:cubicBezTo>
                    <a:pt x="345134" y="1764627"/>
                    <a:pt x="272923" y="1892376"/>
                    <a:pt x="210211" y="2025372"/>
                  </a:cubicBezTo>
                  <a:cubicBezTo>
                    <a:pt x="148828" y="2155512"/>
                    <a:pt x="98805" y="2289970"/>
                    <a:pt x="64460" y="2430008"/>
                  </a:cubicBezTo>
                  <a:cubicBezTo>
                    <a:pt x="46722" y="2502485"/>
                    <a:pt x="31842" y="2575626"/>
                    <a:pt x="25796" y="2650163"/>
                  </a:cubicBezTo>
                  <a:cubicBezTo>
                    <a:pt x="24999" y="2659862"/>
                    <a:pt x="21744" y="2664446"/>
                    <a:pt x="11514" y="2664711"/>
                  </a:cubicBezTo>
                  <a:cubicBezTo>
                    <a:pt x="-1175" y="2665110"/>
                    <a:pt x="-311" y="2656872"/>
                    <a:pt x="287" y="2648834"/>
                  </a:cubicBezTo>
                  <a:cubicBezTo>
                    <a:pt x="5003" y="2584063"/>
                    <a:pt x="11049" y="2519492"/>
                    <a:pt x="22741" y="2455518"/>
                  </a:cubicBezTo>
                  <a:cubicBezTo>
                    <a:pt x="41142" y="2354874"/>
                    <a:pt x="67715" y="2256488"/>
                    <a:pt x="101994" y="2160096"/>
                  </a:cubicBezTo>
                  <a:cubicBezTo>
                    <a:pt x="149227" y="2027166"/>
                    <a:pt x="208750" y="1900015"/>
                    <a:pt x="276842" y="1776519"/>
                  </a:cubicBezTo>
                  <a:cubicBezTo>
                    <a:pt x="321617" y="1695339"/>
                    <a:pt x="370245" y="1616617"/>
                    <a:pt x="422195" y="1540154"/>
                  </a:cubicBezTo>
                  <a:cubicBezTo>
                    <a:pt x="478463" y="1457181"/>
                    <a:pt x="538118" y="1376533"/>
                    <a:pt x="601826" y="1298874"/>
                  </a:cubicBezTo>
                  <a:cubicBezTo>
                    <a:pt x="670185" y="1215635"/>
                    <a:pt x="740536" y="1134256"/>
                    <a:pt x="814807" y="1056132"/>
                  </a:cubicBezTo>
                  <a:cubicBezTo>
                    <a:pt x="888346" y="978806"/>
                    <a:pt x="964145" y="904004"/>
                    <a:pt x="1042800" y="831859"/>
                  </a:cubicBezTo>
                  <a:cubicBezTo>
                    <a:pt x="1096211" y="782898"/>
                    <a:pt x="1150486" y="735001"/>
                    <a:pt x="1205957" y="688565"/>
                  </a:cubicBezTo>
                  <a:cubicBezTo>
                    <a:pt x="1279165" y="627315"/>
                    <a:pt x="1354365" y="568590"/>
                    <a:pt x="1431161" y="511857"/>
                  </a:cubicBezTo>
                  <a:cubicBezTo>
                    <a:pt x="1557979" y="418188"/>
                    <a:pt x="1689248" y="331030"/>
                    <a:pt x="1824370" y="249850"/>
                  </a:cubicBezTo>
                  <a:cubicBezTo>
                    <a:pt x="1912126" y="197169"/>
                    <a:pt x="2001610" y="147611"/>
                    <a:pt x="2093219" y="101773"/>
                  </a:cubicBezTo>
                  <a:cubicBezTo>
                    <a:pt x="2160182" y="68225"/>
                    <a:pt x="2227212" y="34744"/>
                    <a:pt x="2295836" y="4517"/>
                  </a:cubicBezTo>
                  <a:cubicBezTo>
                    <a:pt x="2298626" y="3322"/>
                    <a:pt x="2301416" y="2325"/>
                    <a:pt x="2307263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0548112C-9D7E-4BB2-A639-A629141DDCBB}"/>
                </a:ext>
              </a:extLst>
            </p:cNvPr>
            <p:cNvSpPr/>
            <p:nvPr/>
          </p:nvSpPr>
          <p:spPr>
            <a:xfrm>
              <a:off x="2503373" y="4351743"/>
              <a:ext cx="794297" cy="1557255"/>
            </a:xfrm>
            <a:custGeom>
              <a:avLst/>
              <a:gdLst>
                <a:gd name="connsiteX0" fmla="*/ 0 w 794297"/>
                <a:gd name="connsiteY0" fmla="*/ 1556392 h 1557255"/>
                <a:gd name="connsiteX1" fmla="*/ 27569 w 794297"/>
                <a:gd name="connsiteY1" fmla="*/ 1464384 h 1557255"/>
                <a:gd name="connsiteX2" fmla="*/ 130937 w 794297"/>
                <a:gd name="connsiteY2" fmla="*/ 1164644 h 1557255"/>
                <a:gd name="connsiteX3" fmla="*/ 224739 w 794297"/>
                <a:gd name="connsiteY3" fmla="*/ 933262 h 1557255"/>
                <a:gd name="connsiteX4" fmla="*/ 359794 w 794297"/>
                <a:gd name="connsiteY4" fmla="*/ 646609 h 1557255"/>
                <a:gd name="connsiteX5" fmla="*/ 481165 w 794297"/>
                <a:gd name="connsiteY5" fmla="*/ 422401 h 1557255"/>
                <a:gd name="connsiteX6" fmla="*/ 627913 w 794297"/>
                <a:gd name="connsiteY6" fmla="*/ 183313 h 1557255"/>
                <a:gd name="connsiteX7" fmla="*/ 748221 w 794297"/>
                <a:gd name="connsiteY7" fmla="*/ 7468 h 1557255"/>
                <a:gd name="connsiteX8" fmla="*/ 766224 w 794297"/>
                <a:gd name="connsiteY8" fmla="*/ 8531 h 1557255"/>
                <a:gd name="connsiteX9" fmla="*/ 792066 w 794297"/>
                <a:gd name="connsiteY9" fmla="*/ 56561 h 1557255"/>
                <a:gd name="connsiteX10" fmla="*/ 788811 w 794297"/>
                <a:gd name="connsiteY10" fmla="*/ 76026 h 1557255"/>
                <a:gd name="connsiteX11" fmla="*/ 670429 w 794297"/>
                <a:gd name="connsiteY11" fmla="*/ 235263 h 1557255"/>
                <a:gd name="connsiteX12" fmla="*/ 575698 w 794297"/>
                <a:gd name="connsiteY12" fmla="*/ 377892 h 1557255"/>
                <a:gd name="connsiteX13" fmla="*/ 462896 w 794297"/>
                <a:gd name="connsiteY13" fmla="*/ 556793 h 1557255"/>
                <a:gd name="connsiteX14" fmla="*/ 338071 w 794297"/>
                <a:gd name="connsiteY14" fmla="*/ 778941 h 1557255"/>
                <a:gd name="connsiteX15" fmla="*/ 248654 w 794297"/>
                <a:gd name="connsiteY15" fmla="*/ 955981 h 1557255"/>
                <a:gd name="connsiteX16" fmla="*/ 128080 w 794297"/>
                <a:gd name="connsiteY16" fmla="*/ 1223701 h 1557255"/>
                <a:gd name="connsiteX17" fmla="*/ 44841 w 794297"/>
                <a:gd name="connsiteY17" fmla="*/ 1441199 h 1557255"/>
                <a:gd name="connsiteX18" fmla="*/ 3056 w 794297"/>
                <a:gd name="connsiteY18" fmla="*/ 1557255 h 1557255"/>
                <a:gd name="connsiteX19" fmla="*/ 0 w 794297"/>
                <a:gd name="connsiteY19" fmla="*/ 1556392 h 155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4297" h="1557255">
                  <a:moveTo>
                    <a:pt x="0" y="1556392"/>
                  </a:moveTo>
                  <a:cubicBezTo>
                    <a:pt x="9168" y="1525700"/>
                    <a:pt x="18136" y="1495009"/>
                    <a:pt x="27569" y="1464384"/>
                  </a:cubicBezTo>
                  <a:cubicBezTo>
                    <a:pt x="58726" y="1363341"/>
                    <a:pt x="93735" y="1263627"/>
                    <a:pt x="130937" y="1164644"/>
                  </a:cubicBezTo>
                  <a:cubicBezTo>
                    <a:pt x="160233" y="1086653"/>
                    <a:pt x="192054" y="1009858"/>
                    <a:pt x="224739" y="933262"/>
                  </a:cubicBezTo>
                  <a:cubicBezTo>
                    <a:pt x="266258" y="836005"/>
                    <a:pt x="311698" y="740609"/>
                    <a:pt x="359794" y="646609"/>
                  </a:cubicBezTo>
                  <a:cubicBezTo>
                    <a:pt x="398524" y="570943"/>
                    <a:pt x="438915" y="496141"/>
                    <a:pt x="481165" y="422401"/>
                  </a:cubicBezTo>
                  <a:cubicBezTo>
                    <a:pt x="527667" y="341288"/>
                    <a:pt x="576229" y="261238"/>
                    <a:pt x="627913" y="183313"/>
                  </a:cubicBezTo>
                  <a:cubicBezTo>
                    <a:pt x="667174" y="124123"/>
                    <a:pt x="708295" y="66194"/>
                    <a:pt x="748221" y="7468"/>
                  </a:cubicBezTo>
                  <a:cubicBezTo>
                    <a:pt x="755595" y="-3360"/>
                    <a:pt x="760710" y="-1899"/>
                    <a:pt x="766224" y="8531"/>
                  </a:cubicBezTo>
                  <a:cubicBezTo>
                    <a:pt x="774727" y="24608"/>
                    <a:pt x="783164" y="40751"/>
                    <a:pt x="792066" y="56561"/>
                  </a:cubicBezTo>
                  <a:cubicBezTo>
                    <a:pt x="796517" y="64400"/>
                    <a:pt x="793727" y="69449"/>
                    <a:pt x="788811" y="76026"/>
                  </a:cubicBezTo>
                  <a:cubicBezTo>
                    <a:pt x="748952" y="128839"/>
                    <a:pt x="708628" y="181254"/>
                    <a:pt x="670429" y="235263"/>
                  </a:cubicBezTo>
                  <a:cubicBezTo>
                    <a:pt x="637479" y="281832"/>
                    <a:pt x="607851" y="330725"/>
                    <a:pt x="575698" y="377892"/>
                  </a:cubicBezTo>
                  <a:cubicBezTo>
                    <a:pt x="535971" y="436153"/>
                    <a:pt x="499301" y="496406"/>
                    <a:pt x="462896" y="556793"/>
                  </a:cubicBezTo>
                  <a:cubicBezTo>
                    <a:pt x="418985" y="629536"/>
                    <a:pt x="377332" y="703607"/>
                    <a:pt x="338071" y="778941"/>
                  </a:cubicBezTo>
                  <a:cubicBezTo>
                    <a:pt x="307513" y="837534"/>
                    <a:pt x="277950" y="896724"/>
                    <a:pt x="248654" y="955981"/>
                  </a:cubicBezTo>
                  <a:cubicBezTo>
                    <a:pt x="205341" y="1043804"/>
                    <a:pt x="165349" y="1133155"/>
                    <a:pt x="128080" y="1223701"/>
                  </a:cubicBezTo>
                  <a:cubicBezTo>
                    <a:pt x="98585" y="1295448"/>
                    <a:pt x="69421" y="1367460"/>
                    <a:pt x="44841" y="1441199"/>
                  </a:cubicBezTo>
                  <a:cubicBezTo>
                    <a:pt x="31821" y="1480194"/>
                    <a:pt x="17073" y="1518592"/>
                    <a:pt x="3056" y="1557255"/>
                  </a:cubicBezTo>
                  <a:cubicBezTo>
                    <a:pt x="1993" y="1556990"/>
                    <a:pt x="996" y="1556658"/>
                    <a:pt x="0" y="155639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6" name="Rectangle 5">
            <a:extLst>
              <a:ext uri="{FF2B5EF4-FFF2-40B4-BE49-F238E27FC236}">
                <a16:creationId xmlns:a16="http://schemas.microsoft.com/office/drawing/2014/main" id="{08EA7CE8-5DD0-4EFA-87D5-E3047FF6F596}"/>
              </a:ext>
            </a:extLst>
          </p:cNvPr>
          <p:cNvSpPr/>
          <p:nvPr/>
        </p:nvSpPr>
        <p:spPr>
          <a:xfrm>
            <a:off x="6094994" y="3092139"/>
            <a:ext cx="5398699" cy="7018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8" name="Rectangle 94">
            <a:extLst>
              <a:ext uri="{FF2B5EF4-FFF2-40B4-BE49-F238E27FC236}">
                <a16:creationId xmlns:a16="http://schemas.microsoft.com/office/drawing/2014/main" id="{7E1D8623-CEFC-49F9-8957-9CB7C2E74118}"/>
              </a:ext>
            </a:extLst>
          </p:cNvPr>
          <p:cNvSpPr/>
          <p:nvPr/>
        </p:nvSpPr>
        <p:spPr>
          <a:xfrm>
            <a:off x="6094994" y="5252379"/>
            <a:ext cx="5398699" cy="7018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F957F31D-E2AF-40D3-9CF0-5A8BE5805E1E}"/>
              </a:ext>
            </a:extLst>
          </p:cNvPr>
          <p:cNvSpPr/>
          <p:nvPr/>
        </p:nvSpPr>
        <p:spPr>
          <a:xfrm>
            <a:off x="6342336" y="2088398"/>
            <a:ext cx="739171" cy="739171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A1AFB200-B6C9-44E0-98B7-BBD75D77C2E6}"/>
              </a:ext>
            </a:extLst>
          </p:cNvPr>
          <p:cNvSpPr/>
          <p:nvPr/>
        </p:nvSpPr>
        <p:spPr>
          <a:xfrm>
            <a:off x="6342337" y="4229956"/>
            <a:ext cx="739171" cy="739171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Donut 15">
            <a:extLst>
              <a:ext uri="{FF2B5EF4-FFF2-40B4-BE49-F238E27FC236}">
                <a16:creationId xmlns:a16="http://schemas.microsoft.com/office/drawing/2014/main" id="{F154E9D1-6E37-4F4A-8752-D6127CBD6BD6}"/>
              </a:ext>
            </a:extLst>
          </p:cNvPr>
          <p:cNvSpPr/>
          <p:nvPr/>
        </p:nvSpPr>
        <p:spPr>
          <a:xfrm>
            <a:off x="6477458" y="2225153"/>
            <a:ext cx="468924" cy="465660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8CC9AA5-210E-42CB-8D88-8A79C07E2F21}"/>
              </a:ext>
            </a:extLst>
          </p:cNvPr>
          <p:cNvSpPr/>
          <p:nvPr/>
        </p:nvSpPr>
        <p:spPr>
          <a:xfrm rot="20700000">
            <a:off x="6473109" y="4390239"/>
            <a:ext cx="477626" cy="418604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3" name="그룹 8">
            <a:extLst>
              <a:ext uri="{FF2B5EF4-FFF2-40B4-BE49-F238E27FC236}">
                <a16:creationId xmlns:a16="http://schemas.microsoft.com/office/drawing/2014/main" id="{9924289D-F7D9-4B08-B1DF-0ECAC0D3EC61}"/>
              </a:ext>
            </a:extLst>
          </p:cNvPr>
          <p:cNvGrpSpPr/>
          <p:nvPr/>
        </p:nvGrpSpPr>
        <p:grpSpPr>
          <a:xfrm>
            <a:off x="7215978" y="1980208"/>
            <a:ext cx="4277715" cy="919338"/>
            <a:chOff x="7948505" y="1772817"/>
            <a:chExt cx="3276000" cy="91933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B929A9D-09C3-46F2-9DB2-DD705934C60A}"/>
                </a:ext>
              </a:extLst>
            </p:cNvPr>
            <p:cNvSpPr txBox="1"/>
            <p:nvPr/>
          </p:nvSpPr>
          <p:spPr>
            <a:xfrm>
              <a:off x="7948505" y="1772817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899C781-8B05-42D3-8947-DE86857020F3}"/>
                </a:ext>
              </a:extLst>
            </p:cNvPr>
            <p:cNvSpPr txBox="1"/>
            <p:nvPr/>
          </p:nvSpPr>
          <p:spPr>
            <a:xfrm>
              <a:off x="7948505" y="2045824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</a:p>
          </p:txBody>
        </p:sp>
      </p:grpSp>
      <p:grpSp>
        <p:nvGrpSpPr>
          <p:cNvPr id="28" name="그룹 11">
            <a:extLst>
              <a:ext uri="{FF2B5EF4-FFF2-40B4-BE49-F238E27FC236}">
                <a16:creationId xmlns:a16="http://schemas.microsoft.com/office/drawing/2014/main" id="{E768BB5E-6B3E-4D7C-A6DF-72F849C280CE}"/>
              </a:ext>
            </a:extLst>
          </p:cNvPr>
          <p:cNvGrpSpPr/>
          <p:nvPr/>
        </p:nvGrpSpPr>
        <p:grpSpPr>
          <a:xfrm>
            <a:off x="7215978" y="4139872"/>
            <a:ext cx="4277715" cy="919338"/>
            <a:chOff x="7948505" y="3968693"/>
            <a:chExt cx="3276000" cy="919338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B0C15AE-CF7C-4DD6-A467-7A01A4AE5D22}"/>
                </a:ext>
              </a:extLst>
            </p:cNvPr>
            <p:cNvSpPr txBox="1"/>
            <p:nvPr/>
          </p:nvSpPr>
          <p:spPr>
            <a:xfrm>
              <a:off x="7948505" y="3968693"/>
              <a:ext cx="327600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044F2BD-464C-4284-8174-B79FDABEAC7B}"/>
                </a:ext>
              </a:extLst>
            </p:cNvPr>
            <p:cNvSpPr txBox="1"/>
            <p:nvPr/>
          </p:nvSpPr>
          <p:spPr>
            <a:xfrm>
              <a:off x="7948505" y="4241700"/>
              <a:ext cx="327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FCE82483-1828-40B8-A874-3B15EC86669E}"/>
              </a:ext>
            </a:extLst>
          </p:cNvPr>
          <p:cNvSpPr txBox="1"/>
          <p:nvPr/>
        </p:nvSpPr>
        <p:spPr>
          <a:xfrm>
            <a:off x="6393248" y="3117873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A1EFB0A-B7E9-4B76-8B2E-1F0E6CA5E33A}"/>
              </a:ext>
            </a:extLst>
          </p:cNvPr>
          <p:cNvSpPr txBox="1"/>
          <p:nvPr/>
        </p:nvSpPr>
        <p:spPr>
          <a:xfrm>
            <a:off x="6393248" y="5278113"/>
            <a:ext cx="4726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</a:rPr>
              <a:t>You can simply impress your audience and add a unique zing and appeal to your Reports and Presentations with our Templates.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126">
            <a:extLst>
              <a:ext uri="{FF2B5EF4-FFF2-40B4-BE49-F238E27FC236}">
                <a16:creationId xmlns:a16="http://schemas.microsoft.com/office/drawing/2014/main" id="{F3260151-A0AC-4374-84FF-143B85D7E254}"/>
              </a:ext>
            </a:extLst>
          </p:cNvPr>
          <p:cNvSpPr/>
          <p:nvPr/>
        </p:nvSpPr>
        <p:spPr>
          <a:xfrm>
            <a:off x="5390545" y="4861118"/>
            <a:ext cx="578329" cy="578327"/>
          </a:xfrm>
          <a:prstGeom prst="roundRect">
            <a:avLst>
              <a:gd name="adj" fmla="val 821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120">
            <a:extLst>
              <a:ext uri="{FF2B5EF4-FFF2-40B4-BE49-F238E27FC236}">
                <a16:creationId xmlns:a16="http://schemas.microsoft.com/office/drawing/2014/main" id="{084F1CA2-485D-4BD9-8502-8C365F2298A4}"/>
              </a:ext>
            </a:extLst>
          </p:cNvPr>
          <p:cNvSpPr/>
          <p:nvPr/>
        </p:nvSpPr>
        <p:spPr>
          <a:xfrm>
            <a:off x="6234140" y="5674778"/>
            <a:ext cx="578329" cy="578327"/>
          </a:xfrm>
          <a:prstGeom prst="roundRect">
            <a:avLst>
              <a:gd name="adj" fmla="val 821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ounded Rectangle 117">
            <a:extLst>
              <a:ext uri="{FF2B5EF4-FFF2-40B4-BE49-F238E27FC236}">
                <a16:creationId xmlns:a16="http://schemas.microsoft.com/office/drawing/2014/main" id="{EF824636-D2F2-42A3-AD47-66268A2B8986}"/>
              </a:ext>
            </a:extLst>
          </p:cNvPr>
          <p:cNvSpPr/>
          <p:nvPr/>
        </p:nvSpPr>
        <p:spPr>
          <a:xfrm>
            <a:off x="5390546" y="5674778"/>
            <a:ext cx="578329" cy="578327"/>
          </a:xfrm>
          <a:prstGeom prst="roundRect">
            <a:avLst>
              <a:gd name="adj" fmla="val 821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ounded Rectangle 123">
            <a:extLst>
              <a:ext uri="{FF2B5EF4-FFF2-40B4-BE49-F238E27FC236}">
                <a16:creationId xmlns:a16="http://schemas.microsoft.com/office/drawing/2014/main" id="{E3FF4D1B-4E06-4E01-A369-4258C748BE23}"/>
              </a:ext>
            </a:extLst>
          </p:cNvPr>
          <p:cNvSpPr/>
          <p:nvPr/>
        </p:nvSpPr>
        <p:spPr>
          <a:xfrm>
            <a:off x="6234142" y="4861118"/>
            <a:ext cx="578329" cy="578327"/>
          </a:xfrm>
          <a:prstGeom prst="roundRect">
            <a:avLst>
              <a:gd name="adj" fmla="val 821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7" name="Group 317">
            <a:extLst>
              <a:ext uri="{FF2B5EF4-FFF2-40B4-BE49-F238E27FC236}">
                <a16:creationId xmlns:a16="http://schemas.microsoft.com/office/drawing/2014/main" id="{FC2DE18E-1F39-4033-B175-DD77117EEC72}"/>
              </a:ext>
            </a:extLst>
          </p:cNvPr>
          <p:cNvGrpSpPr/>
          <p:nvPr/>
        </p:nvGrpSpPr>
        <p:grpSpPr>
          <a:xfrm>
            <a:off x="3389173" y="1457619"/>
            <a:ext cx="5548532" cy="3256261"/>
            <a:chOff x="2687161" y="3731096"/>
            <a:chExt cx="5158677" cy="3027467"/>
          </a:xfrm>
        </p:grpSpPr>
        <p:sp>
          <p:nvSpPr>
            <p:cNvPr id="8" name="Freeform: Shape 318">
              <a:extLst>
                <a:ext uri="{FF2B5EF4-FFF2-40B4-BE49-F238E27FC236}">
                  <a16:creationId xmlns:a16="http://schemas.microsoft.com/office/drawing/2014/main" id="{297CECFE-0723-4624-9B8C-774E095C683A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19">
              <a:extLst>
                <a:ext uri="{FF2B5EF4-FFF2-40B4-BE49-F238E27FC236}">
                  <a16:creationId xmlns:a16="http://schemas.microsoft.com/office/drawing/2014/main" id="{D79F6727-001C-4048-BB82-804C5C6D9616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20">
              <a:extLst>
                <a:ext uri="{FF2B5EF4-FFF2-40B4-BE49-F238E27FC236}">
                  <a16:creationId xmlns:a16="http://schemas.microsoft.com/office/drawing/2014/main" id="{B6C53FCF-66B1-4544-B73D-E7468895153F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21">
              <a:extLst>
                <a:ext uri="{FF2B5EF4-FFF2-40B4-BE49-F238E27FC236}">
                  <a16:creationId xmlns:a16="http://schemas.microsoft.com/office/drawing/2014/main" id="{871B4C36-E13C-45DE-905B-0B310363E734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22">
              <a:extLst>
                <a:ext uri="{FF2B5EF4-FFF2-40B4-BE49-F238E27FC236}">
                  <a16:creationId xmlns:a16="http://schemas.microsoft.com/office/drawing/2014/main" id="{75378FDC-5BD9-4A2F-8FB8-08A3685F4227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323">
              <a:extLst>
                <a:ext uri="{FF2B5EF4-FFF2-40B4-BE49-F238E27FC236}">
                  <a16:creationId xmlns:a16="http://schemas.microsoft.com/office/drawing/2014/main" id="{CF31C31D-2EF5-453A-A5E5-A0E8FCD85AE6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24">
              <a:extLst>
                <a:ext uri="{FF2B5EF4-FFF2-40B4-BE49-F238E27FC236}">
                  <a16:creationId xmlns:a16="http://schemas.microsoft.com/office/drawing/2014/main" id="{D0E281CE-664F-4313-8FF4-3BF6EF0DB366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25">
              <a:extLst>
                <a:ext uri="{FF2B5EF4-FFF2-40B4-BE49-F238E27FC236}">
                  <a16:creationId xmlns:a16="http://schemas.microsoft.com/office/drawing/2014/main" id="{327508F1-D471-404D-BC37-E6078808461B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26">
              <a:extLst>
                <a:ext uri="{FF2B5EF4-FFF2-40B4-BE49-F238E27FC236}">
                  <a16:creationId xmlns:a16="http://schemas.microsoft.com/office/drawing/2014/main" id="{A9E7DED2-5733-4F70-B0FB-37F883BDA56C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27">
              <a:extLst>
                <a:ext uri="{FF2B5EF4-FFF2-40B4-BE49-F238E27FC236}">
                  <a16:creationId xmlns:a16="http://schemas.microsoft.com/office/drawing/2014/main" id="{EA4BF828-156C-40C0-B587-EA98388549A3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328">
              <a:extLst>
                <a:ext uri="{FF2B5EF4-FFF2-40B4-BE49-F238E27FC236}">
                  <a16:creationId xmlns:a16="http://schemas.microsoft.com/office/drawing/2014/main" id="{B89998AC-D863-42B3-A4D0-71AF17D57111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329">
              <a:extLst>
                <a:ext uri="{FF2B5EF4-FFF2-40B4-BE49-F238E27FC236}">
                  <a16:creationId xmlns:a16="http://schemas.microsoft.com/office/drawing/2014/main" id="{8F354542-D2CD-4B16-9651-AA332A62C6A2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330">
              <a:extLst>
                <a:ext uri="{FF2B5EF4-FFF2-40B4-BE49-F238E27FC236}">
                  <a16:creationId xmlns:a16="http://schemas.microsoft.com/office/drawing/2014/main" id="{BA3572B5-57AE-4AF6-873C-972FA23B457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331">
              <a:extLst>
                <a:ext uri="{FF2B5EF4-FFF2-40B4-BE49-F238E27FC236}">
                  <a16:creationId xmlns:a16="http://schemas.microsoft.com/office/drawing/2014/main" id="{EAFC2BA9-4D9E-49ED-AB1A-CAE0A30C0FC2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332">
              <a:extLst>
                <a:ext uri="{FF2B5EF4-FFF2-40B4-BE49-F238E27FC236}">
                  <a16:creationId xmlns:a16="http://schemas.microsoft.com/office/drawing/2014/main" id="{FFDB99F0-05F3-4EE6-BA3A-CF69BEF09090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333">
              <a:extLst>
                <a:ext uri="{FF2B5EF4-FFF2-40B4-BE49-F238E27FC236}">
                  <a16:creationId xmlns:a16="http://schemas.microsoft.com/office/drawing/2014/main" id="{7CFE60ED-92B0-4058-AF52-5EC73469D6A0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334">
              <a:extLst>
                <a:ext uri="{FF2B5EF4-FFF2-40B4-BE49-F238E27FC236}">
                  <a16:creationId xmlns:a16="http://schemas.microsoft.com/office/drawing/2014/main" id="{367D3810-9000-4817-9372-E7BBE9695A08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335">
              <a:extLst>
                <a:ext uri="{FF2B5EF4-FFF2-40B4-BE49-F238E27FC236}">
                  <a16:creationId xmlns:a16="http://schemas.microsoft.com/office/drawing/2014/main" id="{E005A09E-B697-4D59-9DDF-7CA9F1FC8FDE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336">
              <a:extLst>
                <a:ext uri="{FF2B5EF4-FFF2-40B4-BE49-F238E27FC236}">
                  <a16:creationId xmlns:a16="http://schemas.microsoft.com/office/drawing/2014/main" id="{430432A8-5CD6-4188-923E-00B72DFE52B5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337">
              <a:extLst>
                <a:ext uri="{FF2B5EF4-FFF2-40B4-BE49-F238E27FC236}">
                  <a16:creationId xmlns:a16="http://schemas.microsoft.com/office/drawing/2014/main" id="{BB8E0F27-55B8-4AB7-B671-9428C10DEB85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338">
              <a:extLst>
                <a:ext uri="{FF2B5EF4-FFF2-40B4-BE49-F238E27FC236}">
                  <a16:creationId xmlns:a16="http://schemas.microsoft.com/office/drawing/2014/main" id="{801D7E85-D608-43E7-B31A-554BC342929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339">
              <a:extLst>
                <a:ext uri="{FF2B5EF4-FFF2-40B4-BE49-F238E27FC236}">
                  <a16:creationId xmlns:a16="http://schemas.microsoft.com/office/drawing/2014/main" id="{E30D6A98-2FFB-42C7-9685-A95311D550C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340">
              <a:extLst>
                <a:ext uri="{FF2B5EF4-FFF2-40B4-BE49-F238E27FC236}">
                  <a16:creationId xmlns:a16="http://schemas.microsoft.com/office/drawing/2014/main" id="{494493A1-CA96-44B0-A420-CBE61C15DB22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41">
              <a:extLst>
                <a:ext uri="{FF2B5EF4-FFF2-40B4-BE49-F238E27FC236}">
                  <a16:creationId xmlns:a16="http://schemas.microsoft.com/office/drawing/2014/main" id="{AD024C4F-DDCB-46AD-B47A-EFBB14164018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42">
              <a:extLst>
                <a:ext uri="{FF2B5EF4-FFF2-40B4-BE49-F238E27FC236}">
                  <a16:creationId xmlns:a16="http://schemas.microsoft.com/office/drawing/2014/main" id="{13D809F7-AE45-4858-8E5F-F846A6CA0F68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43">
              <a:extLst>
                <a:ext uri="{FF2B5EF4-FFF2-40B4-BE49-F238E27FC236}">
                  <a16:creationId xmlns:a16="http://schemas.microsoft.com/office/drawing/2014/main" id="{A9DD43A7-5F6E-4CDD-B1DE-97F9FD37744E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44">
              <a:extLst>
                <a:ext uri="{FF2B5EF4-FFF2-40B4-BE49-F238E27FC236}">
                  <a16:creationId xmlns:a16="http://schemas.microsoft.com/office/drawing/2014/main" id="{DF8703A2-6F42-43EC-8982-7C794F67FE07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5">
              <a:extLst>
                <a:ext uri="{FF2B5EF4-FFF2-40B4-BE49-F238E27FC236}">
                  <a16:creationId xmlns:a16="http://schemas.microsoft.com/office/drawing/2014/main" id="{91605DA9-0573-4B7D-946E-964326215113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46">
              <a:extLst>
                <a:ext uri="{FF2B5EF4-FFF2-40B4-BE49-F238E27FC236}">
                  <a16:creationId xmlns:a16="http://schemas.microsoft.com/office/drawing/2014/main" id="{42447C62-2E86-4C47-ABD8-CDC07609A04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47">
              <a:extLst>
                <a:ext uri="{FF2B5EF4-FFF2-40B4-BE49-F238E27FC236}">
                  <a16:creationId xmlns:a16="http://schemas.microsoft.com/office/drawing/2014/main" id="{17B192F1-C6EE-4161-8F06-E517EBFED55A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48">
              <a:extLst>
                <a:ext uri="{FF2B5EF4-FFF2-40B4-BE49-F238E27FC236}">
                  <a16:creationId xmlns:a16="http://schemas.microsoft.com/office/drawing/2014/main" id="{0E8CBFC3-F65A-4362-B487-0A12D96917B9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49">
              <a:extLst>
                <a:ext uri="{FF2B5EF4-FFF2-40B4-BE49-F238E27FC236}">
                  <a16:creationId xmlns:a16="http://schemas.microsoft.com/office/drawing/2014/main" id="{FC4AF247-EBB9-4C7A-B3EB-2BD0A889CAC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50">
              <a:extLst>
                <a:ext uri="{FF2B5EF4-FFF2-40B4-BE49-F238E27FC236}">
                  <a16:creationId xmlns:a16="http://schemas.microsoft.com/office/drawing/2014/main" id="{C33BF03E-4782-4A0F-8AF6-1B5F6F8CF0FE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351">
              <a:extLst>
                <a:ext uri="{FF2B5EF4-FFF2-40B4-BE49-F238E27FC236}">
                  <a16:creationId xmlns:a16="http://schemas.microsoft.com/office/drawing/2014/main" id="{52D706F4-80BB-41E4-A32F-D9926F95D11F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352">
              <a:extLst>
                <a:ext uri="{FF2B5EF4-FFF2-40B4-BE49-F238E27FC236}">
                  <a16:creationId xmlns:a16="http://schemas.microsoft.com/office/drawing/2014/main" id="{F89ACB6D-1465-42B5-B5F1-1311B693D27A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353">
              <a:extLst>
                <a:ext uri="{FF2B5EF4-FFF2-40B4-BE49-F238E27FC236}">
                  <a16:creationId xmlns:a16="http://schemas.microsoft.com/office/drawing/2014/main" id="{27ED7074-23FA-4D54-AFB3-BA8ECBD42919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354">
              <a:extLst>
                <a:ext uri="{FF2B5EF4-FFF2-40B4-BE49-F238E27FC236}">
                  <a16:creationId xmlns:a16="http://schemas.microsoft.com/office/drawing/2014/main" id="{9CBD3D06-7EFC-40A8-B3D4-09DF3BE8748C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355">
              <a:extLst>
                <a:ext uri="{FF2B5EF4-FFF2-40B4-BE49-F238E27FC236}">
                  <a16:creationId xmlns:a16="http://schemas.microsoft.com/office/drawing/2014/main" id="{CD2CC92E-90C9-476C-9B2B-6100CF368351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356">
              <a:extLst>
                <a:ext uri="{FF2B5EF4-FFF2-40B4-BE49-F238E27FC236}">
                  <a16:creationId xmlns:a16="http://schemas.microsoft.com/office/drawing/2014/main" id="{917290C2-3131-48B5-B3EF-E8BAC6F8EFDD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357">
              <a:extLst>
                <a:ext uri="{FF2B5EF4-FFF2-40B4-BE49-F238E27FC236}">
                  <a16:creationId xmlns:a16="http://schemas.microsoft.com/office/drawing/2014/main" id="{580B6F98-C352-4B83-8D48-22602F3D784E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358">
              <a:extLst>
                <a:ext uri="{FF2B5EF4-FFF2-40B4-BE49-F238E27FC236}">
                  <a16:creationId xmlns:a16="http://schemas.microsoft.com/office/drawing/2014/main" id="{2B33D8EA-33C7-441C-BF53-FDACFE8C56D1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359">
              <a:extLst>
                <a:ext uri="{FF2B5EF4-FFF2-40B4-BE49-F238E27FC236}">
                  <a16:creationId xmlns:a16="http://schemas.microsoft.com/office/drawing/2014/main" id="{8A2F0738-4BBA-40E2-93BE-6BE414E4FC4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360">
              <a:extLst>
                <a:ext uri="{FF2B5EF4-FFF2-40B4-BE49-F238E27FC236}">
                  <a16:creationId xmlns:a16="http://schemas.microsoft.com/office/drawing/2014/main" id="{9E41DD70-1ED6-4703-82F1-6114B032C7D8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361">
              <a:extLst>
                <a:ext uri="{FF2B5EF4-FFF2-40B4-BE49-F238E27FC236}">
                  <a16:creationId xmlns:a16="http://schemas.microsoft.com/office/drawing/2014/main" id="{60739705-8F60-4612-9BA9-A684098FD700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362">
              <a:extLst>
                <a:ext uri="{FF2B5EF4-FFF2-40B4-BE49-F238E27FC236}">
                  <a16:creationId xmlns:a16="http://schemas.microsoft.com/office/drawing/2014/main" id="{C20C50CB-4DD6-46C6-92AC-D0C6C27115D3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363">
              <a:extLst>
                <a:ext uri="{FF2B5EF4-FFF2-40B4-BE49-F238E27FC236}">
                  <a16:creationId xmlns:a16="http://schemas.microsoft.com/office/drawing/2014/main" id="{6E35E00A-8EF6-47C6-8389-74E27CE7E13E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364">
              <a:extLst>
                <a:ext uri="{FF2B5EF4-FFF2-40B4-BE49-F238E27FC236}">
                  <a16:creationId xmlns:a16="http://schemas.microsoft.com/office/drawing/2014/main" id="{B639A780-B0E7-49A5-8556-30FF07FF796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365">
              <a:extLst>
                <a:ext uri="{FF2B5EF4-FFF2-40B4-BE49-F238E27FC236}">
                  <a16:creationId xmlns:a16="http://schemas.microsoft.com/office/drawing/2014/main" id="{0B2A78A2-2AA0-4AA0-BFFC-AC341B4076E1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366">
              <a:extLst>
                <a:ext uri="{FF2B5EF4-FFF2-40B4-BE49-F238E27FC236}">
                  <a16:creationId xmlns:a16="http://schemas.microsoft.com/office/drawing/2014/main" id="{C67D0806-F706-4616-9586-01B6BE03302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367">
              <a:extLst>
                <a:ext uri="{FF2B5EF4-FFF2-40B4-BE49-F238E27FC236}">
                  <a16:creationId xmlns:a16="http://schemas.microsoft.com/office/drawing/2014/main" id="{EC517BA3-E190-47C7-A6C2-E40C99774B33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368">
              <a:extLst>
                <a:ext uri="{FF2B5EF4-FFF2-40B4-BE49-F238E27FC236}">
                  <a16:creationId xmlns:a16="http://schemas.microsoft.com/office/drawing/2014/main" id="{C5EF82B3-744C-49F9-8427-EF75E8810AF8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369">
              <a:extLst>
                <a:ext uri="{FF2B5EF4-FFF2-40B4-BE49-F238E27FC236}">
                  <a16:creationId xmlns:a16="http://schemas.microsoft.com/office/drawing/2014/main" id="{414CE6B0-BFFB-4E46-AE11-631442B58F2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370">
              <a:extLst>
                <a:ext uri="{FF2B5EF4-FFF2-40B4-BE49-F238E27FC236}">
                  <a16:creationId xmlns:a16="http://schemas.microsoft.com/office/drawing/2014/main" id="{5DD955A4-FBAA-4A89-B5A9-B29CE7D77B0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371">
              <a:extLst>
                <a:ext uri="{FF2B5EF4-FFF2-40B4-BE49-F238E27FC236}">
                  <a16:creationId xmlns:a16="http://schemas.microsoft.com/office/drawing/2014/main" id="{7257F04C-AD1B-49D9-96F0-895D8B8B9E3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372">
              <a:extLst>
                <a:ext uri="{FF2B5EF4-FFF2-40B4-BE49-F238E27FC236}">
                  <a16:creationId xmlns:a16="http://schemas.microsoft.com/office/drawing/2014/main" id="{F42E08A7-8BF1-4226-9EC7-A41E93CC6E8B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373">
              <a:extLst>
                <a:ext uri="{FF2B5EF4-FFF2-40B4-BE49-F238E27FC236}">
                  <a16:creationId xmlns:a16="http://schemas.microsoft.com/office/drawing/2014/main" id="{F3F53AAB-B98B-4673-AF81-54F31B1DB785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374">
              <a:extLst>
                <a:ext uri="{FF2B5EF4-FFF2-40B4-BE49-F238E27FC236}">
                  <a16:creationId xmlns:a16="http://schemas.microsoft.com/office/drawing/2014/main" id="{220CC8E4-C32E-4A3C-B082-3C06B0D57C96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375">
              <a:extLst>
                <a:ext uri="{FF2B5EF4-FFF2-40B4-BE49-F238E27FC236}">
                  <a16:creationId xmlns:a16="http://schemas.microsoft.com/office/drawing/2014/main" id="{916A0E18-C7C5-46C3-9F9D-8A08CEF2301B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376">
              <a:extLst>
                <a:ext uri="{FF2B5EF4-FFF2-40B4-BE49-F238E27FC236}">
                  <a16:creationId xmlns:a16="http://schemas.microsoft.com/office/drawing/2014/main" id="{1A286E5D-BCA1-434A-85CF-A58A0B2C1105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377">
              <a:extLst>
                <a:ext uri="{FF2B5EF4-FFF2-40B4-BE49-F238E27FC236}">
                  <a16:creationId xmlns:a16="http://schemas.microsoft.com/office/drawing/2014/main" id="{8CF9975E-C896-4A95-9CF0-19FBB476BC4E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378">
              <a:extLst>
                <a:ext uri="{FF2B5EF4-FFF2-40B4-BE49-F238E27FC236}">
                  <a16:creationId xmlns:a16="http://schemas.microsoft.com/office/drawing/2014/main" id="{6FFE0C25-38D1-4122-9567-9A12AB2940C6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379">
              <a:extLst>
                <a:ext uri="{FF2B5EF4-FFF2-40B4-BE49-F238E27FC236}">
                  <a16:creationId xmlns:a16="http://schemas.microsoft.com/office/drawing/2014/main" id="{97C778AF-E4B8-4A0C-8A4F-58EC276174F3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380">
              <a:extLst>
                <a:ext uri="{FF2B5EF4-FFF2-40B4-BE49-F238E27FC236}">
                  <a16:creationId xmlns:a16="http://schemas.microsoft.com/office/drawing/2014/main" id="{750568DB-49C6-42EF-9F2E-2946456559F9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381">
              <a:extLst>
                <a:ext uri="{FF2B5EF4-FFF2-40B4-BE49-F238E27FC236}">
                  <a16:creationId xmlns:a16="http://schemas.microsoft.com/office/drawing/2014/main" id="{2E62580D-6638-4866-9E35-E0046DD886AC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382">
              <a:extLst>
                <a:ext uri="{FF2B5EF4-FFF2-40B4-BE49-F238E27FC236}">
                  <a16:creationId xmlns:a16="http://schemas.microsoft.com/office/drawing/2014/main" id="{87E67A7C-554F-4DC8-9AFA-01509DE2148A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383">
              <a:extLst>
                <a:ext uri="{FF2B5EF4-FFF2-40B4-BE49-F238E27FC236}">
                  <a16:creationId xmlns:a16="http://schemas.microsoft.com/office/drawing/2014/main" id="{0A91EE3B-C2F2-46C1-B6F1-7CF6C661C87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384">
              <a:extLst>
                <a:ext uri="{FF2B5EF4-FFF2-40B4-BE49-F238E27FC236}">
                  <a16:creationId xmlns:a16="http://schemas.microsoft.com/office/drawing/2014/main" id="{07C7F30F-AE0B-48CD-933C-EA2350FA006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385">
              <a:extLst>
                <a:ext uri="{FF2B5EF4-FFF2-40B4-BE49-F238E27FC236}">
                  <a16:creationId xmlns:a16="http://schemas.microsoft.com/office/drawing/2014/main" id="{9EFB415D-A0F9-4C6B-89E9-615D0AEAF912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386">
              <a:extLst>
                <a:ext uri="{FF2B5EF4-FFF2-40B4-BE49-F238E27FC236}">
                  <a16:creationId xmlns:a16="http://schemas.microsoft.com/office/drawing/2014/main" id="{7C570989-3FAE-4D04-9940-5313374A5E9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387">
              <a:extLst>
                <a:ext uri="{FF2B5EF4-FFF2-40B4-BE49-F238E27FC236}">
                  <a16:creationId xmlns:a16="http://schemas.microsoft.com/office/drawing/2014/main" id="{606A6F40-946F-421C-89E3-9F8334FC7F9B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388">
              <a:extLst>
                <a:ext uri="{FF2B5EF4-FFF2-40B4-BE49-F238E27FC236}">
                  <a16:creationId xmlns:a16="http://schemas.microsoft.com/office/drawing/2014/main" id="{89914D1B-B714-48DA-8938-78D4AE4737DB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389">
              <a:extLst>
                <a:ext uri="{FF2B5EF4-FFF2-40B4-BE49-F238E27FC236}">
                  <a16:creationId xmlns:a16="http://schemas.microsoft.com/office/drawing/2014/main" id="{5B2E238C-AB8B-4217-8AA5-D99D1F0E2B23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390">
              <a:extLst>
                <a:ext uri="{FF2B5EF4-FFF2-40B4-BE49-F238E27FC236}">
                  <a16:creationId xmlns:a16="http://schemas.microsoft.com/office/drawing/2014/main" id="{0A45E216-93A5-414D-8B8E-3E719EF5B95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391">
              <a:extLst>
                <a:ext uri="{FF2B5EF4-FFF2-40B4-BE49-F238E27FC236}">
                  <a16:creationId xmlns:a16="http://schemas.microsoft.com/office/drawing/2014/main" id="{E50DB06C-8374-43EF-80E4-0915B5EF0B32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392">
              <a:extLst>
                <a:ext uri="{FF2B5EF4-FFF2-40B4-BE49-F238E27FC236}">
                  <a16:creationId xmlns:a16="http://schemas.microsoft.com/office/drawing/2014/main" id="{3EDC41CE-4D05-4DC7-9CCE-C6209FD57290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393">
              <a:extLst>
                <a:ext uri="{FF2B5EF4-FFF2-40B4-BE49-F238E27FC236}">
                  <a16:creationId xmlns:a16="http://schemas.microsoft.com/office/drawing/2014/main" id="{07078769-3A43-43EB-B67E-667A92E54B4C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394">
              <a:extLst>
                <a:ext uri="{FF2B5EF4-FFF2-40B4-BE49-F238E27FC236}">
                  <a16:creationId xmlns:a16="http://schemas.microsoft.com/office/drawing/2014/main" id="{2FB1A0BB-01EB-4004-A41B-2C24AD62C8CF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395">
              <a:extLst>
                <a:ext uri="{FF2B5EF4-FFF2-40B4-BE49-F238E27FC236}">
                  <a16:creationId xmlns:a16="http://schemas.microsoft.com/office/drawing/2014/main" id="{205154E5-CE03-448C-BD9D-95C3572DB492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396">
              <a:extLst>
                <a:ext uri="{FF2B5EF4-FFF2-40B4-BE49-F238E27FC236}">
                  <a16:creationId xmlns:a16="http://schemas.microsoft.com/office/drawing/2014/main" id="{E4C89DBC-80EF-4990-8E04-C9C32BAD8CFD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397">
              <a:extLst>
                <a:ext uri="{FF2B5EF4-FFF2-40B4-BE49-F238E27FC236}">
                  <a16:creationId xmlns:a16="http://schemas.microsoft.com/office/drawing/2014/main" id="{F3B704F5-2CE9-4C38-9875-8ABFBACE82E3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398">
              <a:extLst>
                <a:ext uri="{FF2B5EF4-FFF2-40B4-BE49-F238E27FC236}">
                  <a16:creationId xmlns:a16="http://schemas.microsoft.com/office/drawing/2014/main" id="{2B2078F6-1897-4B35-87EB-BA2D5BBD114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399">
              <a:extLst>
                <a:ext uri="{FF2B5EF4-FFF2-40B4-BE49-F238E27FC236}">
                  <a16:creationId xmlns:a16="http://schemas.microsoft.com/office/drawing/2014/main" id="{A8AFF0D2-2107-48AC-8919-50B716C71FA5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400">
              <a:extLst>
                <a:ext uri="{FF2B5EF4-FFF2-40B4-BE49-F238E27FC236}">
                  <a16:creationId xmlns:a16="http://schemas.microsoft.com/office/drawing/2014/main" id="{92CA2223-0EC6-4D9A-9476-19107179E4BF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401">
              <a:extLst>
                <a:ext uri="{FF2B5EF4-FFF2-40B4-BE49-F238E27FC236}">
                  <a16:creationId xmlns:a16="http://schemas.microsoft.com/office/drawing/2014/main" id="{9F484D90-5D5F-4A78-9439-49C59F1A0B38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402">
              <a:extLst>
                <a:ext uri="{FF2B5EF4-FFF2-40B4-BE49-F238E27FC236}">
                  <a16:creationId xmlns:a16="http://schemas.microsoft.com/office/drawing/2014/main" id="{300105D3-766E-4E91-AFE1-77A4C6379C90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403">
              <a:extLst>
                <a:ext uri="{FF2B5EF4-FFF2-40B4-BE49-F238E27FC236}">
                  <a16:creationId xmlns:a16="http://schemas.microsoft.com/office/drawing/2014/main" id="{E5513914-7A80-4B67-A461-15AE427FD6B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404">
              <a:extLst>
                <a:ext uri="{FF2B5EF4-FFF2-40B4-BE49-F238E27FC236}">
                  <a16:creationId xmlns:a16="http://schemas.microsoft.com/office/drawing/2014/main" id="{161A34D0-A560-43F9-9F4D-C1788D51D8A9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405">
              <a:extLst>
                <a:ext uri="{FF2B5EF4-FFF2-40B4-BE49-F238E27FC236}">
                  <a16:creationId xmlns:a16="http://schemas.microsoft.com/office/drawing/2014/main" id="{50FDB276-308A-4BC5-B05B-534C93DB89F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406">
              <a:extLst>
                <a:ext uri="{FF2B5EF4-FFF2-40B4-BE49-F238E27FC236}">
                  <a16:creationId xmlns:a16="http://schemas.microsoft.com/office/drawing/2014/main" id="{2550965B-93EB-4FF9-B9EC-D08817562C02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407">
              <a:extLst>
                <a:ext uri="{FF2B5EF4-FFF2-40B4-BE49-F238E27FC236}">
                  <a16:creationId xmlns:a16="http://schemas.microsoft.com/office/drawing/2014/main" id="{59F77F48-A0F9-41AC-9D3F-C045A8E9A58B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408">
              <a:extLst>
                <a:ext uri="{FF2B5EF4-FFF2-40B4-BE49-F238E27FC236}">
                  <a16:creationId xmlns:a16="http://schemas.microsoft.com/office/drawing/2014/main" id="{67140244-E262-4B0B-BC09-0E116BA32330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409">
              <a:extLst>
                <a:ext uri="{FF2B5EF4-FFF2-40B4-BE49-F238E27FC236}">
                  <a16:creationId xmlns:a16="http://schemas.microsoft.com/office/drawing/2014/main" id="{757A1DDA-9FA3-414F-954F-836B0AF0AF9C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410">
              <a:extLst>
                <a:ext uri="{FF2B5EF4-FFF2-40B4-BE49-F238E27FC236}">
                  <a16:creationId xmlns:a16="http://schemas.microsoft.com/office/drawing/2014/main" id="{E75E9866-FCB3-4F6E-93B1-6E23CAF0745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411">
              <a:extLst>
                <a:ext uri="{FF2B5EF4-FFF2-40B4-BE49-F238E27FC236}">
                  <a16:creationId xmlns:a16="http://schemas.microsoft.com/office/drawing/2014/main" id="{CFF48D86-C31F-41C8-8B9B-98E46E9160C2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412">
              <a:extLst>
                <a:ext uri="{FF2B5EF4-FFF2-40B4-BE49-F238E27FC236}">
                  <a16:creationId xmlns:a16="http://schemas.microsoft.com/office/drawing/2014/main" id="{0A77B185-C8CA-436F-ACEF-CFF4A1D07983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413">
              <a:extLst>
                <a:ext uri="{FF2B5EF4-FFF2-40B4-BE49-F238E27FC236}">
                  <a16:creationId xmlns:a16="http://schemas.microsoft.com/office/drawing/2014/main" id="{7E67F9BE-2A71-4C15-BB3F-9251C3F73DB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414">
              <a:extLst>
                <a:ext uri="{FF2B5EF4-FFF2-40B4-BE49-F238E27FC236}">
                  <a16:creationId xmlns:a16="http://schemas.microsoft.com/office/drawing/2014/main" id="{4AEDD7F5-E68D-4C4A-865F-B573E5B696B8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415">
              <a:extLst>
                <a:ext uri="{FF2B5EF4-FFF2-40B4-BE49-F238E27FC236}">
                  <a16:creationId xmlns:a16="http://schemas.microsoft.com/office/drawing/2014/main" id="{012282C5-93CD-48EC-96F3-974B5E3A8B01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416">
              <a:extLst>
                <a:ext uri="{FF2B5EF4-FFF2-40B4-BE49-F238E27FC236}">
                  <a16:creationId xmlns:a16="http://schemas.microsoft.com/office/drawing/2014/main" id="{664DA4C9-E492-4526-94A2-ABC67DA8AD38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417">
              <a:extLst>
                <a:ext uri="{FF2B5EF4-FFF2-40B4-BE49-F238E27FC236}">
                  <a16:creationId xmlns:a16="http://schemas.microsoft.com/office/drawing/2014/main" id="{F8164FEE-B791-44D3-874A-536A3FE70E53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418">
              <a:extLst>
                <a:ext uri="{FF2B5EF4-FFF2-40B4-BE49-F238E27FC236}">
                  <a16:creationId xmlns:a16="http://schemas.microsoft.com/office/drawing/2014/main" id="{DEF3777F-5256-434F-B9B4-4E1A16BB6310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419">
              <a:extLst>
                <a:ext uri="{FF2B5EF4-FFF2-40B4-BE49-F238E27FC236}">
                  <a16:creationId xmlns:a16="http://schemas.microsoft.com/office/drawing/2014/main" id="{12DDE794-A452-4C27-859F-5C4CC3515315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420">
              <a:extLst>
                <a:ext uri="{FF2B5EF4-FFF2-40B4-BE49-F238E27FC236}">
                  <a16:creationId xmlns:a16="http://schemas.microsoft.com/office/drawing/2014/main" id="{F2261233-2605-487D-89CB-DC8F7E7D9702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421">
              <a:extLst>
                <a:ext uri="{FF2B5EF4-FFF2-40B4-BE49-F238E27FC236}">
                  <a16:creationId xmlns:a16="http://schemas.microsoft.com/office/drawing/2014/main" id="{A2F3FA7E-9B79-493D-B2AC-4C8B3BD7FB3D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422">
              <a:extLst>
                <a:ext uri="{FF2B5EF4-FFF2-40B4-BE49-F238E27FC236}">
                  <a16:creationId xmlns:a16="http://schemas.microsoft.com/office/drawing/2014/main" id="{35242E39-C301-4752-973C-4B8FA2ED162F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423">
              <a:extLst>
                <a:ext uri="{FF2B5EF4-FFF2-40B4-BE49-F238E27FC236}">
                  <a16:creationId xmlns:a16="http://schemas.microsoft.com/office/drawing/2014/main" id="{4EA28F85-2111-4E93-B0CF-280E62110F41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424">
              <a:extLst>
                <a:ext uri="{FF2B5EF4-FFF2-40B4-BE49-F238E27FC236}">
                  <a16:creationId xmlns:a16="http://schemas.microsoft.com/office/drawing/2014/main" id="{39FB0CE9-F033-4D2F-A039-BDB576AECEE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425">
              <a:extLst>
                <a:ext uri="{FF2B5EF4-FFF2-40B4-BE49-F238E27FC236}">
                  <a16:creationId xmlns:a16="http://schemas.microsoft.com/office/drawing/2014/main" id="{E1C1236D-1A00-4832-B071-BBBBD147F04C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426">
              <a:extLst>
                <a:ext uri="{FF2B5EF4-FFF2-40B4-BE49-F238E27FC236}">
                  <a16:creationId xmlns:a16="http://schemas.microsoft.com/office/drawing/2014/main" id="{AD417806-0CEE-4682-9E80-0C83E59FDA1E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427">
              <a:extLst>
                <a:ext uri="{FF2B5EF4-FFF2-40B4-BE49-F238E27FC236}">
                  <a16:creationId xmlns:a16="http://schemas.microsoft.com/office/drawing/2014/main" id="{B94FEE12-9870-44FA-AD05-AB1DF205D39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428">
              <a:extLst>
                <a:ext uri="{FF2B5EF4-FFF2-40B4-BE49-F238E27FC236}">
                  <a16:creationId xmlns:a16="http://schemas.microsoft.com/office/drawing/2014/main" id="{222277CF-24A5-42EC-A827-3CA9ECB8083D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429">
              <a:extLst>
                <a:ext uri="{FF2B5EF4-FFF2-40B4-BE49-F238E27FC236}">
                  <a16:creationId xmlns:a16="http://schemas.microsoft.com/office/drawing/2014/main" id="{088776E9-0A17-4381-9E1F-09184455AE79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0" name="Group 285">
            <a:extLst>
              <a:ext uri="{FF2B5EF4-FFF2-40B4-BE49-F238E27FC236}">
                <a16:creationId xmlns:a16="http://schemas.microsoft.com/office/drawing/2014/main" id="{32949C7B-3EF6-4FF0-84AD-4AB7F65048BD}"/>
              </a:ext>
            </a:extLst>
          </p:cNvPr>
          <p:cNvGrpSpPr/>
          <p:nvPr/>
        </p:nvGrpSpPr>
        <p:grpSpPr>
          <a:xfrm>
            <a:off x="7146918" y="4811914"/>
            <a:ext cx="4392000" cy="676735"/>
            <a:chOff x="3131840" y="2204864"/>
            <a:chExt cx="3096344" cy="676735"/>
          </a:xfrm>
        </p:grpSpPr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D253151-7CC9-4013-8BF7-EE493D66063D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DB7304A5-A4C5-4A57-B213-010E358C5736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</a:p>
          </p:txBody>
        </p:sp>
      </p:grpSp>
      <p:grpSp>
        <p:nvGrpSpPr>
          <p:cNvPr id="123" name="Group 288">
            <a:extLst>
              <a:ext uri="{FF2B5EF4-FFF2-40B4-BE49-F238E27FC236}">
                <a16:creationId xmlns:a16="http://schemas.microsoft.com/office/drawing/2014/main" id="{64D946A1-CE33-482E-92C9-910574FEA6D1}"/>
              </a:ext>
            </a:extLst>
          </p:cNvPr>
          <p:cNvGrpSpPr/>
          <p:nvPr/>
        </p:nvGrpSpPr>
        <p:grpSpPr>
          <a:xfrm>
            <a:off x="7146918" y="5625575"/>
            <a:ext cx="4392000" cy="676735"/>
            <a:chOff x="3131840" y="2204864"/>
            <a:chExt cx="3096344" cy="676735"/>
          </a:xfrm>
        </p:grpSpPr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28FF036-4453-4AAC-960C-2F3999E75285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0C3B55E-8978-42A8-8750-3409C4D6E6DD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6" name="Group 291">
            <a:extLst>
              <a:ext uri="{FF2B5EF4-FFF2-40B4-BE49-F238E27FC236}">
                <a16:creationId xmlns:a16="http://schemas.microsoft.com/office/drawing/2014/main" id="{DC1BA575-7A6B-4637-AAF4-ACE7B94FB815}"/>
              </a:ext>
            </a:extLst>
          </p:cNvPr>
          <p:cNvGrpSpPr/>
          <p:nvPr/>
        </p:nvGrpSpPr>
        <p:grpSpPr>
          <a:xfrm>
            <a:off x="640372" y="4811914"/>
            <a:ext cx="4392000" cy="676735"/>
            <a:chOff x="3131840" y="2204864"/>
            <a:chExt cx="3096344" cy="676735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AEA0A4C2-CE98-4B92-9BF3-0C7BF0AE5B53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F1EC950B-FB5F-4DB5-930B-4CB3D07C1F43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9" name="Group 294">
            <a:extLst>
              <a:ext uri="{FF2B5EF4-FFF2-40B4-BE49-F238E27FC236}">
                <a16:creationId xmlns:a16="http://schemas.microsoft.com/office/drawing/2014/main" id="{8E930A67-B74C-442D-94D0-D97C357651CE}"/>
              </a:ext>
            </a:extLst>
          </p:cNvPr>
          <p:cNvGrpSpPr/>
          <p:nvPr/>
        </p:nvGrpSpPr>
        <p:grpSpPr>
          <a:xfrm>
            <a:off x="640372" y="5625575"/>
            <a:ext cx="4392000" cy="676735"/>
            <a:chOff x="3131840" y="2204864"/>
            <a:chExt cx="3096344" cy="676735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58DC0B5E-CE35-4F21-B16A-B75DB6CFDC3C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AC7BE32-57D5-4CED-A0BB-A86CE2DE1B69}"/>
                </a:ext>
              </a:extLst>
            </p:cNvPr>
            <p:cNvSpPr txBox="1"/>
            <p:nvPr/>
          </p:nvSpPr>
          <p:spPr>
            <a:xfrm>
              <a:off x="3131840" y="2450712"/>
              <a:ext cx="30963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</a:t>
              </a:r>
              <a:endParaRPr lang="ko-KR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2" name="Freeform 323">
            <a:extLst>
              <a:ext uri="{FF2B5EF4-FFF2-40B4-BE49-F238E27FC236}">
                <a16:creationId xmlns:a16="http://schemas.microsoft.com/office/drawing/2014/main" id="{8F8B91C0-827B-4275-9335-5974162629A7}"/>
              </a:ext>
            </a:extLst>
          </p:cNvPr>
          <p:cNvSpPr/>
          <p:nvPr/>
        </p:nvSpPr>
        <p:spPr>
          <a:xfrm>
            <a:off x="7512347" y="2509031"/>
            <a:ext cx="1879900" cy="284868"/>
          </a:xfrm>
          <a:custGeom>
            <a:avLst/>
            <a:gdLst>
              <a:gd name="connsiteX0" fmla="*/ 0 w 1400175"/>
              <a:gd name="connsiteY0" fmla="*/ 0 h 590550"/>
              <a:gd name="connsiteX1" fmla="*/ 1400175 w 1400175"/>
              <a:gd name="connsiteY1" fmla="*/ 0 h 590550"/>
              <a:gd name="connsiteX2" fmla="*/ 1400175 w 1400175"/>
              <a:gd name="connsiteY2" fmla="*/ 590550 h 59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75" h="590550">
                <a:moveTo>
                  <a:pt x="0" y="0"/>
                </a:moveTo>
                <a:lnTo>
                  <a:pt x="1400175" y="0"/>
                </a:lnTo>
                <a:lnTo>
                  <a:pt x="1400175" y="590550"/>
                </a:lnTo>
              </a:path>
            </a:pathLst>
          </a:custGeom>
          <a:ln w="25400">
            <a:solidFill>
              <a:schemeClr val="accent4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3" name="Freeform 325">
            <a:extLst>
              <a:ext uri="{FF2B5EF4-FFF2-40B4-BE49-F238E27FC236}">
                <a16:creationId xmlns:a16="http://schemas.microsoft.com/office/drawing/2014/main" id="{B7BAF4E7-284C-4130-876B-8B5CAF68EAC5}"/>
              </a:ext>
            </a:extLst>
          </p:cNvPr>
          <p:cNvSpPr/>
          <p:nvPr/>
        </p:nvSpPr>
        <p:spPr>
          <a:xfrm>
            <a:off x="7385014" y="3284813"/>
            <a:ext cx="1264815" cy="1093712"/>
          </a:xfrm>
          <a:custGeom>
            <a:avLst/>
            <a:gdLst>
              <a:gd name="connsiteX0" fmla="*/ 0 w 495300"/>
              <a:gd name="connsiteY0" fmla="*/ 0 h 962025"/>
              <a:gd name="connsiteX1" fmla="*/ 0 w 495300"/>
              <a:gd name="connsiteY1" fmla="*/ 962025 h 962025"/>
              <a:gd name="connsiteX2" fmla="*/ 495300 w 495300"/>
              <a:gd name="connsiteY2" fmla="*/ 962025 h 962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300" h="962025">
                <a:moveTo>
                  <a:pt x="0" y="0"/>
                </a:moveTo>
                <a:lnTo>
                  <a:pt x="0" y="962025"/>
                </a:lnTo>
                <a:lnTo>
                  <a:pt x="495300" y="962025"/>
                </a:lnTo>
              </a:path>
            </a:pathLst>
          </a:custGeom>
          <a:ln w="25400">
            <a:solidFill>
              <a:schemeClr val="accent3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4" name="Freeform 326">
            <a:extLst>
              <a:ext uri="{FF2B5EF4-FFF2-40B4-BE49-F238E27FC236}">
                <a16:creationId xmlns:a16="http://schemas.microsoft.com/office/drawing/2014/main" id="{84920C31-0398-4CF2-ADA8-6FB10CB82D4A}"/>
              </a:ext>
            </a:extLst>
          </p:cNvPr>
          <p:cNvSpPr/>
          <p:nvPr/>
        </p:nvSpPr>
        <p:spPr>
          <a:xfrm>
            <a:off x="3389173" y="3148370"/>
            <a:ext cx="1023731" cy="499917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2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5" name="Freeform 327">
            <a:extLst>
              <a:ext uri="{FF2B5EF4-FFF2-40B4-BE49-F238E27FC236}">
                <a16:creationId xmlns:a16="http://schemas.microsoft.com/office/drawing/2014/main" id="{0361BF93-A58C-4DF9-95DB-AEC4ED427FA4}"/>
              </a:ext>
            </a:extLst>
          </p:cNvPr>
          <p:cNvSpPr/>
          <p:nvPr/>
        </p:nvSpPr>
        <p:spPr>
          <a:xfrm>
            <a:off x="2626615" y="2030630"/>
            <a:ext cx="2747165" cy="317394"/>
          </a:xfrm>
          <a:custGeom>
            <a:avLst/>
            <a:gdLst>
              <a:gd name="connsiteX0" fmla="*/ 1381125 w 1381125"/>
              <a:gd name="connsiteY0" fmla="*/ 0 h 371475"/>
              <a:gd name="connsiteX1" fmla="*/ 0 w 1381125"/>
              <a:gd name="connsiteY1" fmla="*/ 0 h 371475"/>
              <a:gd name="connsiteX2" fmla="*/ 0 w 1381125"/>
              <a:gd name="connsiteY2" fmla="*/ 371475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81125" h="371475">
                <a:moveTo>
                  <a:pt x="1381125" y="0"/>
                </a:moveTo>
                <a:lnTo>
                  <a:pt x="0" y="0"/>
                </a:lnTo>
                <a:lnTo>
                  <a:pt x="0" y="371475"/>
                </a:lnTo>
              </a:path>
            </a:pathLst>
          </a:custGeom>
          <a:ln w="25400">
            <a:solidFill>
              <a:schemeClr val="accent1"/>
            </a:solidFill>
            <a:headEnd type="oval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6" name="Group 297">
            <a:extLst>
              <a:ext uri="{FF2B5EF4-FFF2-40B4-BE49-F238E27FC236}">
                <a16:creationId xmlns:a16="http://schemas.microsoft.com/office/drawing/2014/main" id="{7FA54A04-0871-4F9A-9B9F-C6A3B8AE39A5}"/>
              </a:ext>
            </a:extLst>
          </p:cNvPr>
          <p:cNvGrpSpPr/>
          <p:nvPr/>
        </p:nvGrpSpPr>
        <p:grpSpPr>
          <a:xfrm>
            <a:off x="9013395" y="2817465"/>
            <a:ext cx="1808641" cy="863596"/>
            <a:chOff x="3131840" y="2204864"/>
            <a:chExt cx="3096344" cy="863596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F122963-1C22-4AD5-94D9-EEAFAC631901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FCD14EF-AF08-49D4-982B-D6F81900C7D6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139" name="Group 297">
            <a:extLst>
              <a:ext uri="{FF2B5EF4-FFF2-40B4-BE49-F238E27FC236}">
                <a16:creationId xmlns:a16="http://schemas.microsoft.com/office/drawing/2014/main" id="{F6F418B7-C010-4BE5-A728-3FAB9E2129D6}"/>
              </a:ext>
            </a:extLst>
          </p:cNvPr>
          <p:cNvGrpSpPr/>
          <p:nvPr/>
        </p:nvGrpSpPr>
        <p:grpSpPr>
          <a:xfrm>
            <a:off x="8743590" y="3883562"/>
            <a:ext cx="1808641" cy="863596"/>
            <a:chOff x="3131840" y="2204864"/>
            <a:chExt cx="3096344" cy="863596"/>
          </a:xfrm>
        </p:grpSpPr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BC55A838-7652-42F2-8817-101EAD1FF9FB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4A2F8A66-6363-498A-BF20-044AFE4DDE90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142" name="Group 297">
            <a:extLst>
              <a:ext uri="{FF2B5EF4-FFF2-40B4-BE49-F238E27FC236}">
                <a16:creationId xmlns:a16="http://schemas.microsoft.com/office/drawing/2014/main" id="{6AA07E34-B0A4-41A2-A5AB-22B264649E1D}"/>
              </a:ext>
            </a:extLst>
          </p:cNvPr>
          <p:cNvGrpSpPr/>
          <p:nvPr/>
        </p:nvGrpSpPr>
        <p:grpSpPr>
          <a:xfrm>
            <a:off x="2099688" y="3719197"/>
            <a:ext cx="1808641" cy="863596"/>
            <a:chOff x="3131840" y="2204864"/>
            <a:chExt cx="3096344" cy="863596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8E17F1C-2C33-4199-B9FF-9C5A31729E5E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598E4127-3745-4EB8-B831-4EFEE0DEE5F7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145" name="Group 297">
            <a:extLst>
              <a:ext uri="{FF2B5EF4-FFF2-40B4-BE49-F238E27FC236}">
                <a16:creationId xmlns:a16="http://schemas.microsoft.com/office/drawing/2014/main" id="{00669D4C-2F7A-4CF6-9987-EA51B22A8FD1}"/>
              </a:ext>
            </a:extLst>
          </p:cNvPr>
          <p:cNvGrpSpPr/>
          <p:nvPr/>
        </p:nvGrpSpPr>
        <p:grpSpPr>
          <a:xfrm>
            <a:off x="1288738" y="2398775"/>
            <a:ext cx="1808641" cy="863596"/>
            <a:chOff x="3131840" y="2204864"/>
            <a:chExt cx="3096344" cy="863596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3DFF7CAB-3E94-42F6-822F-C657A21E2396}"/>
                </a:ext>
              </a:extLst>
            </p:cNvPr>
            <p:cNvSpPr txBox="1"/>
            <p:nvPr/>
          </p:nvSpPr>
          <p:spPr>
            <a:xfrm>
              <a:off x="3131840" y="2204864"/>
              <a:ext cx="3096344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258C05E9-9897-4D74-B200-AD032697CC16}"/>
                </a:ext>
              </a:extLst>
            </p:cNvPr>
            <p:cNvSpPr txBox="1"/>
            <p:nvPr/>
          </p:nvSpPr>
          <p:spPr>
            <a:xfrm>
              <a:off x="3131840" y="2468296"/>
              <a:ext cx="30963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sp>
        <p:nvSpPr>
          <p:cNvPr id="148" name="Rounded Rectangle 10">
            <a:extLst>
              <a:ext uri="{FF2B5EF4-FFF2-40B4-BE49-F238E27FC236}">
                <a16:creationId xmlns:a16="http://schemas.microsoft.com/office/drawing/2014/main" id="{81A27471-20B7-4579-B738-F6C61E2455D9}"/>
              </a:ext>
            </a:extLst>
          </p:cNvPr>
          <p:cNvSpPr/>
          <p:nvPr/>
        </p:nvSpPr>
        <p:spPr>
          <a:xfrm>
            <a:off x="5552628" y="579576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9" name="Rounded Rectangle 6">
            <a:extLst>
              <a:ext uri="{FF2B5EF4-FFF2-40B4-BE49-F238E27FC236}">
                <a16:creationId xmlns:a16="http://schemas.microsoft.com/office/drawing/2014/main" id="{72F04825-668E-48FC-BD93-5ED9D9EAAF60}"/>
              </a:ext>
            </a:extLst>
          </p:cNvPr>
          <p:cNvSpPr/>
          <p:nvPr/>
        </p:nvSpPr>
        <p:spPr>
          <a:xfrm>
            <a:off x="5506709" y="4974395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0" name="Rounded Rectangle 27">
            <a:extLst>
              <a:ext uri="{FF2B5EF4-FFF2-40B4-BE49-F238E27FC236}">
                <a16:creationId xmlns:a16="http://schemas.microsoft.com/office/drawing/2014/main" id="{00FB0F2B-CB7E-4D37-A104-1789FD139D62}"/>
              </a:ext>
            </a:extLst>
          </p:cNvPr>
          <p:cNvSpPr/>
          <p:nvPr/>
        </p:nvSpPr>
        <p:spPr>
          <a:xfrm>
            <a:off x="6350106" y="5017242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1" name="Rounded Rectangle 7">
            <a:extLst>
              <a:ext uri="{FF2B5EF4-FFF2-40B4-BE49-F238E27FC236}">
                <a16:creationId xmlns:a16="http://schemas.microsoft.com/office/drawing/2014/main" id="{122CB23F-1A47-46BC-A457-F2D37BAFA5B4}"/>
              </a:ext>
            </a:extLst>
          </p:cNvPr>
          <p:cNvSpPr/>
          <p:nvPr/>
        </p:nvSpPr>
        <p:spPr>
          <a:xfrm>
            <a:off x="6356008" y="5803188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1400E1B-78D2-4457-AE18-BE2C87788B49}"/>
              </a:ext>
            </a:extLst>
          </p:cNvPr>
          <p:cNvSpPr txBox="1"/>
          <p:nvPr/>
        </p:nvSpPr>
        <p:spPr>
          <a:xfrm>
            <a:off x="228222" y="4678639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ALLPPT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</a:t>
            </a:r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D368645-D787-4EAB-A582-213348F3D2BD}"/>
              </a:ext>
            </a:extLst>
          </p:cNvPr>
          <p:cNvSpPr txBox="1"/>
          <p:nvPr/>
        </p:nvSpPr>
        <p:spPr>
          <a:xfrm>
            <a:off x="2886298" y="4678639"/>
            <a:ext cx="3698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98A174-B822-41E7-BBC2-B909386E2E87}"/>
              </a:ext>
            </a:extLst>
          </p:cNvPr>
          <p:cNvSpPr txBox="1"/>
          <p:nvPr/>
        </p:nvSpPr>
        <p:spPr>
          <a:xfrm>
            <a:off x="602825" y="3207164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 </a:t>
            </a:r>
          </a:p>
          <a:p>
            <a:r>
              <a:rPr lang="en-US" altLang="ko-K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FFE5896-FF36-45EA-BEDC-0157B1EAD3CE}"/>
              </a:ext>
            </a:extLst>
          </p:cNvPr>
          <p:cNvSpPr txBox="1"/>
          <p:nvPr/>
        </p:nvSpPr>
        <p:spPr>
          <a:xfrm>
            <a:off x="8989417" y="187667"/>
            <a:ext cx="2217927" cy="19389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B246FD09-C88F-4862-8397-CA6D8920BF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665811"/>
              </p:ext>
            </p:extLst>
          </p:nvPr>
        </p:nvGraphicFramePr>
        <p:xfrm>
          <a:off x="6955916" y="1915424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00EADA41-FC40-4B77-A67C-137B966FB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94084"/>
              </p:ext>
            </p:extLst>
          </p:nvPr>
        </p:nvGraphicFramePr>
        <p:xfrm>
          <a:off x="3049826" y="1915424"/>
          <a:ext cx="2124000" cy="3955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7948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185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0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948"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75112" marR="75112" marT="37556" marB="37556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948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5112" marR="75112" marT="37556" marB="37556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FF874B5E-7126-4E4E-82DA-50668611D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797340"/>
              </p:ext>
            </p:extLst>
          </p:nvPr>
        </p:nvGraphicFramePr>
        <p:xfrm>
          <a:off x="4786871" y="1733142"/>
          <a:ext cx="2556000" cy="43200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1861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511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$50</a:t>
                      </a: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1861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marL="83779" marR="83779" marT="41889" marB="41889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>
                    <a:lnL w="12700" cmpd="sng"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86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779" marR="83779" marT="41889" marB="41889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9" name="그룹 8">
            <a:extLst>
              <a:ext uri="{FF2B5EF4-FFF2-40B4-BE49-F238E27FC236}">
                <a16:creationId xmlns:a16="http://schemas.microsoft.com/office/drawing/2014/main" id="{C893FA7D-4D27-47DC-BBF3-543268BC4FF8}"/>
              </a:ext>
            </a:extLst>
          </p:cNvPr>
          <p:cNvGrpSpPr/>
          <p:nvPr/>
        </p:nvGrpSpPr>
        <p:grpSpPr>
          <a:xfrm>
            <a:off x="582167" y="1633287"/>
            <a:ext cx="2141563" cy="4519715"/>
            <a:chOff x="582167" y="1571268"/>
            <a:chExt cx="2141563" cy="451971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46BB213-B3E5-43FA-A502-8E26718B60FF}"/>
                </a:ext>
              </a:extLst>
            </p:cNvPr>
            <p:cNvSpPr txBox="1"/>
            <p:nvPr/>
          </p:nvSpPr>
          <p:spPr>
            <a:xfrm>
              <a:off x="582168" y="2552367"/>
              <a:ext cx="21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9CE326-4983-4111-A8B0-E0B20A9CD456}"/>
                </a:ext>
              </a:extLst>
            </p:cNvPr>
            <p:cNvSpPr txBox="1"/>
            <p:nvPr/>
          </p:nvSpPr>
          <p:spPr>
            <a:xfrm>
              <a:off x="582167" y="2859329"/>
              <a:ext cx="212400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A81635-8476-4F57-9BBE-6B26FEED6F30}"/>
                </a:ext>
              </a:extLst>
            </p:cNvPr>
            <p:cNvSpPr txBox="1"/>
            <p:nvPr/>
          </p:nvSpPr>
          <p:spPr>
            <a:xfrm>
              <a:off x="599730" y="1571268"/>
              <a:ext cx="212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Table Style </a:t>
              </a:r>
            </a:p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Infographic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3E0E5AD-98C4-43DD-B6B9-61370F713BF8}"/>
              </a:ext>
            </a:extLst>
          </p:cNvPr>
          <p:cNvGrpSpPr/>
          <p:nvPr/>
        </p:nvGrpSpPr>
        <p:grpSpPr>
          <a:xfrm>
            <a:off x="9497863" y="1633287"/>
            <a:ext cx="2141563" cy="4519715"/>
            <a:chOff x="582167" y="1571268"/>
            <a:chExt cx="2141563" cy="451971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0F3C00-0D9C-4D61-8CEF-7D932EC7E24B}"/>
                </a:ext>
              </a:extLst>
            </p:cNvPr>
            <p:cNvSpPr txBox="1"/>
            <p:nvPr/>
          </p:nvSpPr>
          <p:spPr>
            <a:xfrm>
              <a:off x="582168" y="2552367"/>
              <a:ext cx="2124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CA69AD-800E-4F95-9D47-E9C720E6DC2A}"/>
                </a:ext>
              </a:extLst>
            </p:cNvPr>
            <p:cNvSpPr txBox="1"/>
            <p:nvPr/>
          </p:nvSpPr>
          <p:spPr>
            <a:xfrm>
              <a:off x="582167" y="2859329"/>
              <a:ext cx="212400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05316BB-166F-4C15-ABAF-1DA030A1B4EF}"/>
                </a:ext>
              </a:extLst>
            </p:cNvPr>
            <p:cNvSpPr txBox="1"/>
            <p:nvPr/>
          </p:nvSpPr>
          <p:spPr>
            <a:xfrm>
              <a:off x="599730" y="1571268"/>
              <a:ext cx="21240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Table Style </a:t>
              </a:r>
            </a:p>
            <a:p>
              <a:pPr algn="r"/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Infographic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그룹 33">
            <a:extLst>
              <a:ext uri="{FF2B5EF4-FFF2-40B4-BE49-F238E27FC236}">
                <a16:creationId xmlns:a16="http://schemas.microsoft.com/office/drawing/2014/main" id="{837D94C1-B0F5-4FA6-B01B-1BFA6B646D31}"/>
              </a:ext>
            </a:extLst>
          </p:cNvPr>
          <p:cNvGrpSpPr/>
          <p:nvPr/>
        </p:nvGrpSpPr>
        <p:grpSpPr>
          <a:xfrm>
            <a:off x="8612387" y="1367122"/>
            <a:ext cx="2994292" cy="5490878"/>
            <a:chOff x="7916275" y="1390998"/>
            <a:chExt cx="3092650" cy="5671246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E936DAFD-AEC6-47A2-87AC-205B478DC2A4}"/>
                </a:ext>
              </a:extLst>
            </p:cNvPr>
            <p:cNvGrpSpPr/>
            <p:nvPr/>
          </p:nvGrpSpPr>
          <p:grpSpPr>
            <a:xfrm>
              <a:off x="8478373" y="1390998"/>
              <a:ext cx="2530552" cy="4400803"/>
              <a:chOff x="4829319" y="1228628"/>
              <a:chExt cx="2530552" cy="4400803"/>
            </a:xfrm>
          </p:grpSpPr>
          <p:sp>
            <p:nvSpPr>
              <p:cNvPr id="4" name="자유형: 도형 3">
                <a:extLst>
                  <a:ext uri="{FF2B5EF4-FFF2-40B4-BE49-F238E27FC236}">
                    <a16:creationId xmlns:a16="http://schemas.microsoft.com/office/drawing/2014/main" id="{66B782E3-9A37-4422-BC59-7E2394DF53D8}"/>
                  </a:ext>
                </a:extLst>
              </p:cNvPr>
              <p:cNvSpPr/>
              <p:nvPr/>
            </p:nvSpPr>
            <p:spPr>
              <a:xfrm>
                <a:off x="4916342" y="3320268"/>
                <a:ext cx="1291058" cy="1797535"/>
              </a:xfrm>
              <a:custGeom>
                <a:avLst/>
                <a:gdLst>
                  <a:gd name="connsiteX0" fmla="*/ 1242713 w 1291058"/>
                  <a:gd name="connsiteY0" fmla="*/ 1474616 h 1797535"/>
                  <a:gd name="connsiteX1" fmla="*/ 1143082 w 1291058"/>
                  <a:gd name="connsiteY1" fmla="*/ 1186295 h 1797535"/>
                  <a:gd name="connsiteX2" fmla="*/ 1070120 w 1291058"/>
                  <a:gd name="connsiteY2" fmla="*/ 901116 h 1797535"/>
                  <a:gd name="connsiteX3" fmla="*/ 1069739 w 1291058"/>
                  <a:gd name="connsiteY3" fmla="*/ 616890 h 1797535"/>
                  <a:gd name="connsiteX4" fmla="*/ 1093266 w 1291058"/>
                  <a:gd name="connsiteY4" fmla="*/ 497066 h 1797535"/>
                  <a:gd name="connsiteX5" fmla="*/ 1151559 w 1291058"/>
                  <a:gd name="connsiteY5" fmla="*/ 356762 h 1797535"/>
                  <a:gd name="connsiteX6" fmla="*/ 1138033 w 1291058"/>
                  <a:gd name="connsiteY6" fmla="*/ 183788 h 1797535"/>
                  <a:gd name="connsiteX7" fmla="*/ 1082312 w 1291058"/>
                  <a:gd name="connsiteY7" fmla="*/ 31484 h 1797535"/>
                  <a:gd name="connsiteX8" fmla="*/ 836567 w 1291058"/>
                  <a:gd name="connsiteY8" fmla="*/ 1194 h 1797535"/>
                  <a:gd name="connsiteX9" fmla="*/ 716266 w 1291058"/>
                  <a:gd name="connsiteY9" fmla="*/ 21387 h 1797535"/>
                  <a:gd name="connsiteX10" fmla="*/ 692549 w 1291058"/>
                  <a:gd name="connsiteY10" fmla="*/ 96730 h 1797535"/>
                  <a:gd name="connsiteX11" fmla="*/ 602728 w 1291058"/>
                  <a:gd name="connsiteY11" fmla="*/ 94444 h 1797535"/>
                  <a:gd name="connsiteX12" fmla="*/ 106381 w 1291058"/>
                  <a:gd name="connsiteY12" fmla="*/ 125495 h 1797535"/>
                  <a:gd name="connsiteX13" fmla="*/ 23227 w 1291058"/>
                  <a:gd name="connsiteY13" fmla="*/ 199600 h 1797535"/>
                  <a:gd name="connsiteX14" fmla="*/ 33514 w 1291058"/>
                  <a:gd name="connsiteY14" fmla="*/ 426962 h 1797535"/>
                  <a:gd name="connsiteX15" fmla="*/ 50659 w 1291058"/>
                  <a:gd name="connsiteY15" fmla="*/ 470967 h 1797535"/>
                  <a:gd name="connsiteX16" fmla="*/ 193915 w 1291058"/>
                  <a:gd name="connsiteY16" fmla="*/ 871208 h 1797535"/>
                  <a:gd name="connsiteX17" fmla="*/ 318121 w 1291058"/>
                  <a:gd name="connsiteY17" fmla="*/ 854920 h 1797535"/>
                  <a:gd name="connsiteX18" fmla="*/ 317169 w 1291058"/>
                  <a:gd name="connsiteY18" fmla="*/ 849205 h 1797535"/>
                  <a:gd name="connsiteX19" fmla="*/ 265924 w 1291058"/>
                  <a:gd name="connsiteY19" fmla="*/ 464395 h 1797535"/>
                  <a:gd name="connsiteX20" fmla="*/ 222014 w 1291058"/>
                  <a:gd name="connsiteY20" fmla="*/ 369621 h 1797535"/>
                  <a:gd name="connsiteX21" fmla="*/ 307168 w 1291058"/>
                  <a:gd name="connsiteY21" fmla="*/ 372669 h 1797535"/>
                  <a:gd name="connsiteX22" fmla="*/ 679976 w 1291058"/>
                  <a:gd name="connsiteY22" fmla="*/ 440392 h 1797535"/>
                  <a:gd name="connsiteX23" fmla="*/ 718552 w 1291058"/>
                  <a:gd name="connsiteY23" fmla="*/ 483635 h 1797535"/>
                  <a:gd name="connsiteX24" fmla="*/ 756843 w 1291058"/>
                  <a:gd name="connsiteY24" fmla="*/ 884447 h 1797535"/>
                  <a:gd name="connsiteX25" fmla="*/ 851998 w 1291058"/>
                  <a:gd name="connsiteY25" fmla="*/ 1166959 h 1797535"/>
                  <a:gd name="connsiteX26" fmla="*/ 874096 w 1291058"/>
                  <a:gd name="connsiteY26" fmla="*/ 1218299 h 1797535"/>
                  <a:gd name="connsiteX27" fmla="*/ 963250 w 1291058"/>
                  <a:gd name="connsiteY27" fmla="*/ 1331646 h 1797535"/>
                  <a:gd name="connsiteX28" fmla="*/ 1166418 w 1291058"/>
                  <a:gd name="connsiteY28" fmla="*/ 1794847 h 1797535"/>
                  <a:gd name="connsiteX29" fmla="*/ 1290052 w 1291058"/>
                  <a:gd name="connsiteY29" fmla="*/ 1753699 h 1797535"/>
                  <a:gd name="connsiteX30" fmla="*/ 1242713 w 1291058"/>
                  <a:gd name="connsiteY30" fmla="*/ 1474616 h 1797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291058" h="1797535">
                    <a:moveTo>
                      <a:pt x="1242713" y="1474616"/>
                    </a:moveTo>
                    <a:cubicBezTo>
                      <a:pt x="1229854" y="1370699"/>
                      <a:pt x="1203565" y="1273734"/>
                      <a:pt x="1143082" y="1186295"/>
                    </a:cubicBezTo>
                    <a:cubicBezTo>
                      <a:pt x="1084217" y="1101046"/>
                      <a:pt x="1066596" y="1003796"/>
                      <a:pt x="1070120" y="901116"/>
                    </a:cubicBezTo>
                    <a:cubicBezTo>
                      <a:pt x="1073359" y="806533"/>
                      <a:pt x="1088789" y="712045"/>
                      <a:pt x="1069739" y="616890"/>
                    </a:cubicBezTo>
                    <a:cubicBezTo>
                      <a:pt x="1061548" y="575742"/>
                      <a:pt x="1076978" y="535451"/>
                      <a:pt x="1093266" y="497066"/>
                    </a:cubicBezTo>
                    <a:cubicBezTo>
                      <a:pt x="1113078" y="450488"/>
                      <a:pt x="1134604" y="404387"/>
                      <a:pt x="1151559" y="356762"/>
                    </a:cubicBezTo>
                    <a:cubicBezTo>
                      <a:pt x="1172609" y="297803"/>
                      <a:pt x="1177562" y="236462"/>
                      <a:pt x="1138033" y="183788"/>
                    </a:cubicBezTo>
                    <a:cubicBezTo>
                      <a:pt x="1103267" y="137592"/>
                      <a:pt x="1084217" y="88348"/>
                      <a:pt x="1082312" y="31484"/>
                    </a:cubicBezTo>
                    <a:cubicBezTo>
                      <a:pt x="1018971" y="-6331"/>
                      <a:pt x="868095" y="-139"/>
                      <a:pt x="836567" y="1194"/>
                    </a:cubicBezTo>
                    <a:cubicBezTo>
                      <a:pt x="795800" y="2909"/>
                      <a:pt x="754366" y="3290"/>
                      <a:pt x="716266" y="21387"/>
                    </a:cubicBezTo>
                    <a:cubicBezTo>
                      <a:pt x="690549" y="41580"/>
                      <a:pt x="732935" y="86729"/>
                      <a:pt x="692549" y="96730"/>
                    </a:cubicBezTo>
                    <a:cubicBezTo>
                      <a:pt x="664546" y="103683"/>
                      <a:pt x="632732" y="96254"/>
                      <a:pt x="602728" y="94444"/>
                    </a:cubicBezTo>
                    <a:cubicBezTo>
                      <a:pt x="435946" y="84157"/>
                      <a:pt x="270496" y="90920"/>
                      <a:pt x="106381" y="125495"/>
                    </a:cubicBezTo>
                    <a:cubicBezTo>
                      <a:pt x="62756" y="134735"/>
                      <a:pt x="37229" y="157880"/>
                      <a:pt x="23227" y="199600"/>
                    </a:cubicBezTo>
                    <a:cubicBezTo>
                      <a:pt x="-2871" y="277133"/>
                      <a:pt x="-16016" y="352857"/>
                      <a:pt x="33514" y="426962"/>
                    </a:cubicBezTo>
                    <a:cubicBezTo>
                      <a:pt x="42087" y="439725"/>
                      <a:pt x="45992" y="455918"/>
                      <a:pt x="50659" y="470967"/>
                    </a:cubicBezTo>
                    <a:cubicBezTo>
                      <a:pt x="92569" y="606508"/>
                      <a:pt x="164578" y="731285"/>
                      <a:pt x="193915" y="871208"/>
                    </a:cubicBezTo>
                    <a:cubicBezTo>
                      <a:pt x="237826" y="884257"/>
                      <a:pt x="278212" y="870827"/>
                      <a:pt x="318121" y="854920"/>
                    </a:cubicBezTo>
                    <a:cubicBezTo>
                      <a:pt x="317836" y="853015"/>
                      <a:pt x="317455" y="851110"/>
                      <a:pt x="317169" y="849205"/>
                    </a:cubicBezTo>
                    <a:cubicBezTo>
                      <a:pt x="298500" y="721094"/>
                      <a:pt x="292499" y="591363"/>
                      <a:pt x="265924" y="464395"/>
                    </a:cubicBezTo>
                    <a:cubicBezTo>
                      <a:pt x="259066" y="431534"/>
                      <a:pt x="237635" y="405149"/>
                      <a:pt x="222014" y="369621"/>
                    </a:cubicBezTo>
                    <a:cubicBezTo>
                      <a:pt x="253256" y="364097"/>
                      <a:pt x="279545" y="364954"/>
                      <a:pt x="307168" y="372669"/>
                    </a:cubicBezTo>
                    <a:cubicBezTo>
                      <a:pt x="429278" y="406769"/>
                      <a:pt x="554056" y="427819"/>
                      <a:pt x="679976" y="440392"/>
                    </a:cubicBezTo>
                    <a:cubicBezTo>
                      <a:pt x="712266" y="443630"/>
                      <a:pt x="718648" y="454775"/>
                      <a:pt x="718552" y="483635"/>
                    </a:cubicBezTo>
                    <a:cubicBezTo>
                      <a:pt x="718076" y="618414"/>
                      <a:pt x="728744" y="752240"/>
                      <a:pt x="756843" y="884447"/>
                    </a:cubicBezTo>
                    <a:cubicBezTo>
                      <a:pt x="777607" y="982460"/>
                      <a:pt x="830185" y="1069518"/>
                      <a:pt x="851998" y="1166959"/>
                    </a:cubicBezTo>
                    <a:cubicBezTo>
                      <a:pt x="848378" y="1166959"/>
                      <a:pt x="858951" y="1203821"/>
                      <a:pt x="874096" y="1218299"/>
                    </a:cubicBezTo>
                    <a:cubicBezTo>
                      <a:pt x="916768" y="1245921"/>
                      <a:pt x="946676" y="1283164"/>
                      <a:pt x="963250" y="1331646"/>
                    </a:cubicBezTo>
                    <a:cubicBezTo>
                      <a:pt x="972965" y="1360031"/>
                      <a:pt x="1118698" y="1670927"/>
                      <a:pt x="1166418" y="1794847"/>
                    </a:cubicBezTo>
                    <a:cubicBezTo>
                      <a:pt x="1166608" y="1797419"/>
                      <a:pt x="1265192" y="1808658"/>
                      <a:pt x="1290052" y="1753699"/>
                    </a:cubicBezTo>
                    <a:cubicBezTo>
                      <a:pt x="1298434" y="1734458"/>
                      <a:pt x="1251952" y="1549864"/>
                      <a:pt x="1242713" y="147461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5" name="자유형: 도형 4">
                <a:extLst>
                  <a:ext uri="{FF2B5EF4-FFF2-40B4-BE49-F238E27FC236}">
                    <a16:creationId xmlns:a16="http://schemas.microsoft.com/office/drawing/2014/main" id="{300390BC-EF83-4CD3-83F8-A408412E9CDA}"/>
                  </a:ext>
                </a:extLst>
              </p:cNvPr>
              <p:cNvSpPr/>
              <p:nvPr/>
            </p:nvSpPr>
            <p:spPr>
              <a:xfrm>
                <a:off x="5632513" y="1568329"/>
                <a:ext cx="631059" cy="1975542"/>
              </a:xfrm>
              <a:custGeom>
                <a:avLst/>
                <a:gdLst>
                  <a:gd name="connsiteX0" fmla="*/ 621697 w 631059"/>
                  <a:gd name="connsiteY0" fmla="*/ 1165346 h 1975542"/>
                  <a:gd name="connsiteX1" fmla="*/ 555212 w 631059"/>
                  <a:gd name="connsiteY1" fmla="*/ 632422 h 1975542"/>
                  <a:gd name="connsiteX2" fmla="*/ 569024 w 631059"/>
                  <a:gd name="connsiteY2" fmla="*/ 548983 h 1975542"/>
                  <a:gd name="connsiteX3" fmla="*/ 605504 w 631059"/>
                  <a:gd name="connsiteY3" fmla="*/ 340957 h 1975542"/>
                  <a:gd name="connsiteX4" fmla="*/ 602647 w 631059"/>
                  <a:gd name="connsiteY4" fmla="*/ 119215 h 1975542"/>
                  <a:gd name="connsiteX5" fmla="*/ 609219 w 631059"/>
                  <a:gd name="connsiteY5" fmla="*/ 11106 h 1975542"/>
                  <a:gd name="connsiteX6" fmla="*/ 536258 w 631059"/>
                  <a:gd name="connsiteY6" fmla="*/ 13678 h 1975542"/>
                  <a:gd name="connsiteX7" fmla="*/ 507016 w 631059"/>
                  <a:gd name="connsiteY7" fmla="*/ 102737 h 1975542"/>
                  <a:gd name="connsiteX8" fmla="*/ 419862 w 631059"/>
                  <a:gd name="connsiteY8" fmla="*/ 572034 h 1975542"/>
                  <a:gd name="connsiteX9" fmla="*/ 395288 w 631059"/>
                  <a:gd name="connsiteY9" fmla="*/ 844449 h 1975542"/>
                  <a:gd name="connsiteX10" fmla="*/ 318135 w 631059"/>
                  <a:gd name="connsiteY10" fmla="*/ 1067429 h 1975542"/>
                  <a:gd name="connsiteX11" fmla="*/ 317183 w 631059"/>
                  <a:gd name="connsiteY11" fmla="*/ 1067524 h 1975542"/>
                  <a:gd name="connsiteX12" fmla="*/ 135827 w 631059"/>
                  <a:gd name="connsiteY12" fmla="*/ 1212971 h 1975542"/>
                  <a:gd name="connsiteX13" fmla="*/ 126302 w 631059"/>
                  <a:gd name="connsiteY13" fmla="*/ 1346321 h 1975542"/>
                  <a:gd name="connsiteX14" fmla="*/ 0 w 631059"/>
                  <a:gd name="connsiteY14" fmla="*/ 1773422 h 1975542"/>
                  <a:gd name="connsiteX15" fmla="*/ 116396 w 631059"/>
                  <a:gd name="connsiteY15" fmla="*/ 1764468 h 1975542"/>
                  <a:gd name="connsiteX16" fmla="*/ 150686 w 631059"/>
                  <a:gd name="connsiteY16" fmla="*/ 1799330 h 1975542"/>
                  <a:gd name="connsiteX17" fmla="*/ 130016 w 631059"/>
                  <a:gd name="connsiteY17" fmla="*/ 1956397 h 1975542"/>
                  <a:gd name="connsiteX18" fmla="*/ 228314 w 631059"/>
                  <a:gd name="connsiteY18" fmla="*/ 1975542 h 1975542"/>
                  <a:gd name="connsiteX19" fmla="*/ 261747 w 631059"/>
                  <a:gd name="connsiteY19" fmla="*/ 1853718 h 1975542"/>
                  <a:gd name="connsiteX20" fmla="*/ 366236 w 631059"/>
                  <a:gd name="connsiteY20" fmla="*/ 1783614 h 1975542"/>
                  <a:gd name="connsiteX21" fmla="*/ 535686 w 631059"/>
                  <a:gd name="connsiteY21" fmla="*/ 1437856 h 1975542"/>
                  <a:gd name="connsiteX22" fmla="*/ 625983 w 631059"/>
                  <a:gd name="connsiteY22" fmla="*/ 1270407 h 1975542"/>
                  <a:gd name="connsiteX23" fmla="*/ 621697 w 631059"/>
                  <a:gd name="connsiteY23" fmla="*/ 1165346 h 197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31059" h="1975542">
                    <a:moveTo>
                      <a:pt x="621697" y="1165346"/>
                    </a:moveTo>
                    <a:cubicBezTo>
                      <a:pt x="637032" y="1083717"/>
                      <a:pt x="565976" y="678999"/>
                      <a:pt x="555212" y="632422"/>
                    </a:cubicBezTo>
                    <a:cubicBezTo>
                      <a:pt x="553688" y="603561"/>
                      <a:pt x="559213" y="575558"/>
                      <a:pt x="569024" y="548983"/>
                    </a:cubicBezTo>
                    <a:cubicBezTo>
                      <a:pt x="593979" y="481737"/>
                      <a:pt x="603599" y="412776"/>
                      <a:pt x="605504" y="340957"/>
                    </a:cubicBezTo>
                    <a:cubicBezTo>
                      <a:pt x="607505" y="266853"/>
                      <a:pt x="595217" y="193320"/>
                      <a:pt x="602647" y="119215"/>
                    </a:cubicBezTo>
                    <a:cubicBezTo>
                      <a:pt x="606266" y="83401"/>
                      <a:pt x="616363" y="47682"/>
                      <a:pt x="609219" y="11106"/>
                    </a:cubicBezTo>
                    <a:cubicBezTo>
                      <a:pt x="584359" y="-4515"/>
                      <a:pt x="559975" y="-3657"/>
                      <a:pt x="536258" y="13678"/>
                    </a:cubicBezTo>
                    <a:cubicBezTo>
                      <a:pt x="517398" y="40348"/>
                      <a:pt x="515874" y="72733"/>
                      <a:pt x="507016" y="102737"/>
                    </a:cubicBezTo>
                    <a:cubicBezTo>
                      <a:pt x="461582" y="256185"/>
                      <a:pt x="444246" y="414681"/>
                      <a:pt x="419862" y="572034"/>
                    </a:cubicBezTo>
                    <a:cubicBezTo>
                      <a:pt x="405860" y="662807"/>
                      <a:pt x="380238" y="754723"/>
                      <a:pt x="395288" y="844449"/>
                    </a:cubicBezTo>
                    <a:cubicBezTo>
                      <a:pt x="407956" y="920268"/>
                      <a:pt x="366617" y="1010469"/>
                      <a:pt x="318135" y="1067429"/>
                    </a:cubicBezTo>
                    <a:cubicBezTo>
                      <a:pt x="317849" y="1067429"/>
                      <a:pt x="317373" y="1067429"/>
                      <a:pt x="317183" y="1067524"/>
                    </a:cubicBezTo>
                    <a:cubicBezTo>
                      <a:pt x="236696" y="1090479"/>
                      <a:pt x="163259" y="1138676"/>
                      <a:pt x="135827" y="1212971"/>
                    </a:cubicBezTo>
                    <a:cubicBezTo>
                      <a:pt x="124397" y="1243927"/>
                      <a:pt x="140208" y="1316698"/>
                      <a:pt x="126302" y="1346321"/>
                    </a:cubicBezTo>
                    <a:cubicBezTo>
                      <a:pt x="58007" y="1491482"/>
                      <a:pt x="25432" y="1615783"/>
                      <a:pt x="0" y="1773422"/>
                    </a:cubicBezTo>
                    <a:cubicBezTo>
                      <a:pt x="39910" y="1785519"/>
                      <a:pt x="77915" y="1769517"/>
                      <a:pt x="116396" y="1764468"/>
                    </a:cubicBezTo>
                    <a:cubicBezTo>
                      <a:pt x="147066" y="1760468"/>
                      <a:pt x="157925" y="1763706"/>
                      <a:pt x="150686" y="1799330"/>
                    </a:cubicBezTo>
                    <a:cubicBezTo>
                      <a:pt x="140113" y="1850955"/>
                      <a:pt x="136493" y="1903914"/>
                      <a:pt x="130016" y="1956397"/>
                    </a:cubicBezTo>
                    <a:cubicBezTo>
                      <a:pt x="164592" y="1965541"/>
                      <a:pt x="202692" y="1975066"/>
                      <a:pt x="228314" y="1975542"/>
                    </a:cubicBezTo>
                    <a:cubicBezTo>
                      <a:pt x="247841" y="1937252"/>
                      <a:pt x="251555" y="1894580"/>
                      <a:pt x="261747" y="1853718"/>
                    </a:cubicBezTo>
                    <a:cubicBezTo>
                      <a:pt x="282321" y="1771041"/>
                      <a:pt x="282035" y="1770945"/>
                      <a:pt x="366236" y="1783614"/>
                    </a:cubicBezTo>
                    <a:cubicBezTo>
                      <a:pt x="375952" y="1645406"/>
                      <a:pt x="448628" y="1538059"/>
                      <a:pt x="535686" y="1437856"/>
                    </a:cubicBezTo>
                    <a:cubicBezTo>
                      <a:pt x="574358" y="1386707"/>
                      <a:pt x="609314" y="1335081"/>
                      <a:pt x="625983" y="1270407"/>
                    </a:cubicBezTo>
                    <a:cubicBezTo>
                      <a:pt x="640747" y="1212971"/>
                      <a:pt x="618268" y="1215066"/>
                      <a:pt x="621697" y="1165346"/>
                    </a:cubicBezTo>
                    <a:close/>
                  </a:path>
                </a:pathLst>
              </a:custGeom>
              <a:solidFill>
                <a:srgbClr val="88A68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" name="자유형: 도형 5">
                <a:extLst>
                  <a:ext uri="{FF2B5EF4-FFF2-40B4-BE49-F238E27FC236}">
                    <a16:creationId xmlns:a16="http://schemas.microsoft.com/office/drawing/2014/main" id="{BD6C12C0-AA82-43E4-9BBA-0B6116A64CDF}"/>
                  </a:ext>
                </a:extLst>
              </p:cNvPr>
              <p:cNvSpPr/>
              <p:nvPr/>
            </p:nvSpPr>
            <p:spPr>
              <a:xfrm>
                <a:off x="6045103" y="2722816"/>
                <a:ext cx="1314768" cy="2414015"/>
              </a:xfrm>
              <a:custGeom>
                <a:avLst/>
                <a:gdLst>
                  <a:gd name="connsiteX0" fmla="*/ 347219 w 1314768"/>
                  <a:gd name="connsiteY0" fmla="*/ 43720 h 2414015"/>
                  <a:gd name="connsiteX1" fmla="*/ 367222 w 1314768"/>
                  <a:gd name="connsiteY1" fmla="*/ 365284 h 2414015"/>
                  <a:gd name="connsiteX2" fmla="*/ 319882 w 1314768"/>
                  <a:gd name="connsiteY2" fmla="*/ 679799 h 2414015"/>
                  <a:gd name="connsiteX3" fmla="*/ 570771 w 1314768"/>
                  <a:gd name="connsiteY3" fmla="*/ 1284827 h 2414015"/>
                  <a:gd name="connsiteX4" fmla="*/ 1266286 w 1314768"/>
                  <a:gd name="connsiteY4" fmla="*/ 1737074 h 2414015"/>
                  <a:gd name="connsiteX5" fmla="*/ 1314769 w 1314768"/>
                  <a:gd name="connsiteY5" fmla="*/ 1763935 h 2414015"/>
                  <a:gd name="connsiteX6" fmla="*/ 1103790 w 1314768"/>
                  <a:gd name="connsiteY6" fmla="*/ 1771841 h 2414015"/>
                  <a:gd name="connsiteX7" fmla="*/ 989966 w 1314768"/>
                  <a:gd name="connsiteY7" fmla="*/ 1803464 h 2414015"/>
                  <a:gd name="connsiteX8" fmla="*/ 911099 w 1314768"/>
                  <a:gd name="connsiteY8" fmla="*/ 2044351 h 2414015"/>
                  <a:gd name="connsiteX9" fmla="*/ 1026447 w 1314768"/>
                  <a:gd name="connsiteY9" fmla="*/ 2188655 h 2414015"/>
                  <a:gd name="connsiteX10" fmla="*/ 1143699 w 1314768"/>
                  <a:gd name="connsiteY10" fmla="*/ 2300097 h 2414015"/>
                  <a:gd name="connsiteX11" fmla="*/ 1274097 w 1314768"/>
                  <a:gd name="connsiteY11" fmla="*/ 2414016 h 2414015"/>
                  <a:gd name="connsiteX12" fmla="*/ 999586 w 1314768"/>
                  <a:gd name="connsiteY12" fmla="*/ 2325338 h 2414015"/>
                  <a:gd name="connsiteX13" fmla="*/ 647352 w 1314768"/>
                  <a:gd name="connsiteY13" fmla="*/ 2068068 h 2414015"/>
                  <a:gd name="connsiteX14" fmla="*/ 203106 w 1314768"/>
                  <a:gd name="connsiteY14" fmla="*/ 1599438 h 2414015"/>
                  <a:gd name="connsiteX15" fmla="*/ 33370 w 1314768"/>
                  <a:gd name="connsiteY15" fmla="*/ 1258919 h 2414015"/>
                  <a:gd name="connsiteX16" fmla="*/ 51182 w 1314768"/>
                  <a:gd name="connsiteY16" fmla="*/ 1033939 h 2414015"/>
                  <a:gd name="connsiteX17" fmla="*/ 86520 w 1314768"/>
                  <a:gd name="connsiteY17" fmla="*/ 915829 h 2414015"/>
                  <a:gd name="connsiteX18" fmla="*/ 77090 w 1314768"/>
                  <a:gd name="connsiteY18" fmla="*/ 782003 h 2414015"/>
                  <a:gd name="connsiteX19" fmla="*/ 33751 w 1314768"/>
                  <a:gd name="connsiteY19" fmla="*/ 692468 h 2414015"/>
                  <a:gd name="connsiteX20" fmla="*/ 33465 w 1314768"/>
                  <a:gd name="connsiteY20" fmla="*/ 448723 h 2414015"/>
                  <a:gd name="connsiteX21" fmla="*/ 170054 w 1314768"/>
                  <a:gd name="connsiteY21" fmla="*/ 192691 h 2414015"/>
                  <a:gd name="connsiteX22" fmla="*/ 132811 w 1314768"/>
                  <a:gd name="connsiteY22" fmla="*/ 39624 h 2414015"/>
                  <a:gd name="connsiteX23" fmla="*/ 47086 w 1314768"/>
                  <a:gd name="connsiteY23" fmla="*/ 39624 h 2414015"/>
                  <a:gd name="connsiteX24" fmla="*/ 170054 w 1314768"/>
                  <a:gd name="connsiteY24" fmla="*/ 0 h 2414015"/>
                  <a:gd name="connsiteX25" fmla="*/ 210726 w 1314768"/>
                  <a:gd name="connsiteY25" fmla="*/ 11239 h 2414015"/>
                  <a:gd name="connsiteX26" fmla="*/ 309595 w 1314768"/>
                  <a:gd name="connsiteY26" fmla="*/ 30575 h 2414015"/>
                  <a:gd name="connsiteX27" fmla="*/ 347219 w 1314768"/>
                  <a:gd name="connsiteY27" fmla="*/ 43720 h 2414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14768" h="2414015">
                    <a:moveTo>
                      <a:pt x="347219" y="43720"/>
                    </a:moveTo>
                    <a:cubicBezTo>
                      <a:pt x="393796" y="148495"/>
                      <a:pt x="386938" y="255746"/>
                      <a:pt x="367222" y="365284"/>
                    </a:cubicBezTo>
                    <a:cubicBezTo>
                      <a:pt x="348457" y="469583"/>
                      <a:pt x="330931" y="574072"/>
                      <a:pt x="319882" y="679799"/>
                    </a:cubicBezTo>
                    <a:cubicBezTo>
                      <a:pt x="294069" y="928116"/>
                      <a:pt x="385700" y="1126045"/>
                      <a:pt x="570771" y="1284827"/>
                    </a:cubicBezTo>
                    <a:cubicBezTo>
                      <a:pt x="782416" y="1466278"/>
                      <a:pt x="1024256" y="1602010"/>
                      <a:pt x="1266286" y="1737074"/>
                    </a:cubicBezTo>
                    <a:cubicBezTo>
                      <a:pt x="1278383" y="1743837"/>
                      <a:pt x="1290575" y="1750505"/>
                      <a:pt x="1314769" y="1763935"/>
                    </a:cubicBezTo>
                    <a:cubicBezTo>
                      <a:pt x="1236187" y="1765744"/>
                      <a:pt x="1169512" y="1760887"/>
                      <a:pt x="1103790" y="1771841"/>
                    </a:cubicBezTo>
                    <a:cubicBezTo>
                      <a:pt x="1064547" y="1778413"/>
                      <a:pt x="1025875" y="1786509"/>
                      <a:pt x="989966" y="1803464"/>
                    </a:cubicBezTo>
                    <a:cubicBezTo>
                      <a:pt x="888906" y="1851089"/>
                      <a:pt x="858426" y="1945767"/>
                      <a:pt x="911099" y="2044351"/>
                    </a:cubicBezTo>
                    <a:cubicBezTo>
                      <a:pt x="940627" y="2099596"/>
                      <a:pt x="982727" y="2144935"/>
                      <a:pt x="1026447" y="2188655"/>
                    </a:cubicBezTo>
                    <a:cubicBezTo>
                      <a:pt x="1064547" y="2226755"/>
                      <a:pt x="1103790" y="2263807"/>
                      <a:pt x="1143699" y="2300097"/>
                    </a:cubicBezTo>
                    <a:cubicBezTo>
                      <a:pt x="1183323" y="2336102"/>
                      <a:pt x="1224281" y="2370582"/>
                      <a:pt x="1274097" y="2414016"/>
                    </a:cubicBezTo>
                    <a:cubicBezTo>
                      <a:pt x="1170751" y="2393728"/>
                      <a:pt x="1082168" y="2369534"/>
                      <a:pt x="999586" y="2325338"/>
                    </a:cubicBezTo>
                    <a:cubicBezTo>
                      <a:pt x="870046" y="2255996"/>
                      <a:pt x="756032" y="2165604"/>
                      <a:pt x="647352" y="2068068"/>
                    </a:cubicBezTo>
                    <a:cubicBezTo>
                      <a:pt x="486760" y="1923764"/>
                      <a:pt x="331026" y="1774412"/>
                      <a:pt x="203106" y="1599438"/>
                    </a:cubicBezTo>
                    <a:cubicBezTo>
                      <a:pt x="127477" y="1496092"/>
                      <a:pt x="54516" y="1390650"/>
                      <a:pt x="33370" y="1258919"/>
                    </a:cubicBezTo>
                    <a:cubicBezTo>
                      <a:pt x="20988" y="1181767"/>
                      <a:pt x="29941" y="1107662"/>
                      <a:pt x="51182" y="1033939"/>
                    </a:cubicBezTo>
                    <a:cubicBezTo>
                      <a:pt x="62612" y="994505"/>
                      <a:pt x="73851" y="954976"/>
                      <a:pt x="86520" y="915829"/>
                    </a:cubicBezTo>
                    <a:cubicBezTo>
                      <a:pt x="101474" y="869728"/>
                      <a:pt x="97188" y="825341"/>
                      <a:pt x="77090" y="782003"/>
                    </a:cubicBezTo>
                    <a:cubicBezTo>
                      <a:pt x="63088" y="751904"/>
                      <a:pt x="50801" y="720757"/>
                      <a:pt x="33751" y="692468"/>
                    </a:cubicBezTo>
                    <a:cubicBezTo>
                      <a:pt x="-15303" y="610648"/>
                      <a:pt x="-6921" y="531305"/>
                      <a:pt x="33465" y="448723"/>
                    </a:cubicBezTo>
                    <a:cubicBezTo>
                      <a:pt x="61088" y="392239"/>
                      <a:pt x="160719" y="209169"/>
                      <a:pt x="170054" y="192691"/>
                    </a:cubicBezTo>
                    <a:cubicBezTo>
                      <a:pt x="226728" y="92774"/>
                      <a:pt x="247016" y="50578"/>
                      <a:pt x="132811" y="39624"/>
                    </a:cubicBezTo>
                    <a:cubicBezTo>
                      <a:pt x="115476" y="38005"/>
                      <a:pt x="88425" y="37433"/>
                      <a:pt x="47086" y="39624"/>
                    </a:cubicBezTo>
                    <a:cubicBezTo>
                      <a:pt x="82424" y="11811"/>
                      <a:pt x="129763" y="3524"/>
                      <a:pt x="170054" y="0"/>
                    </a:cubicBezTo>
                    <a:cubicBezTo>
                      <a:pt x="184341" y="1238"/>
                      <a:pt x="198439" y="4382"/>
                      <a:pt x="210726" y="11239"/>
                    </a:cubicBezTo>
                    <a:cubicBezTo>
                      <a:pt x="241777" y="28575"/>
                      <a:pt x="272924" y="40196"/>
                      <a:pt x="309595" y="30575"/>
                    </a:cubicBezTo>
                    <a:cubicBezTo>
                      <a:pt x="323121" y="26860"/>
                      <a:pt x="338265" y="29242"/>
                      <a:pt x="347219" y="43720"/>
                    </a:cubicBezTo>
                    <a:close/>
                  </a:path>
                </a:pathLst>
              </a:custGeom>
              <a:solidFill>
                <a:srgbClr val="FE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" name="자유형: 도형 6">
                <a:extLst>
                  <a:ext uri="{FF2B5EF4-FFF2-40B4-BE49-F238E27FC236}">
                    <a16:creationId xmlns:a16="http://schemas.microsoft.com/office/drawing/2014/main" id="{E4A39E85-5CDD-46A2-AFB1-62B90AC6AAB6}"/>
                  </a:ext>
                </a:extLst>
              </p:cNvPr>
              <p:cNvSpPr/>
              <p:nvPr/>
            </p:nvSpPr>
            <p:spPr>
              <a:xfrm>
                <a:off x="5907976" y="2173686"/>
                <a:ext cx="699255" cy="596403"/>
              </a:xfrm>
              <a:custGeom>
                <a:avLst/>
                <a:gdLst>
                  <a:gd name="connsiteX0" fmla="*/ 314039 w 699255"/>
                  <a:gd name="connsiteY0" fmla="*/ 561322 h 596403"/>
                  <a:gd name="connsiteX1" fmla="*/ 257842 w 699255"/>
                  <a:gd name="connsiteY1" fmla="*/ 522175 h 596403"/>
                  <a:gd name="connsiteX2" fmla="*/ 41815 w 699255"/>
                  <a:gd name="connsiteY2" fmla="*/ 462167 h 596403"/>
                  <a:gd name="connsiteX3" fmla="*/ 190 w 699255"/>
                  <a:gd name="connsiteY3" fmla="*/ 443308 h 596403"/>
                  <a:gd name="connsiteX4" fmla="*/ 0 w 699255"/>
                  <a:gd name="connsiteY4" fmla="*/ 435878 h 596403"/>
                  <a:gd name="connsiteX5" fmla="*/ 60674 w 699255"/>
                  <a:gd name="connsiteY5" fmla="*/ 435878 h 596403"/>
                  <a:gd name="connsiteX6" fmla="*/ 132017 w 699255"/>
                  <a:gd name="connsiteY6" fmla="*/ 398921 h 596403"/>
                  <a:gd name="connsiteX7" fmla="*/ 298132 w 699255"/>
                  <a:gd name="connsiteY7" fmla="*/ 347677 h 596403"/>
                  <a:gd name="connsiteX8" fmla="*/ 408527 w 699255"/>
                  <a:gd name="connsiteY8" fmla="*/ 333484 h 596403"/>
                  <a:gd name="connsiteX9" fmla="*/ 416909 w 699255"/>
                  <a:gd name="connsiteY9" fmla="*/ 250045 h 596403"/>
                  <a:gd name="connsiteX10" fmla="*/ 408432 w 699255"/>
                  <a:gd name="connsiteY10" fmla="*/ 153748 h 596403"/>
                  <a:gd name="connsiteX11" fmla="*/ 431864 w 699255"/>
                  <a:gd name="connsiteY11" fmla="*/ 130507 h 596403"/>
                  <a:gd name="connsiteX12" fmla="*/ 477583 w 699255"/>
                  <a:gd name="connsiteY12" fmla="*/ 16492 h 596403"/>
                  <a:gd name="connsiteX13" fmla="*/ 479679 w 699255"/>
                  <a:gd name="connsiteY13" fmla="*/ 2586 h 596403"/>
                  <a:gd name="connsiteX14" fmla="*/ 573024 w 699255"/>
                  <a:gd name="connsiteY14" fmla="*/ 26875 h 596403"/>
                  <a:gd name="connsiteX15" fmla="*/ 653129 w 699255"/>
                  <a:gd name="connsiteY15" fmla="*/ 107361 h 596403"/>
                  <a:gd name="connsiteX16" fmla="*/ 658368 w 699255"/>
                  <a:gd name="connsiteY16" fmla="*/ 339199 h 596403"/>
                  <a:gd name="connsiteX17" fmla="*/ 622554 w 699255"/>
                  <a:gd name="connsiteY17" fmla="*/ 389206 h 596403"/>
                  <a:gd name="connsiteX18" fmla="*/ 622268 w 699255"/>
                  <a:gd name="connsiteY18" fmla="*/ 425210 h 596403"/>
                  <a:gd name="connsiteX19" fmla="*/ 635222 w 699255"/>
                  <a:gd name="connsiteY19" fmla="*/ 464644 h 596403"/>
                  <a:gd name="connsiteX20" fmla="*/ 576358 w 699255"/>
                  <a:gd name="connsiteY20" fmla="*/ 565228 h 596403"/>
                  <a:gd name="connsiteX21" fmla="*/ 475202 w 699255"/>
                  <a:gd name="connsiteY21" fmla="*/ 590374 h 596403"/>
                  <a:gd name="connsiteX22" fmla="*/ 314039 w 699255"/>
                  <a:gd name="connsiteY22" fmla="*/ 561322 h 596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9255" h="596403">
                    <a:moveTo>
                      <a:pt x="314039" y="561322"/>
                    </a:moveTo>
                    <a:cubicBezTo>
                      <a:pt x="299085" y="542653"/>
                      <a:pt x="282416" y="523032"/>
                      <a:pt x="257842" y="522175"/>
                    </a:cubicBezTo>
                    <a:cubicBezTo>
                      <a:pt x="180689" y="519412"/>
                      <a:pt x="113824" y="481979"/>
                      <a:pt x="41815" y="462167"/>
                    </a:cubicBezTo>
                    <a:cubicBezTo>
                      <a:pt x="27908" y="455881"/>
                      <a:pt x="14002" y="449594"/>
                      <a:pt x="190" y="443308"/>
                    </a:cubicBezTo>
                    <a:cubicBezTo>
                      <a:pt x="95" y="440831"/>
                      <a:pt x="95" y="438355"/>
                      <a:pt x="0" y="435878"/>
                    </a:cubicBezTo>
                    <a:cubicBezTo>
                      <a:pt x="20193" y="435878"/>
                      <a:pt x="40481" y="435878"/>
                      <a:pt x="60674" y="435878"/>
                    </a:cubicBezTo>
                    <a:cubicBezTo>
                      <a:pt x="83820" y="422257"/>
                      <a:pt x="113252" y="420829"/>
                      <a:pt x="132017" y="398921"/>
                    </a:cubicBezTo>
                    <a:cubicBezTo>
                      <a:pt x="176308" y="345962"/>
                      <a:pt x="231457" y="328246"/>
                      <a:pt x="298132" y="347677"/>
                    </a:cubicBezTo>
                    <a:cubicBezTo>
                      <a:pt x="336994" y="359011"/>
                      <a:pt x="373475" y="351201"/>
                      <a:pt x="408527" y="333484"/>
                    </a:cubicBezTo>
                    <a:cubicBezTo>
                      <a:pt x="452533" y="311291"/>
                      <a:pt x="455676" y="279478"/>
                      <a:pt x="416909" y="250045"/>
                    </a:cubicBezTo>
                    <a:cubicBezTo>
                      <a:pt x="386334" y="226900"/>
                      <a:pt x="382810" y="187466"/>
                      <a:pt x="408432" y="153748"/>
                    </a:cubicBezTo>
                    <a:cubicBezTo>
                      <a:pt x="415195" y="144889"/>
                      <a:pt x="422148" y="133745"/>
                      <a:pt x="431864" y="130507"/>
                    </a:cubicBezTo>
                    <a:cubicBezTo>
                      <a:pt x="492823" y="110218"/>
                      <a:pt x="492061" y="66499"/>
                      <a:pt x="477583" y="16492"/>
                    </a:cubicBezTo>
                    <a:cubicBezTo>
                      <a:pt x="476345" y="12016"/>
                      <a:pt x="478060" y="7063"/>
                      <a:pt x="479679" y="2586"/>
                    </a:cubicBezTo>
                    <a:cubicBezTo>
                      <a:pt x="515017" y="-5701"/>
                      <a:pt x="545402" y="6872"/>
                      <a:pt x="573024" y="26875"/>
                    </a:cubicBezTo>
                    <a:cubicBezTo>
                      <a:pt x="603980" y="49258"/>
                      <a:pt x="630936" y="75928"/>
                      <a:pt x="653129" y="107361"/>
                    </a:cubicBezTo>
                    <a:cubicBezTo>
                      <a:pt x="712946" y="192229"/>
                      <a:pt x="714470" y="252046"/>
                      <a:pt x="658368" y="339199"/>
                    </a:cubicBezTo>
                    <a:cubicBezTo>
                      <a:pt x="647319" y="356440"/>
                      <a:pt x="634556" y="372537"/>
                      <a:pt x="622554" y="389206"/>
                    </a:cubicBezTo>
                    <a:cubicBezTo>
                      <a:pt x="609124" y="404731"/>
                      <a:pt x="608362" y="411208"/>
                      <a:pt x="622268" y="425210"/>
                    </a:cubicBezTo>
                    <a:cubicBezTo>
                      <a:pt x="626650" y="438355"/>
                      <a:pt x="632079" y="451213"/>
                      <a:pt x="635222" y="464644"/>
                    </a:cubicBezTo>
                    <a:cubicBezTo>
                      <a:pt x="649224" y="524461"/>
                      <a:pt x="635699" y="545511"/>
                      <a:pt x="576358" y="565228"/>
                    </a:cubicBezTo>
                    <a:cubicBezTo>
                      <a:pt x="536639" y="598089"/>
                      <a:pt x="498539" y="569514"/>
                      <a:pt x="475202" y="590374"/>
                    </a:cubicBezTo>
                    <a:cubicBezTo>
                      <a:pt x="416719" y="607328"/>
                      <a:pt x="365189" y="585611"/>
                      <a:pt x="314039" y="561322"/>
                    </a:cubicBezTo>
                    <a:close/>
                  </a:path>
                </a:pathLst>
              </a:custGeom>
              <a:solidFill>
                <a:srgbClr val="5A2B1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" name="자유형: 도형 7">
                <a:extLst>
                  <a:ext uri="{FF2B5EF4-FFF2-40B4-BE49-F238E27FC236}">
                    <a16:creationId xmlns:a16="http://schemas.microsoft.com/office/drawing/2014/main" id="{0D2BBDD0-22C9-4881-8892-BBF4920E3AC4}"/>
                  </a:ext>
                </a:extLst>
              </p:cNvPr>
              <p:cNvSpPr/>
              <p:nvPr/>
            </p:nvSpPr>
            <p:spPr>
              <a:xfrm>
                <a:off x="5854295" y="5180266"/>
                <a:ext cx="503015" cy="449165"/>
              </a:xfrm>
              <a:custGeom>
                <a:avLst/>
                <a:gdLst>
                  <a:gd name="connsiteX0" fmla="*/ 38251 w 503015"/>
                  <a:gd name="connsiteY0" fmla="*/ 429292 h 449165"/>
                  <a:gd name="connsiteX1" fmla="*/ 56 w 503015"/>
                  <a:gd name="connsiteY1" fmla="*/ 354140 h 449165"/>
                  <a:gd name="connsiteX2" fmla="*/ 27869 w 503015"/>
                  <a:gd name="connsiteY2" fmla="*/ 308420 h 449165"/>
                  <a:gd name="connsiteX3" fmla="*/ 166076 w 503015"/>
                  <a:gd name="connsiteY3" fmla="*/ 146590 h 449165"/>
                  <a:gd name="connsiteX4" fmla="*/ 207034 w 503015"/>
                  <a:gd name="connsiteY4" fmla="*/ 61722 h 449165"/>
                  <a:gd name="connsiteX5" fmla="*/ 238752 w 503015"/>
                  <a:gd name="connsiteY5" fmla="*/ 24099 h 449165"/>
                  <a:gd name="connsiteX6" fmla="*/ 384961 w 503015"/>
                  <a:gd name="connsiteY6" fmla="*/ 0 h 449165"/>
                  <a:gd name="connsiteX7" fmla="*/ 475067 w 503015"/>
                  <a:gd name="connsiteY7" fmla="*/ 68009 h 449165"/>
                  <a:gd name="connsiteX8" fmla="*/ 485354 w 503015"/>
                  <a:gd name="connsiteY8" fmla="*/ 183356 h 449165"/>
                  <a:gd name="connsiteX9" fmla="*/ 480497 w 503015"/>
                  <a:gd name="connsiteY9" fmla="*/ 191358 h 449165"/>
                  <a:gd name="connsiteX10" fmla="*/ 143693 w 503015"/>
                  <a:gd name="connsiteY10" fmla="*/ 449009 h 449165"/>
                  <a:gd name="connsiteX11" fmla="*/ 38251 w 503015"/>
                  <a:gd name="connsiteY11" fmla="*/ 429292 h 44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3015" h="449165">
                    <a:moveTo>
                      <a:pt x="38251" y="429292"/>
                    </a:moveTo>
                    <a:cubicBezTo>
                      <a:pt x="25487" y="404241"/>
                      <a:pt x="12819" y="379191"/>
                      <a:pt x="56" y="354140"/>
                    </a:cubicBezTo>
                    <a:cubicBezTo>
                      <a:pt x="-992" y="332613"/>
                      <a:pt x="12914" y="320231"/>
                      <a:pt x="27869" y="308420"/>
                    </a:cubicBezTo>
                    <a:cubicBezTo>
                      <a:pt x="96734" y="273939"/>
                      <a:pt x="131786" y="210408"/>
                      <a:pt x="166076" y="146590"/>
                    </a:cubicBezTo>
                    <a:cubicBezTo>
                      <a:pt x="180935" y="118967"/>
                      <a:pt x="195033" y="90869"/>
                      <a:pt x="207034" y="61722"/>
                    </a:cubicBezTo>
                    <a:cubicBezTo>
                      <a:pt x="213511" y="46006"/>
                      <a:pt x="218273" y="28289"/>
                      <a:pt x="238752" y="24099"/>
                    </a:cubicBezTo>
                    <a:cubicBezTo>
                      <a:pt x="323620" y="68104"/>
                      <a:pt x="352195" y="30004"/>
                      <a:pt x="384961" y="0"/>
                    </a:cubicBezTo>
                    <a:cubicBezTo>
                      <a:pt x="414393" y="23432"/>
                      <a:pt x="448397" y="39719"/>
                      <a:pt x="475067" y="68009"/>
                    </a:cubicBezTo>
                    <a:cubicBezTo>
                      <a:pt x="510500" y="105633"/>
                      <a:pt x="510310" y="142399"/>
                      <a:pt x="485354" y="183356"/>
                    </a:cubicBezTo>
                    <a:cubicBezTo>
                      <a:pt x="483735" y="186024"/>
                      <a:pt x="482878" y="189738"/>
                      <a:pt x="480497" y="191358"/>
                    </a:cubicBezTo>
                    <a:cubicBezTo>
                      <a:pt x="365625" y="273844"/>
                      <a:pt x="289997" y="407670"/>
                      <a:pt x="143693" y="449009"/>
                    </a:cubicBezTo>
                    <a:cubicBezTo>
                      <a:pt x="107212" y="450628"/>
                      <a:pt x="72827" y="439388"/>
                      <a:pt x="38251" y="4292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" name="자유형: 도형 8">
                <a:extLst>
                  <a:ext uri="{FF2B5EF4-FFF2-40B4-BE49-F238E27FC236}">
                    <a16:creationId xmlns:a16="http://schemas.microsoft.com/office/drawing/2014/main" id="{A2C4F547-D2E1-447E-807B-EFD969C0F75B}"/>
                  </a:ext>
                </a:extLst>
              </p:cNvPr>
              <p:cNvSpPr/>
              <p:nvPr/>
            </p:nvSpPr>
            <p:spPr>
              <a:xfrm>
                <a:off x="6044374" y="2173567"/>
                <a:ext cx="363622" cy="407612"/>
              </a:xfrm>
              <a:custGeom>
                <a:avLst/>
                <a:gdLst>
                  <a:gd name="connsiteX0" fmla="*/ 0 w 363622"/>
                  <a:gd name="connsiteY0" fmla="*/ 407612 h 407612"/>
                  <a:gd name="connsiteX1" fmla="*/ 59817 w 363622"/>
                  <a:gd name="connsiteY1" fmla="*/ 278453 h 407612"/>
                  <a:gd name="connsiteX2" fmla="*/ 65437 w 363622"/>
                  <a:gd name="connsiteY2" fmla="*/ 238924 h 407612"/>
                  <a:gd name="connsiteX3" fmla="*/ 77057 w 363622"/>
                  <a:gd name="connsiteY3" fmla="*/ 126720 h 407612"/>
                  <a:gd name="connsiteX4" fmla="*/ 110966 w 363622"/>
                  <a:gd name="connsiteY4" fmla="*/ 58140 h 407612"/>
                  <a:gd name="connsiteX5" fmla="*/ 134779 w 363622"/>
                  <a:gd name="connsiteY5" fmla="*/ 41757 h 407612"/>
                  <a:gd name="connsiteX6" fmla="*/ 286131 w 363622"/>
                  <a:gd name="connsiteY6" fmla="*/ 7657 h 407612"/>
                  <a:gd name="connsiteX7" fmla="*/ 343471 w 363622"/>
                  <a:gd name="connsiteY7" fmla="*/ 2705 h 407612"/>
                  <a:gd name="connsiteX8" fmla="*/ 362998 w 363622"/>
                  <a:gd name="connsiteY8" fmla="*/ 94430 h 407612"/>
                  <a:gd name="connsiteX9" fmla="*/ 338709 w 363622"/>
                  <a:gd name="connsiteY9" fmla="*/ 123005 h 407612"/>
                  <a:gd name="connsiteX10" fmla="*/ 268700 w 363622"/>
                  <a:gd name="connsiteY10" fmla="*/ 211588 h 407612"/>
                  <a:gd name="connsiteX11" fmla="*/ 290798 w 363622"/>
                  <a:gd name="connsiteY11" fmla="*/ 242925 h 407612"/>
                  <a:gd name="connsiteX12" fmla="*/ 331756 w 363622"/>
                  <a:gd name="connsiteY12" fmla="*/ 279787 h 407612"/>
                  <a:gd name="connsiteX13" fmla="*/ 288608 w 363622"/>
                  <a:gd name="connsiteY13" fmla="*/ 340652 h 407612"/>
                  <a:gd name="connsiteX14" fmla="*/ 166878 w 363622"/>
                  <a:gd name="connsiteY14" fmla="*/ 361702 h 407612"/>
                  <a:gd name="connsiteX15" fmla="*/ 0 w 363622"/>
                  <a:gd name="connsiteY15" fmla="*/ 407612 h 407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3622" h="407612">
                    <a:moveTo>
                      <a:pt x="0" y="407612"/>
                    </a:moveTo>
                    <a:cubicBezTo>
                      <a:pt x="1238" y="355891"/>
                      <a:pt x="26194" y="314934"/>
                      <a:pt x="59817" y="278453"/>
                    </a:cubicBezTo>
                    <a:cubicBezTo>
                      <a:pt x="71533" y="265690"/>
                      <a:pt x="78676" y="256736"/>
                      <a:pt x="65437" y="238924"/>
                    </a:cubicBezTo>
                    <a:cubicBezTo>
                      <a:pt x="18955" y="176440"/>
                      <a:pt x="16859" y="171964"/>
                      <a:pt x="77057" y="126720"/>
                    </a:cubicBezTo>
                    <a:cubicBezTo>
                      <a:pt x="106299" y="104717"/>
                      <a:pt x="106966" y="86620"/>
                      <a:pt x="110966" y="58140"/>
                    </a:cubicBezTo>
                    <a:cubicBezTo>
                      <a:pt x="112585" y="46710"/>
                      <a:pt x="123634" y="38995"/>
                      <a:pt x="134779" y="41757"/>
                    </a:cubicBezTo>
                    <a:cubicBezTo>
                      <a:pt x="214693" y="61378"/>
                      <a:pt x="242125" y="31851"/>
                      <a:pt x="286131" y="7657"/>
                    </a:cubicBezTo>
                    <a:cubicBezTo>
                      <a:pt x="301847" y="-915"/>
                      <a:pt x="314706" y="-1868"/>
                      <a:pt x="343471" y="2705"/>
                    </a:cubicBezTo>
                    <a:cubicBezTo>
                      <a:pt x="362807" y="30613"/>
                      <a:pt x="358902" y="63283"/>
                      <a:pt x="362998" y="94430"/>
                    </a:cubicBezTo>
                    <a:cubicBezTo>
                      <a:pt x="365570" y="114052"/>
                      <a:pt x="360712" y="120910"/>
                      <a:pt x="338709" y="123005"/>
                    </a:cubicBezTo>
                    <a:cubicBezTo>
                      <a:pt x="293275" y="127291"/>
                      <a:pt x="265652" y="166534"/>
                      <a:pt x="268700" y="211588"/>
                    </a:cubicBezTo>
                    <a:cubicBezTo>
                      <a:pt x="269843" y="228161"/>
                      <a:pt x="274606" y="237782"/>
                      <a:pt x="290798" y="242925"/>
                    </a:cubicBezTo>
                    <a:cubicBezTo>
                      <a:pt x="310325" y="249116"/>
                      <a:pt x="339757" y="258641"/>
                      <a:pt x="331756" y="279787"/>
                    </a:cubicBezTo>
                    <a:cubicBezTo>
                      <a:pt x="323755" y="301028"/>
                      <a:pt x="314992" y="330174"/>
                      <a:pt x="288608" y="340652"/>
                    </a:cubicBezTo>
                    <a:cubicBezTo>
                      <a:pt x="249841" y="356082"/>
                      <a:pt x="213836" y="377323"/>
                      <a:pt x="166878" y="361702"/>
                    </a:cubicBezTo>
                    <a:cubicBezTo>
                      <a:pt x="103537" y="340556"/>
                      <a:pt x="44767" y="353129"/>
                      <a:pt x="0" y="407612"/>
                    </a:cubicBezTo>
                    <a:close/>
                  </a:path>
                </a:pathLst>
              </a:custGeom>
              <a:solidFill>
                <a:srgbClr val="FEB1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" name="자유형: 도형 9">
                <a:extLst>
                  <a:ext uri="{FF2B5EF4-FFF2-40B4-BE49-F238E27FC236}">
                    <a16:creationId xmlns:a16="http://schemas.microsoft.com/office/drawing/2014/main" id="{E161F7E8-0E86-4474-BEF6-4EE0D4E984F8}"/>
                  </a:ext>
                </a:extLst>
              </p:cNvPr>
              <p:cNvSpPr/>
              <p:nvPr/>
            </p:nvSpPr>
            <p:spPr>
              <a:xfrm>
                <a:off x="4829319" y="4257389"/>
                <a:ext cx="499222" cy="248774"/>
              </a:xfrm>
              <a:custGeom>
                <a:avLst/>
                <a:gdLst>
                  <a:gd name="connsiteX0" fmla="*/ 59672 w 499222"/>
                  <a:gd name="connsiteY0" fmla="*/ 237935 h 248774"/>
                  <a:gd name="connsiteX1" fmla="*/ 255887 w 499222"/>
                  <a:gd name="connsiteY1" fmla="*/ 238601 h 248774"/>
                  <a:gd name="connsiteX2" fmla="*/ 326658 w 499222"/>
                  <a:gd name="connsiteY2" fmla="*/ 237554 h 248774"/>
                  <a:gd name="connsiteX3" fmla="*/ 449245 w 499222"/>
                  <a:gd name="connsiteY3" fmla="*/ 225457 h 248774"/>
                  <a:gd name="connsiteX4" fmla="*/ 449626 w 499222"/>
                  <a:gd name="connsiteY4" fmla="*/ 225362 h 248774"/>
                  <a:gd name="connsiteX5" fmla="*/ 498013 w 499222"/>
                  <a:gd name="connsiteY5" fmla="*/ 170783 h 248774"/>
                  <a:gd name="connsiteX6" fmla="*/ 427718 w 499222"/>
                  <a:gd name="connsiteY6" fmla="*/ 30385 h 248774"/>
                  <a:gd name="connsiteX7" fmla="*/ 280462 w 499222"/>
                  <a:gd name="connsiteY7" fmla="*/ 0 h 248774"/>
                  <a:gd name="connsiteX8" fmla="*/ 266269 w 499222"/>
                  <a:gd name="connsiteY8" fmla="*/ 18193 h 248774"/>
                  <a:gd name="connsiteX9" fmla="*/ 30335 w 499222"/>
                  <a:gd name="connsiteY9" fmla="*/ 125063 h 248774"/>
                  <a:gd name="connsiteX10" fmla="*/ 903 w 499222"/>
                  <a:gd name="connsiteY10" fmla="*/ 156781 h 248774"/>
                  <a:gd name="connsiteX11" fmla="*/ 59672 w 499222"/>
                  <a:gd name="connsiteY11" fmla="*/ 237935 h 2487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99222" h="248774">
                    <a:moveTo>
                      <a:pt x="59672" y="237935"/>
                    </a:moveTo>
                    <a:cubicBezTo>
                      <a:pt x="125014" y="257651"/>
                      <a:pt x="190355" y="245840"/>
                      <a:pt x="255887" y="238601"/>
                    </a:cubicBezTo>
                    <a:cubicBezTo>
                      <a:pt x="279223" y="236029"/>
                      <a:pt x="303036" y="237744"/>
                      <a:pt x="326658" y="237554"/>
                    </a:cubicBezTo>
                    <a:cubicBezTo>
                      <a:pt x="367615" y="234791"/>
                      <a:pt x="408382" y="228790"/>
                      <a:pt x="449245" y="225457"/>
                    </a:cubicBezTo>
                    <a:cubicBezTo>
                      <a:pt x="449340" y="225457"/>
                      <a:pt x="449530" y="225362"/>
                      <a:pt x="449626" y="225362"/>
                    </a:cubicBezTo>
                    <a:cubicBezTo>
                      <a:pt x="476581" y="216884"/>
                      <a:pt x="505537" y="202502"/>
                      <a:pt x="498013" y="170783"/>
                    </a:cubicBezTo>
                    <a:cubicBezTo>
                      <a:pt x="485821" y="119444"/>
                      <a:pt x="473152" y="66008"/>
                      <a:pt x="427718" y="30385"/>
                    </a:cubicBezTo>
                    <a:cubicBezTo>
                      <a:pt x="376759" y="29337"/>
                      <a:pt x="329039" y="12763"/>
                      <a:pt x="280462" y="0"/>
                    </a:cubicBezTo>
                    <a:cubicBezTo>
                      <a:pt x="275699" y="6096"/>
                      <a:pt x="271318" y="12382"/>
                      <a:pt x="266269" y="18193"/>
                    </a:cubicBezTo>
                    <a:cubicBezTo>
                      <a:pt x="203976" y="89630"/>
                      <a:pt x="145016" y="167259"/>
                      <a:pt x="30335" y="125063"/>
                    </a:cubicBezTo>
                    <a:cubicBezTo>
                      <a:pt x="4046" y="115348"/>
                      <a:pt x="-2717" y="133540"/>
                      <a:pt x="903" y="156781"/>
                    </a:cubicBezTo>
                    <a:cubicBezTo>
                      <a:pt x="6427" y="194024"/>
                      <a:pt x="30145" y="218027"/>
                      <a:pt x="59672" y="23793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" name="자유형: 도형 10">
                <a:extLst>
                  <a:ext uri="{FF2B5EF4-FFF2-40B4-BE49-F238E27FC236}">
                    <a16:creationId xmlns:a16="http://schemas.microsoft.com/office/drawing/2014/main" id="{5A479931-0809-4E0B-876B-CFCCE48DFBF6}"/>
                  </a:ext>
                </a:extLst>
              </p:cNvPr>
              <p:cNvSpPr/>
              <p:nvPr/>
            </p:nvSpPr>
            <p:spPr>
              <a:xfrm>
                <a:off x="6162831" y="1228628"/>
                <a:ext cx="152624" cy="353378"/>
              </a:xfrm>
              <a:custGeom>
                <a:avLst/>
                <a:gdLst>
                  <a:gd name="connsiteX0" fmla="*/ 79092 w 152624"/>
                  <a:gd name="connsiteY0" fmla="*/ 350807 h 353378"/>
                  <a:gd name="connsiteX1" fmla="*/ 6131 w 152624"/>
                  <a:gd name="connsiteY1" fmla="*/ 353379 h 353378"/>
                  <a:gd name="connsiteX2" fmla="*/ 34039 w 152624"/>
                  <a:gd name="connsiteY2" fmla="*/ 176595 h 353378"/>
                  <a:gd name="connsiteX3" fmla="*/ 43945 w 152624"/>
                  <a:gd name="connsiteY3" fmla="*/ 150211 h 353378"/>
                  <a:gd name="connsiteX4" fmla="*/ 82616 w 152624"/>
                  <a:gd name="connsiteY4" fmla="*/ 84964 h 353378"/>
                  <a:gd name="connsiteX5" fmla="*/ 102523 w 152624"/>
                  <a:gd name="connsiteY5" fmla="*/ 30577 h 353378"/>
                  <a:gd name="connsiteX6" fmla="*/ 135480 w 152624"/>
                  <a:gd name="connsiteY6" fmla="*/ 668 h 353378"/>
                  <a:gd name="connsiteX7" fmla="*/ 148815 w 152624"/>
                  <a:gd name="connsiteY7" fmla="*/ 37720 h 353378"/>
                  <a:gd name="connsiteX8" fmla="*/ 88331 w 152624"/>
                  <a:gd name="connsiteY8" fmla="*/ 304420 h 353378"/>
                  <a:gd name="connsiteX9" fmla="*/ 79092 w 152624"/>
                  <a:gd name="connsiteY9" fmla="*/ 350807 h 3533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624" h="353378">
                    <a:moveTo>
                      <a:pt x="79092" y="350807"/>
                    </a:moveTo>
                    <a:cubicBezTo>
                      <a:pt x="54803" y="351664"/>
                      <a:pt x="30419" y="352522"/>
                      <a:pt x="6131" y="353379"/>
                    </a:cubicBezTo>
                    <a:cubicBezTo>
                      <a:pt x="-8348" y="290704"/>
                      <a:pt x="3559" y="232221"/>
                      <a:pt x="34039" y="176595"/>
                    </a:cubicBezTo>
                    <a:cubicBezTo>
                      <a:pt x="38515" y="168403"/>
                      <a:pt x="38706" y="157640"/>
                      <a:pt x="43945" y="150211"/>
                    </a:cubicBezTo>
                    <a:cubicBezTo>
                      <a:pt x="58423" y="130113"/>
                      <a:pt x="30705" y="87822"/>
                      <a:pt x="82616" y="84964"/>
                    </a:cubicBezTo>
                    <a:cubicBezTo>
                      <a:pt x="99856" y="84012"/>
                      <a:pt x="98523" y="50389"/>
                      <a:pt x="102523" y="30577"/>
                    </a:cubicBezTo>
                    <a:cubicBezTo>
                      <a:pt x="106143" y="12670"/>
                      <a:pt x="111286" y="-3523"/>
                      <a:pt x="135480" y="668"/>
                    </a:cubicBezTo>
                    <a:cubicBezTo>
                      <a:pt x="161864" y="5240"/>
                      <a:pt x="150339" y="23909"/>
                      <a:pt x="148815" y="37720"/>
                    </a:cubicBezTo>
                    <a:cubicBezTo>
                      <a:pt x="138337" y="128779"/>
                      <a:pt x="113668" y="216695"/>
                      <a:pt x="88331" y="304420"/>
                    </a:cubicBezTo>
                    <a:cubicBezTo>
                      <a:pt x="83950" y="319565"/>
                      <a:pt x="82045" y="335377"/>
                      <a:pt x="79092" y="350807"/>
                    </a:cubicBezTo>
                    <a:close/>
                  </a:path>
                </a:pathLst>
              </a:custGeom>
              <a:solidFill>
                <a:srgbClr val="FCB1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" name="자유형: 도형 11">
                <a:extLst>
                  <a:ext uri="{FF2B5EF4-FFF2-40B4-BE49-F238E27FC236}">
                    <a16:creationId xmlns:a16="http://schemas.microsoft.com/office/drawing/2014/main" id="{8AF68212-2233-46E3-B3C4-9BC42291F978}"/>
                  </a:ext>
                </a:extLst>
              </p:cNvPr>
              <p:cNvSpPr/>
              <p:nvPr/>
            </p:nvSpPr>
            <p:spPr>
              <a:xfrm>
                <a:off x="6082950" y="5073967"/>
                <a:ext cx="156495" cy="158808"/>
              </a:xfrm>
              <a:custGeom>
                <a:avLst/>
                <a:gdLst>
                  <a:gd name="connsiteX0" fmla="*/ 156496 w 156495"/>
                  <a:gd name="connsiteY0" fmla="*/ 106299 h 158808"/>
                  <a:gd name="connsiteX1" fmla="*/ 8668 w 156495"/>
                  <a:gd name="connsiteY1" fmla="*/ 134969 h 158808"/>
                  <a:gd name="connsiteX2" fmla="*/ 0 w 156495"/>
                  <a:gd name="connsiteY2" fmla="*/ 41148 h 158808"/>
                  <a:gd name="connsiteX3" fmla="*/ 123634 w 156495"/>
                  <a:gd name="connsiteY3" fmla="*/ 0 h 158808"/>
                  <a:gd name="connsiteX4" fmla="*/ 156496 w 156495"/>
                  <a:gd name="connsiteY4" fmla="*/ 106299 h 158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6495" h="158808">
                    <a:moveTo>
                      <a:pt x="156496" y="106299"/>
                    </a:moveTo>
                    <a:cubicBezTo>
                      <a:pt x="105442" y="167449"/>
                      <a:pt x="78391" y="172688"/>
                      <a:pt x="8668" y="134969"/>
                    </a:cubicBezTo>
                    <a:cubicBezTo>
                      <a:pt x="9430" y="107728"/>
                      <a:pt x="18955" y="79153"/>
                      <a:pt x="0" y="41148"/>
                    </a:cubicBezTo>
                    <a:cubicBezTo>
                      <a:pt x="43815" y="35147"/>
                      <a:pt x="90106" y="36671"/>
                      <a:pt x="123634" y="0"/>
                    </a:cubicBezTo>
                    <a:cubicBezTo>
                      <a:pt x="134493" y="35433"/>
                      <a:pt x="145542" y="70866"/>
                      <a:pt x="156496" y="106299"/>
                    </a:cubicBezTo>
                    <a:close/>
                  </a:path>
                </a:pathLst>
              </a:custGeom>
              <a:solidFill>
                <a:srgbClr val="FCB1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A89EFC2D-9521-432A-BC62-A3874DD850EE}"/>
                  </a:ext>
                </a:extLst>
              </p:cNvPr>
              <p:cNvSpPr/>
              <p:nvPr/>
            </p:nvSpPr>
            <p:spPr>
              <a:xfrm>
                <a:off x="5109686" y="4169664"/>
                <a:ext cx="144684" cy="126631"/>
              </a:xfrm>
              <a:custGeom>
                <a:avLst/>
                <a:gdLst>
                  <a:gd name="connsiteX0" fmla="*/ 144685 w 144684"/>
                  <a:gd name="connsiteY0" fmla="*/ 119729 h 126631"/>
                  <a:gd name="connsiteX1" fmla="*/ 0 w 144684"/>
                  <a:gd name="connsiteY1" fmla="*/ 87821 h 126631"/>
                  <a:gd name="connsiteX2" fmla="*/ 571 w 144684"/>
                  <a:gd name="connsiteY2" fmla="*/ 22003 h 126631"/>
                  <a:gd name="connsiteX3" fmla="*/ 123825 w 144684"/>
                  <a:gd name="connsiteY3" fmla="*/ 0 h 126631"/>
                  <a:gd name="connsiteX4" fmla="*/ 144685 w 144684"/>
                  <a:gd name="connsiteY4" fmla="*/ 119729 h 126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684" h="126631">
                    <a:moveTo>
                      <a:pt x="144685" y="119729"/>
                    </a:moveTo>
                    <a:cubicBezTo>
                      <a:pt x="90202" y="137350"/>
                      <a:pt x="43624" y="119253"/>
                      <a:pt x="0" y="87821"/>
                    </a:cubicBezTo>
                    <a:cubicBezTo>
                      <a:pt x="190" y="65913"/>
                      <a:pt x="381" y="43910"/>
                      <a:pt x="571" y="22003"/>
                    </a:cubicBezTo>
                    <a:cubicBezTo>
                      <a:pt x="41624" y="14668"/>
                      <a:pt x="82772" y="7334"/>
                      <a:pt x="123825" y="0"/>
                    </a:cubicBezTo>
                    <a:cubicBezTo>
                      <a:pt x="134874" y="68961"/>
                      <a:pt x="134874" y="97536"/>
                      <a:pt x="144685" y="119729"/>
                    </a:cubicBezTo>
                    <a:close/>
                  </a:path>
                </a:pathLst>
              </a:custGeom>
              <a:solidFill>
                <a:srgbClr val="FBB19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011C8116-910E-4BC7-ACF8-454BCC0D161D}"/>
                  </a:ext>
                </a:extLst>
              </p:cNvPr>
              <p:cNvSpPr/>
              <p:nvPr/>
            </p:nvSpPr>
            <p:spPr>
              <a:xfrm>
                <a:off x="6454994" y="2562604"/>
                <a:ext cx="75631" cy="37534"/>
              </a:xfrm>
              <a:custGeom>
                <a:avLst/>
                <a:gdLst>
                  <a:gd name="connsiteX0" fmla="*/ 75345 w 75631"/>
                  <a:gd name="connsiteY0" fmla="*/ 36292 h 37534"/>
                  <a:gd name="connsiteX1" fmla="*/ 23529 w 75631"/>
                  <a:gd name="connsiteY1" fmla="*/ 37530 h 37534"/>
                  <a:gd name="connsiteX2" fmla="*/ 98 w 75631"/>
                  <a:gd name="connsiteY2" fmla="*/ 21147 h 37534"/>
                  <a:gd name="connsiteX3" fmla="*/ 23815 w 75631"/>
                  <a:gd name="connsiteY3" fmla="*/ 2 h 37534"/>
                  <a:gd name="connsiteX4" fmla="*/ 75631 w 75631"/>
                  <a:gd name="connsiteY4" fmla="*/ 383 h 37534"/>
                  <a:gd name="connsiteX5" fmla="*/ 75345 w 75631"/>
                  <a:gd name="connsiteY5" fmla="*/ 36292 h 37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631" h="37534">
                    <a:moveTo>
                      <a:pt x="75345" y="36292"/>
                    </a:moveTo>
                    <a:cubicBezTo>
                      <a:pt x="58105" y="36768"/>
                      <a:pt x="40865" y="37340"/>
                      <a:pt x="23529" y="37530"/>
                    </a:cubicBezTo>
                    <a:cubicBezTo>
                      <a:pt x="12004" y="37626"/>
                      <a:pt x="1146" y="36292"/>
                      <a:pt x="98" y="21147"/>
                    </a:cubicBezTo>
                    <a:cubicBezTo>
                      <a:pt x="-1140" y="3812"/>
                      <a:pt x="9528" y="-94"/>
                      <a:pt x="23815" y="2"/>
                    </a:cubicBezTo>
                    <a:cubicBezTo>
                      <a:pt x="41055" y="97"/>
                      <a:pt x="58391" y="288"/>
                      <a:pt x="75631" y="383"/>
                    </a:cubicBezTo>
                    <a:cubicBezTo>
                      <a:pt x="75536" y="12289"/>
                      <a:pt x="75441" y="24290"/>
                      <a:pt x="75345" y="36292"/>
                    </a:cubicBezTo>
                    <a:close/>
                  </a:path>
                </a:pathLst>
              </a:custGeom>
              <a:solidFill>
                <a:srgbClr val="06030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5" name="자유형: 도형 14">
                <a:extLst>
                  <a:ext uri="{FF2B5EF4-FFF2-40B4-BE49-F238E27FC236}">
                    <a16:creationId xmlns:a16="http://schemas.microsoft.com/office/drawing/2014/main" id="{23F6DD98-C5B6-47D5-AD4F-7B0F781BBFC3}"/>
                  </a:ext>
                </a:extLst>
              </p:cNvPr>
              <p:cNvSpPr/>
              <p:nvPr/>
            </p:nvSpPr>
            <p:spPr>
              <a:xfrm>
                <a:off x="5485955" y="3524630"/>
                <a:ext cx="374872" cy="163280"/>
              </a:xfrm>
              <a:custGeom>
                <a:avLst/>
                <a:gdLst>
                  <a:gd name="connsiteX0" fmla="*/ 276574 w 374872"/>
                  <a:gd name="connsiteY0" fmla="*/ 0 h 163280"/>
                  <a:gd name="connsiteX1" fmla="*/ 374872 w 374872"/>
                  <a:gd name="connsiteY1" fmla="*/ 19145 h 163280"/>
                  <a:gd name="connsiteX2" fmla="*/ 297339 w 374872"/>
                  <a:gd name="connsiteY2" fmla="*/ 102965 h 163280"/>
                  <a:gd name="connsiteX3" fmla="*/ 106648 w 374872"/>
                  <a:gd name="connsiteY3" fmla="*/ 155162 h 163280"/>
                  <a:gd name="connsiteX4" fmla="*/ 78835 w 374872"/>
                  <a:gd name="connsiteY4" fmla="*/ 155258 h 163280"/>
                  <a:gd name="connsiteX5" fmla="*/ 86931 w 374872"/>
                  <a:gd name="connsiteY5" fmla="*/ 133826 h 163280"/>
                  <a:gd name="connsiteX6" fmla="*/ 25971 w 374872"/>
                  <a:gd name="connsiteY6" fmla="*/ 156115 h 163280"/>
                  <a:gd name="connsiteX7" fmla="*/ 1302 w 374872"/>
                  <a:gd name="connsiteY7" fmla="*/ 151162 h 163280"/>
                  <a:gd name="connsiteX8" fmla="*/ 13017 w 374872"/>
                  <a:gd name="connsiteY8" fmla="*/ 128778 h 163280"/>
                  <a:gd name="connsiteX9" fmla="*/ 261525 w 374872"/>
                  <a:gd name="connsiteY9" fmla="*/ 9239 h 163280"/>
                  <a:gd name="connsiteX10" fmla="*/ 276574 w 374872"/>
                  <a:gd name="connsiteY10" fmla="*/ 0 h 163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4872" h="163280">
                    <a:moveTo>
                      <a:pt x="276574" y="0"/>
                    </a:moveTo>
                    <a:cubicBezTo>
                      <a:pt x="309340" y="6382"/>
                      <a:pt x="342106" y="12764"/>
                      <a:pt x="374872" y="19145"/>
                    </a:cubicBezTo>
                    <a:cubicBezTo>
                      <a:pt x="367633" y="89726"/>
                      <a:pt x="366776" y="90964"/>
                      <a:pt x="297339" y="102965"/>
                    </a:cubicBezTo>
                    <a:cubicBezTo>
                      <a:pt x="232092" y="114205"/>
                      <a:pt x="165608" y="120491"/>
                      <a:pt x="106648" y="155162"/>
                    </a:cubicBezTo>
                    <a:cubicBezTo>
                      <a:pt x="98266" y="160115"/>
                      <a:pt x="86550" y="170593"/>
                      <a:pt x="78835" y="155258"/>
                    </a:cubicBezTo>
                    <a:cubicBezTo>
                      <a:pt x="76644" y="150876"/>
                      <a:pt x="83693" y="141732"/>
                      <a:pt x="86931" y="133826"/>
                    </a:cubicBezTo>
                    <a:cubicBezTo>
                      <a:pt x="62547" y="131064"/>
                      <a:pt x="51308" y="167354"/>
                      <a:pt x="25971" y="156115"/>
                    </a:cubicBezTo>
                    <a:cubicBezTo>
                      <a:pt x="17208" y="152209"/>
                      <a:pt x="6540" y="163354"/>
                      <a:pt x="1302" y="151162"/>
                    </a:cubicBezTo>
                    <a:cubicBezTo>
                      <a:pt x="-3747" y="139351"/>
                      <a:pt x="7112" y="135636"/>
                      <a:pt x="13017" y="128778"/>
                    </a:cubicBezTo>
                    <a:cubicBezTo>
                      <a:pt x="78549" y="52769"/>
                      <a:pt x="161988" y="14573"/>
                      <a:pt x="261525" y="9239"/>
                    </a:cubicBezTo>
                    <a:cubicBezTo>
                      <a:pt x="266763" y="9049"/>
                      <a:pt x="271621" y="3239"/>
                      <a:pt x="276574" y="0"/>
                    </a:cubicBezTo>
                    <a:close/>
                  </a:path>
                </a:pathLst>
              </a:custGeom>
              <a:solidFill>
                <a:srgbClr val="FCB19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8F3FE599-73CE-4C7C-9E5B-5D28F5A7D536}"/>
                </a:ext>
              </a:extLst>
            </p:cNvPr>
            <p:cNvGrpSpPr/>
            <p:nvPr/>
          </p:nvGrpSpPr>
          <p:grpSpPr>
            <a:xfrm>
              <a:off x="7916275" y="4668533"/>
              <a:ext cx="1723377" cy="2393711"/>
              <a:chOff x="9238103" y="3424490"/>
              <a:chExt cx="1999368" cy="2777053"/>
            </a:xfrm>
            <a:effectLst/>
          </p:grpSpPr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8A72EB9E-7ACF-4E91-84F8-4AB8AA1AB516}"/>
                  </a:ext>
                </a:extLst>
              </p:cNvPr>
              <p:cNvGrpSpPr/>
              <p:nvPr/>
            </p:nvGrpSpPr>
            <p:grpSpPr>
              <a:xfrm flipH="1">
                <a:off x="9238103" y="5736960"/>
                <a:ext cx="1738952" cy="464583"/>
                <a:chOff x="972634" y="5913280"/>
                <a:chExt cx="1466941" cy="391912"/>
              </a:xfrm>
            </p:grpSpPr>
            <p:sp>
              <p:nvSpPr>
                <p:cNvPr id="23" name="자유형: 도형 22">
                  <a:extLst>
                    <a:ext uri="{FF2B5EF4-FFF2-40B4-BE49-F238E27FC236}">
                      <a16:creationId xmlns:a16="http://schemas.microsoft.com/office/drawing/2014/main" id="{61CA4522-CAA5-41B4-A0E3-FC9ADF13CEAA}"/>
                    </a:ext>
                  </a:extLst>
                </p:cNvPr>
                <p:cNvSpPr/>
                <p:nvPr/>
              </p:nvSpPr>
              <p:spPr>
                <a:xfrm flipH="1">
                  <a:off x="972634" y="5913280"/>
                  <a:ext cx="1466941" cy="391912"/>
                </a:xfrm>
                <a:custGeom>
                  <a:avLst/>
                  <a:gdLst>
                    <a:gd name="connsiteX0" fmla="*/ 1364856 w 1466941"/>
                    <a:gd name="connsiteY0" fmla="*/ 68150 h 391912"/>
                    <a:gd name="connsiteX1" fmla="*/ 1364856 w 1466941"/>
                    <a:gd name="connsiteY1" fmla="*/ 323896 h 391912"/>
                    <a:gd name="connsiteX2" fmla="*/ 174208 w 1466941"/>
                    <a:gd name="connsiteY2" fmla="*/ 323896 h 391912"/>
                    <a:gd name="connsiteX3" fmla="*/ 174208 w 1466941"/>
                    <a:gd name="connsiteY3" fmla="*/ 323750 h 391912"/>
                    <a:gd name="connsiteX4" fmla="*/ 103272 w 1466941"/>
                    <a:gd name="connsiteY4" fmla="*/ 323750 h 391912"/>
                    <a:gd name="connsiteX5" fmla="*/ 75759 w 1466941"/>
                    <a:gd name="connsiteY5" fmla="*/ 296237 h 391912"/>
                    <a:gd name="connsiteX6" fmla="*/ 75759 w 1466941"/>
                    <a:gd name="connsiteY6" fmla="*/ 95663 h 391912"/>
                    <a:gd name="connsiteX7" fmla="*/ 103272 w 1466941"/>
                    <a:gd name="connsiteY7" fmla="*/ 68150 h 391912"/>
                    <a:gd name="connsiteX8" fmla="*/ 174208 w 1466941"/>
                    <a:gd name="connsiteY8" fmla="*/ 68150 h 391912"/>
                    <a:gd name="connsiteX9" fmla="*/ 442035 w 1466941"/>
                    <a:gd name="connsiteY9" fmla="*/ 68150 h 391912"/>
                    <a:gd name="connsiteX10" fmla="*/ 1404882 w 1466941"/>
                    <a:gd name="connsiteY10" fmla="*/ 0 h 391912"/>
                    <a:gd name="connsiteX11" fmla="*/ 63813 w 1466941"/>
                    <a:gd name="connsiteY11" fmla="*/ 0 h 391912"/>
                    <a:gd name="connsiteX12" fmla="*/ 0 w 1466941"/>
                    <a:gd name="connsiteY12" fmla="*/ 77328 h 391912"/>
                    <a:gd name="connsiteX13" fmla="*/ 0 w 1466941"/>
                    <a:gd name="connsiteY13" fmla="*/ 314584 h 391912"/>
                    <a:gd name="connsiteX14" fmla="*/ 63813 w 1466941"/>
                    <a:gd name="connsiteY14" fmla="*/ 391912 h 391912"/>
                    <a:gd name="connsiteX15" fmla="*/ 1404882 w 1466941"/>
                    <a:gd name="connsiteY15" fmla="*/ 391912 h 391912"/>
                    <a:gd name="connsiteX16" fmla="*/ 1450005 w 1466941"/>
                    <a:gd name="connsiteY16" fmla="*/ 369263 h 391912"/>
                    <a:gd name="connsiteX17" fmla="*/ 1466940 w 1466941"/>
                    <a:gd name="connsiteY17" fmla="*/ 319718 h 391912"/>
                    <a:gd name="connsiteX18" fmla="*/ 1385452 w 1466941"/>
                    <a:gd name="connsiteY18" fmla="*/ 319718 h 391912"/>
                    <a:gd name="connsiteX19" fmla="*/ 1364140 w 1466941"/>
                    <a:gd name="connsiteY19" fmla="*/ 264245 h 391912"/>
                    <a:gd name="connsiteX20" fmla="*/ 1363441 w 1466941"/>
                    <a:gd name="connsiteY20" fmla="*/ 127726 h 391912"/>
                    <a:gd name="connsiteX21" fmla="*/ 1383686 w 1466941"/>
                    <a:gd name="connsiteY21" fmla="*/ 72196 h 391912"/>
                    <a:gd name="connsiteX22" fmla="*/ 1466941 w 1466941"/>
                    <a:gd name="connsiteY22" fmla="*/ 72196 h 391912"/>
                    <a:gd name="connsiteX23" fmla="*/ 1450005 w 1466941"/>
                    <a:gd name="connsiteY23" fmla="*/ 22649 h 391912"/>
                    <a:gd name="connsiteX24" fmla="*/ 1404882 w 1466941"/>
                    <a:gd name="connsiteY24" fmla="*/ 0 h 3919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1466941" h="391912">
                      <a:moveTo>
                        <a:pt x="1364856" y="68150"/>
                      </a:moveTo>
                      <a:cubicBezTo>
                        <a:pt x="1319792" y="165616"/>
                        <a:pt x="1322044" y="235593"/>
                        <a:pt x="1364856" y="323896"/>
                      </a:cubicBezTo>
                      <a:lnTo>
                        <a:pt x="174208" y="323896"/>
                      </a:lnTo>
                      <a:lnTo>
                        <a:pt x="174208" y="323750"/>
                      </a:lnTo>
                      <a:lnTo>
                        <a:pt x="103272" y="323750"/>
                      </a:lnTo>
                      <a:cubicBezTo>
                        <a:pt x="88077" y="323750"/>
                        <a:pt x="75759" y="311432"/>
                        <a:pt x="75759" y="296237"/>
                      </a:cubicBezTo>
                      <a:lnTo>
                        <a:pt x="75759" y="95663"/>
                      </a:lnTo>
                      <a:cubicBezTo>
                        <a:pt x="75759" y="80468"/>
                        <a:pt x="88077" y="68150"/>
                        <a:pt x="103272" y="68150"/>
                      </a:cubicBezTo>
                      <a:lnTo>
                        <a:pt x="174208" y="68150"/>
                      </a:lnTo>
                      <a:lnTo>
                        <a:pt x="442035" y="68150"/>
                      </a:lnTo>
                      <a:close/>
                      <a:moveTo>
                        <a:pt x="1404882" y="0"/>
                      </a:moveTo>
                      <a:lnTo>
                        <a:pt x="63813" y="0"/>
                      </a:lnTo>
                      <a:cubicBezTo>
                        <a:pt x="28570" y="0"/>
                        <a:pt x="0" y="34621"/>
                        <a:pt x="0" y="77328"/>
                      </a:cubicBezTo>
                      <a:lnTo>
                        <a:pt x="0" y="314584"/>
                      </a:lnTo>
                      <a:cubicBezTo>
                        <a:pt x="0" y="357291"/>
                        <a:pt x="28570" y="391912"/>
                        <a:pt x="63813" y="391912"/>
                      </a:cubicBezTo>
                      <a:lnTo>
                        <a:pt x="1404882" y="391912"/>
                      </a:lnTo>
                      <a:cubicBezTo>
                        <a:pt x="1422504" y="391912"/>
                        <a:pt x="1438457" y="383257"/>
                        <a:pt x="1450005" y="369263"/>
                      </a:cubicBezTo>
                      <a:lnTo>
                        <a:pt x="1466940" y="319718"/>
                      </a:lnTo>
                      <a:lnTo>
                        <a:pt x="1385452" y="319718"/>
                      </a:lnTo>
                      <a:lnTo>
                        <a:pt x="1364140" y="264245"/>
                      </a:lnTo>
                      <a:cubicBezTo>
                        <a:pt x="1351928" y="218950"/>
                        <a:pt x="1351384" y="175552"/>
                        <a:pt x="1363441" y="127726"/>
                      </a:cubicBezTo>
                      <a:lnTo>
                        <a:pt x="1383686" y="72196"/>
                      </a:lnTo>
                      <a:lnTo>
                        <a:pt x="1466941" y="72196"/>
                      </a:lnTo>
                      <a:lnTo>
                        <a:pt x="1450005" y="22649"/>
                      </a:lnTo>
                      <a:cubicBezTo>
                        <a:pt x="1438457" y="8656"/>
                        <a:pt x="1422504" y="0"/>
                        <a:pt x="140488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4" name="자유형: 도형 23">
                  <a:extLst>
                    <a:ext uri="{FF2B5EF4-FFF2-40B4-BE49-F238E27FC236}">
                      <a16:creationId xmlns:a16="http://schemas.microsoft.com/office/drawing/2014/main" id="{8A1CEFE4-1FE7-4596-B866-5C6A88D07705}"/>
                    </a:ext>
                  </a:extLst>
                </p:cNvPr>
                <p:cNvSpPr/>
                <p:nvPr/>
              </p:nvSpPr>
              <p:spPr>
                <a:xfrm flipH="1">
                  <a:off x="1077955" y="5981363"/>
                  <a:ext cx="1289097" cy="255746"/>
                </a:xfrm>
                <a:custGeom>
                  <a:avLst/>
                  <a:gdLst>
                    <a:gd name="connsiteX0" fmla="*/ 1289097 w 1289097"/>
                    <a:gd name="connsiteY0" fmla="*/ 0 h 255746"/>
                    <a:gd name="connsiteX1" fmla="*/ 366276 w 1289097"/>
                    <a:gd name="connsiteY1" fmla="*/ 0 h 255746"/>
                    <a:gd name="connsiteX2" fmla="*/ 98449 w 1289097"/>
                    <a:gd name="connsiteY2" fmla="*/ 0 h 255746"/>
                    <a:gd name="connsiteX3" fmla="*/ 27513 w 1289097"/>
                    <a:gd name="connsiteY3" fmla="*/ 0 h 255746"/>
                    <a:gd name="connsiteX4" fmla="*/ 0 w 1289097"/>
                    <a:gd name="connsiteY4" fmla="*/ 27513 h 255746"/>
                    <a:gd name="connsiteX5" fmla="*/ 0 w 1289097"/>
                    <a:gd name="connsiteY5" fmla="*/ 228087 h 255746"/>
                    <a:gd name="connsiteX6" fmla="*/ 27513 w 1289097"/>
                    <a:gd name="connsiteY6" fmla="*/ 255600 h 255746"/>
                    <a:gd name="connsiteX7" fmla="*/ 98449 w 1289097"/>
                    <a:gd name="connsiteY7" fmla="*/ 255600 h 255746"/>
                    <a:gd name="connsiteX8" fmla="*/ 98449 w 1289097"/>
                    <a:gd name="connsiteY8" fmla="*/ 255746 h 255746"/>
                    <a:gd name="connsiteX9" fmla="*/ 1289097 w 1289097"/>
                    <a:gd name="connsiteY9" fmla="*/ 255746 h 255746"/>
                    <a:gd name="connsiteX10" fmla="*/ 1289097 w 1289097"/>
                    <a:gd name="connsiteY10" fmla="*/ 0 h 2557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289097" h="255746">
                      <a:moveTo>
                        <a:pt x="1289097" y="0"/>
                      </a:moveTo>
                      <a:lnTo>
                        <a:pt x="366276" y="0"/>
                      </a:lnTo>
                      <a:lnTo>
                        <a:pt x="98449" y="0"/>
                      </a:lnTo>
                      <a:lnTo>
                        <a:pt x="27513" y="0"/>
                      </a:lnTo>
                      <a:cubicBezTo>
                        <a:pt x="12318" y="0"/>
                        <a:pt x="0" y="12318"/>
                        <a:pt x="0" y="27513"/>
                      </a:cubicBezTo>
                      <a:lnTo>
                        <a:pt x="0" y="228087"/>
                      </a:lnTo>
                      <a:cubicBezTo>
                        <a:pt x="0" y="243282"/>
                        <a:pt x="12318" y="255600"/>
                        <a:pt x="27513" y="255600"/>
                      </a:cubicBezTo>
                      <a:lnTo>
                        <a:pt x="98449" y="255600"/>
                      </a:lnTo>
                      <a:lnTo>
                        <a:pt x="98449" y="255746"/>
                      </a:lnTo>
                      <a:lnTo>
                        <a:pt x="1289097" y="255746"/>
                      </a:lnTo>
                      <a:cubicBezTo>
                        <a:pt x="1246285" y="167443"/>
                        <a:pt x="1244033" y="97466"/>
                        <a:pt x="128909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04C90251-CDF3-4451-A5B3-2B40EE560B41}"/>
                  </a:ext>
                </a:extLst>
              </p:cNvPr>
              <p:cNvSpPr/>
              <p:nvPr/>
            </p:nvSpPr>
            <p:spPr>
              <a:xfrm>
                <a:off x="9419213" y="5275085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ECD7F9C6-6D47-4212-AF1D-9768B8C28515}"/>
                  </a:ext>
                </a:extLst>
              </p:cNvPr>
              <p:cNvSpPr/>
              <p:nvPr/>
            </p:nvSpPr>
            <p:spPr>
              <a:xfrm>
                <a:off x="9289093" y="4816295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8AA0F62C-47B7-4A46-BEE1-118199DD15EF}"/>
                  </a:ext>
                </a:extLst>
              </p:cNvPr>
              <p:cNvSpPr/>
              <p:nvPr/>
            </p:nvSpPr>
            <p:spPr>
              <a:xfrm>
                <a:off x="9498519" y="4348815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8744BA8B-D651-47A7-9959-F0124165DD0C}"/>
                  </a:ext>
                </a:extLst>
              </p:cNvPr>
              <p:cNvSpPr/>
              <p:nvPr/>
            </p:nvSpPr>
            <p:spPr>
              <a:xfrm>
                <a:off x="9433519" y="3885458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5A593683-CB57-49C0-AAC6-6CEF132BF061}"/>
                  </a:ext>
                </a:extLst>
              </p:cNvPr>
              <p:cNvSpPr/>
              <p:nvPr/>
            </p:nvSpPr>
            <p:spPr>
              <a:xfrm>
                <a:off x="9318648" y="3424490"/>
                <a:ext cx="1738952" cy="464583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232EE0BB-0002-48A7-8D39-1E0D082F73CF}"/>
              </a:ext>
            </a:extLst>
          </p:cNvPr>
          <p:cNvSpPr/>
          <p:nvPr/>
        </p:nvSpPr>
        <p:spPr>
          <a:xfrm>
            <a:off x="7328247" y="1079723"/>
            <a:ext cx="1004472" cy="667705"/>
          </a:xfrm>
          <a:custGeom>
            <a:avLst/>
            <a:gdLst>
              <a:gd name="connsiteX0" fmla="*/ 368347 w 1105126"/>
              <a:gd name="connsiteY0" fmla="*/ 734182 h 734613"/>
              <a:gd name="connsiteX1" fmla="*/ 194407 w 1105126"/>
              <a:gd name="connsiteY1" fmla="*/ 733917 h 734613"/>
              <a:gd name="connsiteX2" fmla="*/ 352 w 1105126"/>
              <a:gd name="connsiteY2" fmla="*/ 523397 h 734613"/>
              <a:gd name="connsiteX3" fmla="*/ 214855 w 1105126"/>
              <a:gd name="connsiteY3" fmla="*/ 334188 h 734613"/>
              <a:gd name="connsiteX4" fmla="*/ 255485 w 1105126"/>
              <a:gd name="connsiteY4" fmla="*/ 309292 h 734613"/>
              <a:gd name="connsiteX5" fmla="*/ 414554 w 1105126"/>
              <a:gd name="connsiteY5" fmla="*/ 192978 h 734613"/>
              <a:gd name="connsiteX6" fmla="*/ 467067 w 1105126"/>
              <a:gd name="connsiteY6" fmla="*/ 155335 h 734613"/>
              <a:gd name="connsiteX7" fmla="*/ 739329 w 1105126"/>
              <a:gd name="connsiteY7" fmla="*/ 1047 h 734613"/>
              <a:gd name="connsiteX8" fmla="*/ 959741 w 1105126"/>
              <a:gd name="connsiteY8" fmla="*/ 198024 h 734613"/>
              <a:gd name="connsiteX9" fmla="*/ 964256 w 1105126"/>
              <a:gd name="connsiteY9" fmla="*/ 292097 h 734613"/>
              <a:gd name="connsiteX10" fmla="*/ 993135 w 1105126"/>
              <a:gd name="connsiteY10" fmla="*/ 343084 h 734613"/>
              <a:gd name="connsiteX11" fmla="*/ 1105001 w 1105126"/>
              <a:gd name="connsiteY11" fmla="*/ 530301 h 734613"/>
              <a:gd name="connsiteX12" fmla="*/ 987758 w 1105126"/>
              <a:gd name="connsiteY12" fmla="*/ 706166 h 734613"/>
              <a:gd name="connsiteX13" fmla="*/ 900257 w 1105126"/>
              <a:gd name="connsiteY13" fmla="*/ 725153 h 734613"/>
              <a:gd name="connsiteX14" fmla="*/ 368347 w 1105126"/>
              <a:gd name="connsiteY14" fmla="*/ 734182 h 734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105126" h="734613">
                <a:moveTo>
                  <a:pt x="368347" y="734182"/>
                </a:moveTo>
                <a:cubicBezTo>
                  <a:pt x="297709" y="734182"/>
                  <a:pt x="246058" y="735311"/>
                  <a:pt x="194407" y="733917"/>
                </a:cubicBezTo>
                <a:cubicBezTo>
                  <a:pt x="83736" y="730929"/>
                  <a:pt x="-6354" y="632541"/>
                  <a:pt x="352" y="523397"/>
                </a:cubicBezTo>
                <a:cubicBezTo>
                  <a:pt x="7190" y="412328"/>
                  <a:pt x="105047" y="324495"/>
                  <a:pt x="214855" y="334188"/>
                </a:cubicBezTo>
                <a:cubicBezTo>
                  <a:pt x="238888" y="336312"/>
                  <a:pt x="246523" y="328810"/>
                  <a:pt x="255485" y="309292"/>
                </a:cubicBezTo>
                <a:cubicBezTo>
                  <a:pt x="286489" y="241243"/>
                  <a:pt x="341525" y="201741"/>
                  <a:pt x="414554" y="192978"/>
                </a:cubicBezTo>
                <a:cubicBezTo>
                  <a:pt x="442769" y="189592"/>
                  <a:pt x="455516" y="181227"/>
                  <a:pt x="467067" y="155335"/>
                </a:cubicBezTo>
                <a:cubicBezTo>
                  <a:pt x="515399" y="46922"/>
                  <a:pt x="615646" y="-8447"/>
                  <a:pt x="739329" y="1047"/>
                </a:cubicBezTo>
                <a:cubicBezTo>
                  <a:pt x="838515" y="8682"/>
                  <a:pt x="930796" y="91535"/>
                  <a:pt x="959741" y="198024"/>
                </a:cubicBezTo>
                <a:cubicBezTo>
                  <a:pt x="968239" y="229227"/>
                  <a:pt x="967841" y="260961"/>
                  <a:pt x="964256" y="292097"/>
                </a:cubicBezTo>
                <a:cubicBezTo>
                  <a:pt x="961202" y="318586"/>
                  <a:pt x="968040" y="331067"/>
                  <a:pt x="993135" y="343084"/>
                </a:cubicBezTo>
                <a:cubicBezTo>
                  <a:pt x="1070279" y="380262"/>
                  <a:pt x="1107590" y="443863"/>
                  <a:pt x="1105001" y="530301"/>
                </a:cubicBezTo>
                <a:cubicBezTo>
                  <a:pt x="1102478" y="613553"/>
                  <a:pt x="1060852" y="670714"/>
                  <a:pt x="987758" y="706166"/>
                </a:cubicBezTo>
                <a:cubicBezTo>
                  <a:pt x="960538" y="719378"/>
                  <a:pt x="930796" y="725153"/>
                  <a:pt x="900257" y="725153"/>
                </a:cubicBezTo>
                <a:cubicBezTo>
                  <a:pt x="716558" y="724954"/>
                  <a:pt x="532992" y="728008"/>
                  <a:pt x="368347" y="734182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70000"/>
            </a:schemeClr>
          </a:solidFill>
          <a:ln w="663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6" name="자유형: 도형 35">
            <a:extLst>
              <a:ext uri="{FF2B5EF4-FFF2-40B4-BE49-F238E27FC236}">
                <a16:creationId xmlns:a16="http://schemas.microsoft.com/office/drawing/2014/main" id="{863673C2-064B-4BC6-A3BC-A714FD4CABEA}"/>
              </a:ext>
            </a:extLst>
          </p:cNvPr>
          <p:cNvSpPr/>
          <p:nvPr/>
        </p:nvSpPr>
        <p:spPr>
          <a:xfrm>
            <a:off x="8498130" y="2479332"/>
            <a:ext cx="663172" cy="442405"/>
          </a:xfrm>
          <a:custGeom>
            <a:avLst/>
            <a:gdLst>
              <a:gd name="connsiteX0" fmla="*/ 241272 w 729625"/>
              <a:gd name="connsiteY0" fmla="*/ 486419 h 486737"/>
              <a:gd name="connsiteX1" fmla="*/ 133589 w 729625"/>
              <a:gd name="connsiteY1" fmla="*/ 486287 h 486737"/>
              <a:gd name="connsiteX2" fmla="*/ 80 w 729625"/>
              <a:gd name="connsiteY2" fmla="*/ 360280 h 486737"/>
              <a:gd name="connsiteX3" fmla="*/ 128344 w 729625"/>
              <a:gd name="connsiteY3" fmla="*/ 220863 h 486737"/>
              <a:gd name="connsiteX4" fmla="*/ 174285 w 729625"/>
              <a:gd name="connsiteY4" fmla="*/ 192515 h 486737"/>
              <a:gd name="connsiteX5" fmla="*/ 271479 w 729625"/>
              <a:gd name="connsiteY5" fmla="*/ 128582 h 486737"/>
              <a:gd name="connsiteX6" fmla="*/ 309254 w 729625"/>
              <a:gd name="connsiteY6" fmla="*/ 100300 h 486737"/>
              <a:gd name="connsiteX7" fmla="*/ 514530 w 729625"/>
              <a:gd name="connsiteY7" fmla="*/ 7754 h 486737"/>
              <a:gd name="connsiteX8" fmla="*/ 635424 w 729625"/>
              <a:gd name="connsiteY8" fmla="*/ 193710 h 486737"/>
              <a:gd name="connsiteX9" fmla="*/ 656071 w 729625"/>
              <a:gd name="connsiteY9" fmla="*/ 228564 h 486737"/>
              <a:gd name="connsiteX10" fmla="*/ 725249 w 729625"/>
              <a:gd name="connsiteY10" fmla="*/ 375616 h 486737"/>
              <a:gd name="connsiteX11" fmla="*/ 589948 w 729625"/>
              <a:gd name="connsiteY11" fmla="*/ 478320 h 486737"/>
              <a:gd name="connsiteX12" fmla="*/ 241272 w 729625"/>
              <a:gd name="connsiteY12" fmla="*/ 478453 h 486737"/>
              <a:gd name="connsiteX13" fmla="*/ 241272 w 729625"/>
              <a:gd name="connsiteY13" fmla="*/ 486419 h 486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29625" h="486737">
                <a:moveTo>
                  <a:pt x="241272" y="486419"/>
                </a:moveTo>
                <a:cubicBezTo>
                  <a:pt x="205355" y="486419"/>
                  <a:pt x="169439" y="487216"/>
                  <a:pt x="133589" y="486287"/>
                </a:cubicBezTo>
                <a:cubicBezTo>
                  <a:pt x="61158" y="484361"/>
                  <a:pt x="2337" y="428395"/>
                  <a:pt x="80" y="360280"/>
                </a:cubicBezTo>
                <a:cubicBezTo>
                  <a:pt x="-2376" y="285327"/>
                  <a:pt x="51864" y="224315"/>
                  <a:pt x="128344" y="220863"/>
                </a:cubicBezTo>
                <a:cubicBezTo>
                  <a:pt x="151779" y="219801"/>
                  <a:pt x="163264" y="212896"/>
                  <a:pt x="174285" y="192515"/>
                </a:cubicBezTo>
                <a:cubicBezTo>
                  <a:pt x="194600" y="154938"/>
                  <a:pt x="229853" y="134623"/>
                  <a:pt x="271479" y="128582"/>
                </a:cubicBezTo>
                <a:cubicBezTo>
                  <a:pt x="290931" y="125727"/>
                  <a:pt x="300425" y="117362"/>
                  <a:pt x="309254" y="100300"/>
                </a:cubicBezTo>
                <a:cubicBezTo>
                  <a:pt x="351345" y="18774"/>
                  <a:pt x="432672" y="-17076"/>
                  <a:pt x="514530" y="7754"/>
                </a:cubicBezTo>
                <a:cubicBezTo>
                  <a:pt x="593931" y="31853"/>
                  <a:pt x="644652" y="107138"/>
                  <a:pt x="635424" y="193710"/>
                </a:cubicBezTo>
                <a:cubicBezTo>
                  <a:pt x="633101" y="215087"/>
                  <a:pt x="641266" y="220265"/>
                  <a:pt x="656071" y="228564"/>
                </a:cubicBezTo>
                <a:cubicBezTo>
                  <a:pt x="714892" y="261626"/>
                  <a:pt x="740651" y="317658"/>
                  <a:pt x="725249" y="375616"/>
                </a:cubicBezTo>
                <a:cubicBezTo>
                  <a:pt x="707589" y="441872"/>
                  <a:pt x="660851" y="478054"/>
                  <a:pt x="589948" y="478320"/>
                </a:cubicBezTo>
                <a:cubicBezTo>
                  <a:pt x="473700" y="478851"/>
                  <a:pt x="357519" y="478453"/>
                  <a:pt x="241272" y="478453"/>
                </a:cubicBezTo>
                <a:cubicBezTo>
                  <a:pt x="241272" y="480975"/>
                  <a:pt x="241272" y="483698"/>
                  <a:pt x="241272" y="48641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70000"/>
            </a:schemeClr>
          </a:solidFill>
          <a:ln w="663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7" name="자유형: 도형 36">
            <a:extLst>
              <a:ext uri="{FF2B5EF4-FFF2-40B4-BE49-F238E27FC236}">
                <a16:creationId xmlns:a16="http://schemas.microsoft.com/office/drawing/2014/main" id="{EEC490E5-338D-4EAB-92A8-B4E27DF3A07F}"/>
              </a:ext>
            </a:extLst>
          </p:cNvPr>
          <p:cNvSpPr/>
          <p:nvPr/>
        </p:nvSpPr>
        <p:spPr>
          <a:xfrm>
            <a:off x="11425449" y="5627963"/>
            <a:ext cx="470120" cy="310545"/>
          </a:xfrm>
          <a:custGeom>
            <a:avLst/>
            <a:gdLst>
              <a:gd name="connsiteX0" fmla="*/ 264749 w 517228"/>
              <a:gd name="connsiteY0" fmla="*/ 339315 h 341664"/>
              <a:gd name="connsiteX1" fmla="*/ 114244 w 517228"/>
              <a:gd name="connsiteY1" fmla="*/ 339116 h 341664"/>
              <a:gd name="connsiteX2" fmla="*/ 6031 w 517228"/>
              <a:gd name="connsiteY2" fmla="*/ 271797 h 341664"/>
              <a:gd name="connsiteX3" fmla="*/ 53897 w 517228"/>
              <a:gd name="connsiteY3" fmla="*/ 160396 h 341664"/>
              <a:gd name="connsiteX4" fmla="*/ 67308 w 517228"/>
              <a:gd name="connsiteY4" fmla="*/ 122687 h 341664"/>
              <a:gd name="connsiteX5" fmla="*/ 163903 w 517228"/>
              <a:gd name="connsiteY5" fmla="*/ 3253 h 341664"/>
              <a:gd name="connsiteX6" fmla="*/ 293495 w 517228"/>
              <a:gd name="connsiteY6" fmla="*/ 64198 h 341664"/>
              <a:gd name="connsiteX7" fmla="*/ 329811 w 517228"/>
              <a:gd name="connsiteY7" fmla="*/ 93542 h 341664"/>
              <a:gd name="connsiteX8" fmla="*/ 490804 w 517228"/>
              <a:gd name="connsiteY8" fmla="*/ 190537 h 341664"/>
              <a:gd name="connsiteX9" fmla="*/ 507534 w 517228"/>
              <a:gd name="connsiteY9" fmla="*/ 284676 h 341664"/>
              <a:gd name="connsiteX10" fmla="*/ 428133 w 517228"/>
              <a:gd name="connsiteY10" fmla="*/ 340974 h 341664"/>
              <a:gd name="connsiteX11" fmla="*/ 264749 w 517228"/>
              <a:gd name="connsiteY11" fmla="*/ 341306 h 341664"/>
              <a:gd name="connsiteX12" fmla="*/ 264749 w 517228"/>
              <a:gd name="connsiteY12" fmla="*/ 339315 h 341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7228" h="341664">
                <a:moveTo>
                  <a:pt x="264749" y="339315"/>
                </a:moveTo>
                <a:cubicBezTo>
                  <a:pt x="214558" y="339315"/>
                  <a:pt x="164435" y="339979"/>
                  <a:pt x="114244" y="339116"/>
                </a:cubicBezTo>
                <a:cubicBezTo>
                  <a:pt x="55158" y="338053"/>
                  <a:pt x="21765" y="316676"/>
                  <a:pt x="6031" y="271797"/>
                </a:cubicBezTo>
                <a:cubicBezTo>
                  <a:pt x="-8840" y="229374"/>
                  <a:pt x="2578" y="199831"/>
                  <a:pt x="53897" y="160396"/>
                </a:cubicBezTo>
                <a:cubicBezTo>
                  <a:pt x="68635" y="149110"/>
                  <a:pt x="66776" y="136562"/>
                  <a:pt x="67308" y="122687"/>
                </a:cubicBezTo>
                <a:cubicBezTo>
                  <a:pt x="69963" y="58422"/>
                  <a:pt x="102361" y="18390"/>
                  <a:pt x="163903" y="3253"/>
                </a:cubicBezTo>
                <a:cubicBezTo>
                  <a:pt x="213961" y="-9029"/>
                  <a:pt x="264550" y="13941"/>
                  <a:pt x="293495" y="64198"/>
                </a:cubicBezTo>
                <a:cubicBezTo>
                  <a:pt x="302458" y="79733"/>
                  <a:pt x="315005" y="84911"/>
                  <a:pt x="329811" y="93542"/>
                </a:cubicBezTo>
                <a:cubicBezTo>
                  <a:pt x="383917" y="125077"/>
                  <a:pt x="439087" y="155483"/>
                  <a:pt x="490804" y="190537"/>
                </a:cubicBezTo>
                <a:cubicBezTo>
                  <a:pt x="521410" y="211316"/>
                  <a:pt x="523202" y="249689"/>
                  <a:pt x="507534" y="284676"/>
                </a:cubicBezTo>
                <a:cubicBezTo>
                  <a:pt x="492265" y="318801"/>
                  <a:pt x="466240" y="340045"/>
                  <a:pt x="428133" y="340974"/>
                </a:cubicBezTo>
                <a:cubicBezTo>
                  <a:pt x="373694" y="342302"/>
                  <a:pt x="319188" y="341306"/>
                  <a:pt x="264749" y="341306"/>
                </a:cubicBezTo>
                <a:cubicBezTo>
                  <a:pt x="264749" y="340709"/>
                  <a:pt x="264749" y="340045"/>
                  <a:pt x="264749" y="33931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70000"/>
            </a:schemeClr>
          </a:solidFill>
          <a:ln w="663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8" name="자유형: 도형 37">
            <a:extLst>
              <a:ext uri="{FF2B5EF4-FFF2-40B4-BE49-F238E27FC236}">
                <a16:creationId xmlns:a16="http://schemas.microsoft.com/office/drawing/2014/main" id="{EC84C086-6142-4268-BB2F-ECDF83B1CDC3}"/>
              </a:ext>
            </a:extLst>
          </p:cNvPr>
          <p:cNvSpPr/>
          <p:nvPr/>
        </p:nvSpPr>
        <p:spPr>
          <a:xfrm>
            <a:off x="11593903" y="2668085"/>
            <a:ext cx="469816" cy="309366"/>
          </a:xfrm>
          <a:custGeom>
            <a:avLst/>
            <a:gdLst>
              <a:gd name="connsiteX0" fmla="*/ 260200 w 516894"/>
              <a:gd name="connsiteY0" fmla="*/ 338487 h 340366"/>
              <a:gd name="connsiteX1" fmla="*/ 105048 w 516894"/>
              <a:gd name="connsiteY1" fmla="*/ 338221 h 340366"/>
              <a:gd name="connsiteX2" fmla="*/ 3605 w 516894"/>
              <a:gd name="connsiteY2" fmla="*/ 267384 h 340366"/>
              <a:gd name="connsiteX3" fmla="*/ 51339 w 516894"/>
              <a:gd name="connsiteY3" fmla="*/ 162556 h 340366"/>
              <a:gd name="connsiteX4" fmla="*/ 68069 w 516894"/>
              <a:gd name="connsiteY4" fmla="*/ 122988 h 340366"/>
              <a:gd name="connsiteX5" fmla="*/ 151188 w 516894"/>
              <a:gd name="connsiteY5" fmla="*/ 5545 h 340366"/>
              <a:gd name="connsiteX6" fmla="*/ 291934 w 516894"/>
              <a:gd name="connsiteY6" fmla="*/ 61644 h 340366"/>
              <a:gd name="connsiteX7" fmla="*/ 332630 w 516894"/>
              <a:gd name="connsiteY7" fmla="*/ 93378 h 340366"/>
              <a:gd name="connsiteX8" fmla="*/ 484329 w 516894"/>
              <a:gd name="connsiteY8" fmla="*/ 183866 h 340366"/>
              <a:gd name="connsiteX9" fmla="*/ 509292 w 516894"/>
              <a:gd name="connsiteY9" fmla="*/ 279666 h 340366"/>
              <a:gd name="connsiteX10" fmla="*/ 428297 w 516894"/>
              <a:gd name="connsiteY10" fmla="*/ 339815 h 340366"/>
              <a:gd name="connsiteX11" fmla="*/ 260200 w 516894"/>
              <a:gd name="connsiteY11" fmla="*/ 340080 h 340366"/>
              <a:gd name="connsiteX12" fmla="*/ 260200 w 516894"/>
              <a:gd name="connsiteY12" fmla="*/ 338487 h 340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6894" h="340366">
                <a:moveTo>
                  <a:pt x="260200" y="338487"/>
                </a:moveTo>
                <a:cubicBezTo>
                  <a:pt x="208482" y="338487"/>
                  <a:pt x="156765" y="339350"/>
                  <a:pt x="105048" y="338221"/>
                </a:cubicBezTo>
                <a:cubicBezTo>
                  <a:pt x="51339" y="337093"/>
                  <a:pt x="16684" y="311931"/>
                  <a:pt x="3605" y="267384"/>
                </a:cubicBezTo>
                <a:cubicBezTo>
                  <a:pt x="-7747" y="228546"/>
                  <a:pt x="7589" y="190107"/>
                  <a:pt x="51339" y="162556"/>
                </a:cubicBezTo>
                <a:cubicBezTo>
                  <a:pt x="69131" y="151402"/>
                  <a:pt x="67737" y="138589"/>
                  <a:pt x="68069" y="122988"/>
                </a:cubicBezTo>
                <a:cubicBezTo>
                  <a:pt x="69397" y="63968"/>
                  <a:pt x="100467" y="20416"/>
                  <a:pt x="151188" y="5545"/>
                </a:cubicBezTo>
                <a:cubicBezTo>
                  <a:pt x="206822" y="-10786"/>
                  <a:pt x="260863" y="9263"/>
                  <a:pt x="291934" y="61644"/>
                </a:cubicBezTo>
                <a:cubicBezTo>
                  <a:pt x="302356" y="79237"/>
                  <a:pt x="316099" y="84548"/>
                  <a:pt x="332630" y="93378"/>
                </a:cubicBezTo>
                <a:cubicBezTo>
                  <a:pt x="384413" y="121129"/>
                  <a:pt x="430421" y="157975"/>
                  <a:pt x="484329" y="183866"/>
                </a:cubicBezTo>
                <a:cubicBezTo>
                  <a:pt x="517922" y="199999"/>
                  <a:pt x="524163" y="241758"/>
                  <a:pt x="509292" y="279666"/>
                </a:cubicBezTo>
                <a:cubicBezTo>
                  <a:pt x="494951" y="316313"/>
                  <a:pt x="468662" y="339018"/>
                  <a:pt x="428297" y="339815"/>
                </a:cubicBezTo>
                <a:cubicBezTo>
                  <a:pt x="372264" y="340877"/>
                  <a:pt x="316232" y="340080"/>
                  <a:pt x="260200" y="340080"/>
                </a:cubicBezTo>
                <a:cubicBezTo>
                  <a:pt x="260200" y="339616"/>
                  <a:pt x="260200" y="339018"/>
                  <a:pt x="260200" y="33848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70000"/>
            </a:schemeClr>
          </a:solidFill>
          <a:ln w="663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9" name="자유형: 도형 38">
            <a:extLst>
              <a:ext uri="{FF2B5EF4-FFF2-40B4-BE49-F238E27FC236}">
                <a16:creationId xmlns:a16="http://schemas.microsoft.com/office/drawing/2014/main" id="{FBF9BDD2-CFC3-42D1-9FDC-BE46823B40EF}"/>
              </a:ext>
            </a:extLst>
          </p:cNvPr>
          <p:cNvSpPr/>
          <p:nvPr/>
        </p:nvSpPr>
        <p:spPr>
          <a:xfrm>
            <a:off x="7863195" y="4561875"/>
            <a:ext cx="469524" cy="313078"/>
          </a:xfrm>
          <a:custGeom>
            <a:avLst/>
            <a:gdLst>
              <a:gd name="connsiteX0" fmla="*/ 411236 w 516574"/>
              <a:gd name="connsiteY0" fmla="*/ 344397 h 344451"/>
              <a:gd name="connsiteX1" fmla="*/ 102792 w 516574"/>
              <a:gd name="connsiteY1" fmla="*/ 337559 h 344451"/>
              <a:gd name="connsiteX2" fmla="*/ 4603 w 516574"/>
              <a:gd name="connsiteY2" fmla="*/ 269643 h 344451"/>
              <a:gd name="connsiteX3" fmla="*/ 49216 w 516574"/>
              <a:gd name="connsiteY3" fmla="*/ 163884 h 344451"/>
              <a:gd name="connsiteX4" fmla="*/ 67871 w 516574"/>
              <a:gd name="connsiteY4" fmla="*/ 125113 h 344451"/>
              <a:gd name="connsiteX5" fmla="*/ 157630 w 516574"/>
              <a:gd name="connsiteY5" fmla="*/ 4086 h 344451"/>
              <a:gd name="connsiteX6" fmla="*/ 292798 w 516574"/>
              <a:gd name="connsiteY6" fmla="*/ 63836 h 344451"/>
              <a:gd name="connsiteX7" fmla="*/ 330839 w 516574"/>
              <a:gd name="connsiteY7" fmla="*/ 93579 h 344451"/>
              <a:gd name="connsiteX8" fmla="*/ 482936 w 516574"/>
              <a:gd name="connsiteY8" fmla="*/ 182739 h 344451"/>
              <a:gd name="connsiteX9" fmla="*/ 508231 w 516574"/>
              <a:gd name="connsiteY9" fmla="*/ 282190 h 344451"/>
              <a:gd name="connsiteX10" fmla="*/ 411236 w 516574"/>
              <a:gd name="connsiteY10" fmla="*/ 344397 h 3444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16574" h="344451">
                <a:moveTo>
                  <a:pt x="411236" y="344397"/>
                </a:moveTo>
                <a:cubicBezTo>
                  <a:pt x="301030" y="334837"/>
                  <a:pt x="201778" y="339816"/>
                  <a:pt x="102792" y="337559"/>
                </a:cubicBezTo>
                <a:cubicBezTo>
                  <a:pt x="50477" y="336364"/>
                  <a:pt x="19407" y="314854"/>
                  <a:pt x="4603" y="269643"/>
                </a:cubicBezTo>
                <a:cubicBezTo>
                  <a:pt x="-8343" y="230208"/>
                  <a:pt x="5864" y="192897"/>
                  <a:pt x="49216" y="163884"/>
                </a:cubicBezTo>
                <a:cubicBezTo>
                  <a:pt x="65083" y="153262"/>
                  <a:pt x="67606" y="142109"/>
                  <a:pt x="67871" y="125113"/>
                </a:cubicBezTo>
                <a:cubicBezTo>
                  <a:pt x="68801" y="62376"/>
                  <a:pt x="101929" y="18691"/>
                  <a:pt x="157630" y="4086"/>
                </a:cubicBezTo>
                <a:cubicBezTo>
                  <a:pt x="210409" y="-9789"/>
                  <a:pt x="262790" y="12053"/>
                  <a:pt x="292798" y="63836"/>
                </a:cubicBezTo>
                <a:cubicBezTo>
                  <a:pt x="302358" y="80367"/>
                  <a:pt x="314574" y="86408"/>
                  <a:pt x="330839" y="93579"/>
                </a:cubicBezTo>
                <a:cubicBezTo>
                  <a:pt x="384548" y="117346"/>
                  <a:pt x="427966" y="158441"/>
                  <a:pt x="482936" y="182739"/>
                </a:cubicBezTo>
                <a:cubicBezTo>
                  <a:pt x="517060" y="197810"/>
                  <a:pt x="524695" y="242158"/>
                  <a:pt x="508231" y="282190"/>
                </a:cubicBezTo>
                <a:cubicBezTo>
                  <a:pt x="491368" y="322953"/>
                  <a:pt x="452065" y="345724"/>
                  <a:pt x="411236" y="34439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70000"/>
            </a:schemeClr>
          </a:solidFill>
          <a:ln w="6631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0" name="별: 꼭짓점 5개 39">
            <a:extLst>
              <a:ext uri="{FF2B5EF4-FFF2-40B4-BE49-F238E27FC236}">
                <a16:creationId xmlns:a16="http://schemas.microsoft.com/office/drawing/2014/main" id="{1CA3CA94-E32F-4BDA-A655-6596F40CFB9A}"/>
              </a:ext>
            </a:extLst>
          </p:cNvPr>
          <p:cNvSpPr/>
          <p:nvPr/>
        </p:nvSpPr>
        <p:spPr>
          <a:xfrm>
            <a:off x="9832341" y="593312"/>
            <a:ext cx="843361" cy="843361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1" name="Group 3">
            <a:extLst>
              <a:ext uri="{FF2B5EF4-FFF2-40B4-BE49-F238E27FC236}">
                <a16:creationId xmlns:a16="http://schemas.microsoft.com/office/drawing/2014/main" id="{8F6FD47A-619E-40A5-901A-0EE36BAE461A}"/>
              </a:ext>
            </a:extLst>
          </p:cNvPr>
          <p:cNvGrpSpPr/>
          <p:nvPr/>
        </p:nvGrpSpPr>
        <p:grpSpPr>
          <a:xfrm rot="2170566">
            <a:off x="10035890" y="667742"/>
            <a:ext cx="1200227" cy="473863"/>
            <a:chOff x="1525348" y="1579815"/>
            <a:chExt cx="6070988" cy="2761700"/>
          </a:xfrm>
        </p:grpSpPr>
        <p:sp>
          <p:nvSpPr>
            <p:cNvPr id="42" name="Rectangle 5">
              <a:extLst>
                <a:ext uri="{FF2B5EF4-FFF2-40B4-BE49-F238E27FC236}">
                  <a16:creationId xmlns:a16="http://schemas.microsoft.com/office/drawing/2014/main" id="{14EBA7A8-0FE5-42B6-B28E-CE5FB57A8490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Rectangle 5">
              <a:extLst>
                <a:ext uri="{FF2B5EF4-FFF2-40B4-BE49-F238E27FC236}">
                  <a16:creationId xmlns:a16="http://schemas.microsoft.com/office/drawing/2014/main" id="{2F60D640-D93A-4364-BDB8-D07F7ECCEA6F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22">
              <a:extLst>
                <a:ext uri="{FF2B5EF4-FFF2-40B4-BE49-F238E27FC236}">
                  <a16:creationId xmlns:a16="http://schemas.microsoft.com/office/drawing/2014/main" id="{A25B4FE5-DAF1-4B9A-8D2B-D12A927635D4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45" name="Straight Connector 7">
              <a:extLst>
                <a:ext uri="{FF2B5EF4-FFF2-40B4-BE49-F238E27FC236}">
                  <a16:creationId xmlns:a16="http://schemas.microsoft.com/office/drawing/2014/main" id="{EB8D07F4-B114-4681-A0C0-9889DB3280B6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8">
              <a:extLst>
                <a:ext uri="{FF2B5EF4-FFF2-40B4-BE49-F238E27FC236}">
                  <a16:creationId xmlns:a16="http://schemas.microsoft.com/office/drawing/2014/main" id="{373293CD-798B-4949-BEF7-7DB2383C8242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Isosceles Triangle 9">
              <a:extLst>
                <a:ext uri="{FF2B5EF4-FFF2-40B4-BE49-F238E27FC236}">
                  <a16:creationId xmlns:a16="http://schemas.microsoft.com/office/drawing/2014/main" id="{318B2155-3F2D-4EE3-B038-0691007EF742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10">
              <a:extLst>
                <a:ext uri="{FF2B5EF4-FFF2-40B4-BE49-F238E27FC236}">
                  <a16:creationId xmlns:a16="http://schemas.microsoft.com/office/drawing/2014/main" id="{5980507B-5727-4292-A43E-C6551548027C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9" name="Text Placeholder 13">
            <a:extLst>
              <a:ext uri="{FF2B5EF4-FFF2-40B4-BE49-F238E27FC236}">
                <a16:creationId xmlns:a16="http://schemas.microsoft.com/office/drawing/2014/main" id="{AAD4884D-00A0-461A-AF18-5739B6A21CFA}"/>
              </a:ext>
            </a:extLst>
          </p:cNvPr>
          <p:cNvSpPr txBox="1">
            <a:spLocks/>
          </p:cNvSpPr>
          <p:nvPr/>
        </p:nvSpPr>
        <p:spPr>
          <a:xfrm>
            <a:off x="779664" y="626503"/>
            <a:ext cx="4536506" cy="125991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Graphic Infographic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C9EED4-EFF3-4C6D-A48B-896AA317C0E3}"/>
              </a:ext>
            </a:extLst>
          </p:cNvPr>
          <p:cNvSpPr txBox="1"/>
          <p:nvPr/>
        </p:nvSpPr>
        <p:spPr>
          <a:xfrm>
            <a:off x="851672" y="1860166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0F11495-0566-4688-853A-3CC9D8904E3B}"/>
              </a:ext>
            </a:extLst>
          </p:cNvPr>
          <p:cNvSpPr txBox="1"/>
          <p:nvPr/>
        </p:nvSpPr>
        <p:spPr>
          <a:xfrm>
            <a:off x="2143783" y="2095848"/>
            <a:ext cx="523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52" name="Group 93">
            <a:extLst>
              <a:ext uri="{FF2B5EF4-FFF2-40B4-BE49-F238E27FC236}">
                <a16:creationId xmlns:a16="http://schemas.microsoft.com/office/drawing/2014/main" id="{37A8FB68-46C2-4879-B6AF-BDD4706CF34E}"/>
              </a:ext>
            </a:extLst>
          </p:cNvPr>
          <p:cNvGrpSpPr/>
          <p:nvPr/>
        </p:nvGrpSpPr>
        <p:grpSpPr>
          <a:xfrm>
            <a:off x="876210" y="3833984"/>
            <a:ext cx="1869058" cy="2421214"/>
            <a:chOff x="-475010" y="1042170"/>
            <a:chExt cx="3859356" cy="2421214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C4F98F5-9306-47C7-AACC-C637B1C2724F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5F8C322-2A2A-4152-9828-37AD3DA15985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55" name="Group 96">
            <a:extLst>
              <a:ext uri="{FF2B5EF4-FFF2-40B4-BE49-F238E27FC236}">
                <a16:creationId xmlns:a16="http://schemas.microsoft.com/office/drawing/2014/main" id="{7285E8AD-76CA-4E5A-BE8E-1A1056738512}"/>
              </a:ext>
            </a:extLst>
          </p:cNvPr>
          <p:cNvGrpSpPr/>
          <p:nvPr/>
        </p:nvGrpSpPr>
        <p:grpSpPr>
          <a:xfrm>
            <a:off x="3174842" y="3833984"/>
            <a:ext cx="1869058" cy="2421214"/>
            <a:chOff x="-475010" y="1042170"/>
            <a:chExt cx="3859356" cy="2421214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1DBD66D-2640-4A6D-A7D0-02E8AC1643B4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047FB09-C4AE-4C07-96DE-3A3699C82BF9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grpSp>
        <p:nvGrpSpPr>
          <p:cNvPr id="58" name="Group 99">
            <a:extLst>
              <a:ext uri="{FF2B5EF4-FFF2-40B4-BE49-F238E27FC236}">
                <a16:creationId xmlns:a16="http://schemas.microsoft.com/office/drawing/2014/main" id="{C1DA0BEE-A845-44E4-8AE8-003DD9473A1E}"/>
              </a:ext>
            </a:extLst>
          </p:cNvPr>
          <p:cNvGrpSpPr/>
          <p:nvPr/>
        </p:nvGrpSpPr>
        <p:grpSpPr>
          <a:xfrm>
            <a:off x="5473473" y="3833984"/>
            <a:ext cx="1869058" cy="2421214"/>
            <a:chOff x="-475010" y="1042170"/>
            <a:chExt cx="3859356" cy="242121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C731200-4AE9-4106-8444-3B28778932E4}"/>
                </a:ext>
              </a:extLst>
            </p:cNvPr>
            <p:cNvSpPr txBox="1"/>
            <p:nvPr/>
          </p:nvSpPr>
          <p:spPr>
            <a:xfrm>
              <a:off x="-475010" y="1042170"/>
              <a:ext cx="385935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9C89046-F778-4DEB-8BF6-ED0D4C765616}"/>
                </a:ext>
              </a:extLst>
            </p:cNvPr>
            <p:cNvSpPr txBox="1"/>
            <p:nvPr/>
          </p:nvSpPr>
          <p:spPr>
            <a:xfrm>
              <a:off x="-460973" y="1339726"/>
              <a:ext cx="3845319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I hope and I believe that this Template will your Time, Money and Reputation. Easy to change colors, photos and Text. Get a modern PowerPoint  Presentation that is beautifully designed.  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D4CD457A-1EDE-4D39-9421-F98AEE8A87E7}"/>
              </a:ext>
            </a:extLst>
          </p:cNvPr>
          <p:cNvSpPr txBox="1"/>
          <p:nvPr/>
        </p:nvSpPr>
        <p:spPr>
          <a:xfrm>
            <a:off x="881709" y="2700905"/>
            <a:ext cx="64990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012873" y="2841091"/>
            <a:ext cx="6087688" cy="1175819"/>
            <a:chOff x="6665543" y="2749602"/>
            <a:chExt cx="2777847" cy="117581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749602"/>
              <a:ext cx="2747269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 Break  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96154" y="3545765"/>
              <a:ext cx="274723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EF5389F7-190C-45A7-9380-21E6534CCB3B}"/>
              </a:ext>
            </a:extLst>
          </p:cNvPr>
          <p:cNvGrpSpPr/>
          <p:nvPr/>
        </p:nvGrpSpPr>
        <p:grpSpPr>
          <a:xfrm>
            <a:off x="6095999" y="4137891"/>
            <a:ext cx="5937549" cy="73891"/>
            <a:chOff x="0" y="0"/>
            <a:chExt cx="10600107" cy="3256589"/>
          </a:xfrm>
        </p:grpSpPr>
        <p:sp>
          <p:nvSpPr>
            <p:cNvPr id="9" name="Rectangle 3">
              <a:extLst>
                <a:ext uri="{FF2B5EF4-FFF2-40B4-BE49-F238E27FC236}">
                  <a16:creationId xmlns:a16="http://schemas.microsoft.com/office/drawing/2014/main" id="{FA03FF01-AE44-47F2-A453-F0CD9723CD42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2" name="Rectangle 4">
              <a:extLst>
                <a:ext uri="{FF2B5EF4-FFF2-40B4-BE49-F238E27FC236}">
                  <a16:creationId xmlns:a16="http://schemas.microsoft.com/office/drawing/2014/main" id="{32460837-AF0B-4DB7-AE7A-1557B1C243AC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">
              <a:extLst>
                <a:ext uri="{FF2B5EF4-FFF2-40B4-BE49-F238E27FC236}">
                  <a16:creationId xmlns:a16="http://schemas.microsoft.com/office/drawing/2014/main" id="{AD042974-D01C-4D66-A728-6CA93B0D8B5F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34282B19-99A4-492E-A427-4E17077890E8}"/>
                </a:ext>
              </a:extLst>
            </p:cNvPr>
            <p:cNvSpPr/>
            <p:nvPr/>
          </p:nvSpPr>
          <p:spPr>
            <a:xfrm>
              <a:off x="8824060" y="0"/>
              <a:ext cx="1776047" cy="3248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7AE3FF43-AB5E-4758-86DF-2430C9BDEF58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92F4B06-5BDB-4180-8840-D7354BC4DD2E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5490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4D61B915-83D6-4C7F-A0B0-BA650DE28512}"/>
              </a:ext>
            </a:extLst>
          </p:cNvPr>
          <p:cNvSpPr txBox="1"/>
          <p:nvPr/>
        </p:nvSpPr>
        <p:spPr>
          <a:xfrm>
            <a:off x="7948247" y="1554729"/>
            <a:ext cx="370156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400" dirty="0">
                <a:cs typeface="Arial" pitchFamily="34" charset="0"/>
              </a:rPr>
              <a:t>L</a:t>
            </a:r>
            <a:r>
              <a:rPr lang="en-US" altLang="ko-KR" sz="14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400" dirty="0">
                <a:cs typeface="Arial" pitchFamily="34" charset="0"/>
              </a:rPr>
              <a:t>CU USU AGAM INTEGRE IMPEDIT.</a:t>
            </a:r>
            <a:endParaRPr lang="ko-KR" altLang="en-US" sz="1400" dirty="0"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FBA426-8D94-4760-A9C1-7BE67FE47704}"/>
              </a:ext>
            </a:extLst>
          </p:cNvPr>
          <p:cNvSpPr txBox="1"/>
          <p:nvPr/>
        </p:nvSpPr>
        <p:spPr>
          <a:xfrm>
            <a:off x="7948247" y="505897"/>
            <a:ext cx="370156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DOLOR SIT AMET, </a:t>
            </a:r>
            <a:endParaRPr lang="ko-KR" altLang="en-US" sz="3200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2458DAC-9389-4406-837C-633077C45FF8}"/>
              </a:ext>
            </a:extLst>
          </p:cNvPr>
          <p:cNvSpPr txBox="1"/>
          <p:nvPr/>
        </p:nvSpPr>
        <p:spPr>
          <a:xfrm>
            <a:off x="9620138" y="3352152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5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25E5B11-E576-4857-A0A2-D34AF7600E40}"/>
              </a:ext>
            </a:extLst>
          </p:cNvPr>
          <p:cNvSpPr txBox="1"/>
          <p:nvPr/>
        </p:nvSpPr>
        <p:spPr>
          <a:xfrm>
            <a:off x="9620138" y="4413921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3"/>
                </a:solidFill>
                <a:cs typeface="Arial" pitchFamily="34" charset="0"/>
              </a:rPr>
              <a:t>02</a:t>
            </a:r>
            <a:endParaRPr lang="ko-KR" altLang="en-US" sz="5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C423EA3-54F9-4CAA-9283-08E60C849F25}"/>
              </a:ext>
            </a:extLst>
          </p:cNvPr>
          <p:cNvSpPr txBox="1"/>
          <p:nvPr/>
        </p:nvSpPr>
        <p:spPr>
          <a:xfrm>
            <a:off x="9620138" y="5475690"/>
            <a:ext cx="1080671" cy="923330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accent4"/>
                </a:solidFill>
                <a:cs typeface="Arial" pitchFamily="34" charset="0"/>
              </a:rPr>
              <a:t>03</a:t>
            </a:r>
            <a:endParaRPr lang="ko-KR" altLang="en-US" sz="5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49" name="Group 33">
            <a:extLst>
              <a:ext uri="{FF2B5EF4-FFF2-40B4-BE49-F238E27FC236}">
                <a16:creationId xmlns:a16="http://schemas.microsoft.com/office/drawing/2014/main" id="{1499607D-0B03-416E-BE1E-E966528F6D69}"/>
              </a:ext>
            </a:extLst>
          </p:cNvPr>
          <p:cNvGrpSpPr/>
          <p:nvPr/>
        </p:nvGrpSpPr>
        <p:grpSpPr>
          <a:xfrm>
            <a:off x="6276116" y="3377877"/>
            <a:ext cx="3191622" cy="871880"/>
            <a:chOff x="-475010" y="1114177"/>
            <a:chExt cx="4928532" cy="87188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52F79A2-CD3E-44ED-B500-9DAE860D544C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B185792-B4D7-4748-BB8D-5392AC6B3EF8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52" name="Group 33">
            <a:extLst>
              <a:ext uri="{FF2B5EF4-FFF2-40B4-BE49-F238E27FC236}">
                <a16:creationId xmlns:a16="http://schemas.microsoft.com/office/drawing/2014/main" id="{C456F447-A619-419F-997F-D4AE5C82CF45}"/>
              </a:ext>
            </a:extLst>
          </p:cNvPr>
          <p:cNvGrpSpPr/>
          <p:nvPr/>
        </p:nvGrpSpPr>
        <p:grpSpPr>
          <a:xfrm>
            <a:off x="6276116" y="4442159"/>
            <a:ext cx="3191622" cy="871880"/>
            <a:chOff x="-475010" y="1114177"/>
            <a:chExt cx="4928532" cy="87188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EACBEC2-E0A4-4332-8580-18E7DAC60D1E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BB73D48-FEB3-452A-8F3B-1B4E0E7C7EEC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55" name="Group 33">
            <a:extLst>
              <a:ext uri="{FF2B5EF4-FFF2-40B4-BE49-F238E27FC236}">
                <a16:creationId xmlns:a16="http://schemas.microsoft.com/office/drawing/2014/main" id="{42BBF043-685D-4C51-9DD4-370958189D93}"/>
              </a:ext>
            </a:extLst>
          </p:cNvPr>
          <p:cNvGrpSpPr/>
          <p:nvPr/>
        </p:nvGrpSpPr>
        <p:grpSpPr>
          <a:xfrm>
            <a:off x="6276116" y="5501415"/>
            <a:ext cx="3191622" cy="871880"/>
            <a:chOff x="-475010" y="1114177"/>
            <a:chExt cx="4928532" cy="8718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2D53064-4438-4AA9-B4BB-9BA12394DB28}"/>
                </a:ext>
              </a:extLst>
            </p:cNvPr>
            <p:cNvSpPr txBox="1"/>
            <p:nvPr/>
          </p:nvSpPr>
          <p:spPr>
            <a:xfrm>
              <a:off x="-475010" y="1114177"/>
              <a:ext cx="492853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cs typeface="Arial" pitchFamily="34" charset="0"/>
                </a:rPr>
                <a:t>Content  Here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7B0A829-2286-406F-962D-96E4326B6518}"/>
                </a:ext>
              </a:extLst>
            </p:cNvPr>
            <p:cNvSpPr txBox="1"/>
            <p:nvPr/>
          </p:nvSpPr>
          <p:spPr>
            <a:xfrm>
              <a:off x="-460976" y="1339726"/>
              <a:ext cx="49106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354C7B2-85E3-486A-B654-8AEDCE33E1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34">
            <a:extLst>
              <a:ext uri="{FF2B5EF4-FFF2-40B4-BE49-F238E27FC236}">
                <a16:creationId xmlns:a16="http://schemas.microsoft.com/office/drawing/2014/main" id="{ED48D1E5-6601-434C-A006-077368F8D848}"/>
              </a:ext>
            </a:extLst>
          </p:cNvPr>
          <p:cNvSpPr/>
          <p:nvPr/>
        </p:nvSpPr>
        <p:spPr>
          <a:xfrm>
            <a:off x="9382259" y="1889802"/>
            <a:ext cx="1826139" cy="4373795"/>
          </a:xfrm>
          <a:custGeom>
            <a:avLst/>
            <a:gdLst>
              <a:gd name="connsiteX0" fmla="*/ 160259 w 2416551"/>
              <a:gd name="connsiteY0" fmla="*/ 0 h 4118440"/>
              <a:gd name="connsiteX1" fmla="*/ 1944264 w 2416551"/>
              <a:gd name="connsiteY1" fmla="*/ 0 h 4118440"/>
              <a:gd name="connsiteX2" fmla="*/ 2104523 w 2416551"/>
              <a:gd name="connsiteY2" fmla="*/ 160259 h 4118440"/>
              <a:gd name="connsiteX3" fmla="*/ 2104523 w 2416551"/>
              <a:gd name="connsiteY3" fmla="*/ 1792521 h 4118440"/>
              <a:gd name="connsiteX4" fmla="*/ 2416551 w 2416551"/>
              <a:gd name="connsiteY4" fmla="*/ 2059220 h 4118440"/>
              <a:gd name="connsiteX5" fmla="*/ 2104523 w 2416551"/>
              <a:gd name="connsiteY5" fmla="*/ 2325919 h 4118440"/>
              <a:gd name="connsiteX6" fmla="*/ 2104523 w 2416551"/>
              <a:gd name="connsiteY6" fmla="*/ 3958181 h 4118440"/>
              <a:gd name="connsiteX7" fmla="*/ 1944264 w 2416551"/>
              <a:gd name="connsiteY7" fmla="*/ 4118440 h 4118440"/>
              <a:gd name="connsiteX8" fmla="*/ 160259 w 2416551"/>
              <a:gd name="connsiteY8" fmla="*/ 4118440 h 4118440"/>
              <a:gd name="connsiteX9" fmla="*/ 0 w 2416551"/>
              <a:gd name="connsiteY9" fmla="*/ 3958181 h 4118440"/>
              <a:gd name="connsiteX10" fmla="*/ 0 w 2416551"/>
              <a:gd name="connsiteY10" fmla="*/ 160259 h 4118440"/>
              <a:gd name="connsiteX11" fmla="*/ 160259 w 2416551"/>
              <a:gd name="connsiteY11" fmla="*/ 0 h 4118440"/>
              <a:gd name="connsiteX0" fmla="*/ 160259 w 2104523"/>
              <a:gd name="connsiteY0" fmla="*/ 0 h 4118440"/>
              <a:gd name="connsiteX1" fmla="*/ 1944264 w 2104523"/>
              <a:gd name="connsiteY1" fmla="*/ 0 h 4118440"/>
              <a:gd name="connsiteX2" fmla="*/ 2104523 w 2104523"/>
              <a:gd name="connsiteY2" fmla="*/ 160259 h 4118440"/>
              <a:gd name="connsiteX3" fmla="*/ 2104523 w 2104523"/>
              <a:gd name="connsiteY3" fmla="*/ 1792521 h 4118440"/>
              <a:gd name="connsiteX4" fmla="*/ 2104523 w 2104523"/>
              <a:gd name="connsiteY4" fmla="*/ 2325919 h 4118440"/>
              <a:gd name="connsiteX5" fmla="*/ 2104523 w 2104523"/>
              <a:gd name="connsiteY5" fmla="*/ 3958181 h 4118440"/>
              <a:gd name="connsiteX6" fmla="*/ 1944264 w 2104523"/>
              <a:gd name="connsiteY6" fmla="*/ 4118440 h 4118440"/>
              <a:gd name="connsiteX7" fmla="*/ 160259 w 2104523"/>
              <a:gd name="connsiteY7" fmla="*/ 4118440 h 4118440"/>
              <a:gd name="connsiteX8" fmla="*/ 0 w 2104523"/>
              <a:gd name="connsiteY8" fmla="*/ 3958181 h 4118440"/>
              <a:gd name="connsiteX9" fmla="*/ 0 w 2104523"/>
              <a:gd name="connsiteY9" fmla="*/ 160259 h 4118440"/>
              <a:gd name="connsiteX10" fmla="*/ 160259 w 2104523"/>
              <a:gd name="connsiteY10" fmla="*/ 0 h 4118440"/>
              <a:gd name="connsiteX0" fmla="*/ 160259 w 2104523"/>
              <a:gd name="connsiteY0" fmla="*/ 0 h 4118440"/>
              <a:gd name="connsiteX1" fmla="*/ 1944264 w 2104523"/>
              <a:gd name="connsiteY1" fmla="*/ 0 h 4118440"/>
              <a:gd name="connsiteX2" fmla="*/ 2104523 w 2104523"/>
              <a:gd name="connsiteY2" fmla="*/ 160259 h 4118440"/>
              <a:gd name="connsiteX3" fmla="*/ 2104523 w 2104523"/>
              <a:gd name="connsiteY3" fmla="*/ 2325919 h 4118440"/>
              <a:gd name="connsiteX4" fmla="*/ 2104523 w 2104523"/>
              <a:gd name="connsiteY4" fmla="*/ 3958181 h 4118440"/>
              <a:gd name="connsiteX5" fmla="*/ 1944264 w 2104523"/>
              <a:gd name="connsiteY5" fmla="*/ 4118440 h 4118440"/>
              <a:gd name="connsiteX6" fmla="*/ 160259 w 2104523"/>
              <a:gd name="connsiteY6" fmla="*/ 4118440 h 4118440"/>
              <a:gd name="connsiteX7" fmla="*/ 0 w 2104523"/>
              <a:gd name="connsiteY7" fmla="*/ 3958181 h 4118440"/>
              <a:gd name="connsiteX8" fmla="*/ 0 w 2104523"/>
              <a:gd name="connsiteY8" fmla="*/ 160259 h 4118440"/>
              <a:gd name="connsiteX9" fmla="*/ 160259 w 2104523"/>
              <a:gd name="connsiteY9" fmla="*/ 0 h 4118440"/>
              <a:gd name="connsiteX0" fmla="*/ 160259 w 2104523"/>
              <a:gd name="connsiteY0" fmla="*/ 0 h 4118440"/>
              <a:gd name="connsiteX1" fmla="*/ 1944264 w 2104523"/>
              <a:gd name="connsiteY1" fmla="*/ 0 h 4118440"/>
              <a:gd name="connsiteX2" fmla="*/ 2104523 w 2104523"/>
              <a:gd name="connsiteY2" fmla="*/ 160259 h 4118440"/>
              <a:gd name="connsiteX3" fmla="*/ 2104523 w 2104523"/>
              <a:gd name="connsiteY3" fmla="*/ 3958181 h 4118440"/>
              <a:gd name="connsiteX4" fmla="*/ 1944264 w 2104523"/>
              <a:gd name="connsiteY4" fmla="*/ 4118440 h 4118440"/>
              <a:gd name="connsiteX5" fmla="*/ 160259 w 2104523"/>
              <a:gd name="connsiteY5" fmla="*/ 4118440 h 4118440"/>
              <a:gd name="connsiteX6" fmla="*/ 0 w 2104523"/>
              <a:gd name="connsiteY6" fmla="*/ 3958181 h 4118440"/>
              <a:gd name="connsiteX7" fmla="*/ 0 w 2104523"/>
              <a:gd name="connsiteY7" fmla="*/ 160259 h 4118440"/>
              <a:gd name="connsiteX8" fmla="*/ 160259 w 2104523"/>
              <a:gd name="connsiteY8" fmla="*/ 0 h 411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4523" h="4118440">
                <a:moveTo>
                  <a:pt x="160259" y="0"/>
                </a:moveTo>
                <a:lnTo>
                  <a:pt x="1944264" y="0"/>
                </a:lnTo>
                <a:cubicBezTo>
                  <a:pt x="2032773" y="0"/>
                  <a:pt x="2104523" y="71750"/>
                  <a:pt x="2104523" y="160259"/>
                </a:cubicBezTo>
                <a:lnTo>
                  <a:pt x="2104523" y="3958181"/>
                </a:lnTo>
                <a:cubicBezTo>
                  <a:pt x="2104523" y="4046690"/>
                  <a:pt x="2032773" y="4118440"/>
                  <a:pt x="1944264" y="4118440"/>
                </a:cubicBezTo>
                <a:lnTo>
                  <a:pt x="160259" y="4118440"/>
                </a:lnTo>
                <a:cubicBezTo>
                  <a:pt x="71750" y="4118440"/>
                  <a:pt x="0" y="4046690"/>
                  <a:pt x="0" y="3958181"/>
                </a:cubicBezTo>
                <a:lnTo>
                  <a:pt x="0" y="160259"/>
                </a:lnTo>
                <a:cubicBezTo>
                  <a:pt x="0" y="71750"/>
                  <a:pt x="71750" y="0"/>
                  <a:pt x="160259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" name="Group 36">
            <a:extLst>
              <a:ext uri="{FF2B5EF4-FFF2-40B4-BE49-F238E27FC236}">
                <a16:creationId xmlns:a16="http://schemas.microsoft.com/office/drawing/2014/main" id="{2B2666BB-135D-415A-9907-0A8D6C547135}"/>
              </a:ext>
            </a:extLst>
          </p:cNvPr>
          <p:cNvGrpSpPr/>
          <p:nvPr/>
        </p:nvGrpSpPr>
        <p:grpSpPr>
          <a:xfrm>
            <a:off x="7282594" y="1889802"/>
            <a:ext cx="2311767" cy="4373795"/>
            <a:chOff x="1136283" y="1903180"/>
            <a:chExt cx="2664183" cy="4118440"/>
          </a:xfrm>
        </p:grpSpPr>
        <p:sp>
          <p:nvSpPr>
            <p:cNvPr id="5" name="Isosceles Triangle 37">
              <a:extLst>
                <a:ext uri="{FF2B5EF4-FFF2-40B4-BE49-F238E27FC236}">
                  <a16:creationId xmlns:a16="http://schemas.microsoft.com/office/drawing/2014/main" id="{75C3C25C-09B3-4F1C-997F-DC6447EDC152}"/>
                </a:ext>
              </a:extLst>
            </p:cNvPr>
            <p:cNvSpPr/>
            <p:nvPr/>
          </p:nvSpPr>
          <p:spPr>
            <a:xfrm rot="5400000">
              <a:off x="3042279" y="3682570"/>
              <a:ext cx="956714" cy="55966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38">
              <a:extLst>
                <a:ext uri="{FF2B5EF4-FFF2-40B4-BE49-F238E27FC236}">
                  <a16:creationId xmlns:a16="http://schemas.microsoft.com/office/drawing/2014/main" id="{51EEE761-CE14-482B-8D17-0B9397833129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" name="Group 39">
            <a:extLst>
              <a:ext uri="{FF2B5EF4-FFF2-40B4-BE49-F238E27FC236}">
                <a16:creationId xmlns:a16="http://schemas.microsoft.com/office/drawing/2014/main" id="{934B6AFE-578E-4842-844A-07355D7CF82A}"/>
              </a:ext>
            </a:extLst>
          </p:cNvPr>
          <p:cNvGrpSpPr/>
          <p:nvPr/>
        </p:nvGrpSpPr>
        <p:grpSpPr>
          <a:xfrm>
            <a:off x="5182930" y="1861227"/>
            <a:ext cx="2311767" cy="4373795"/>
            <a:chOff x="1136283" y="1903180"/>
            <a:chExt cx="2664183" cy="4118440"/>
          </a:xfrm>
        </p:grpSpPr>
        <p:sp>
          <p:nvSpPr>
            <p:cNvPr id="8" name="Isosceles Triangle 40">
              <a:extLst>
                <a:ext uri="{FF2B5EF4-FFF2-40B4-BE49-F238E27FC236}">
                  <a16:creationId xmlns:a16="http://schemas.microsoft.com/office/drawing/2014/main" id="{F4F51F45-2073-426D-BD74-B03F67E1A949}"/>
                </a:ext>
              </a:extLst>
            </p:cNvPr>
            <p:cNvSpPr/>
            <p:nvPr/>
          </p:nvSpPr>
          <p:spPr>
            <a:xfrm rot="5400000">
              <a:off x="3042279" y="3682570"/>
              <a:ext cx="956714" cy="55966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41">
              <a:extLst>
                <a:ext uri="{FF2B5EF4-FFF2-40B4-BE49-F238E27FC236}">
                  <a16:creationId xmlns:a16="http://schemas.microsoft.com/office/drawing/2014/main" id="{0D88D9B5-EB90-4F39-9F36-BBA94526FFBC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0" name="Group 42">
            <a:extLst>
              <a:ext uri="{FF2B5EF4-FFF2-40B4-BE49-F238E27FC236}">
                <a16:creationId xmlns:a16="http://schemas.microsoft.com/office/drawing/2014/main" id="{7557AC24-BBF5-4D93-8A77-1DBD360F071C}"/>
              </a:ext>
            </a:extLst>
          </p:cNvPr>
          <p:cNvGrpSpPr/>
          <p:nvPr/>
        </p:nvGrpSpPr>
        <p:grpSpPr>
          <a:xfrm>
            <a:off x="3083266" y="1832652"/>
            <a:ext cx="2311767" cy="4373795"/>
            <a:chOff x="1136283" y="1903180"/>
            <a:chExt cx="2664183" cy="4118440"/>
          </a:xfrm>
        </p:grpSpPr>
        <p:sp>
          <p:nvSpPr>
            <p:cNvPr id="11" name="Isosceles Triangle 43">
              <a:extLst>
                <a:ext uri="{FF2B5EF4-FFF2-40B4-BE49-F238E27FC236}">
                  <a16:creationId xmlns:a16="http://schemas.microsoft.com/office/drawing/2014/main" id="{047230E3-B718-4A28-81F2-3A361339F560}"/>
                </a:ext>
              </a:extLst>
            </p:cNvPr>
            <p:cNvSpPr/>
            <p:nvPr/>
          </p:nvSpPr>
          <p:spPr>
            <a:xfrm rot="5400000">
              <a:off x="3042279" y="3682570"/>
              <a:ext cx="956714" cy="55966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44">
              <a:extLst>
                <a:ext uri="{FF2B5EF4-FFF2-40B4-BE49-F238E27FC236}">
                  <a16:creationId xmlns:a16="http://schemas.microsoft.com/office/drawing/2014/main" id="{B922E29F-BB12-48A0-A741-F708BD46541B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" name="Group 45">
            <a:extLst>
              <a:ext uri="{FF2B5EF4-FFF2-40B4-BE49-F238E27FC236}">
                <a16:creationId xmlns:a16="http://schemas.microsoft.com/office/drawing/2014/main" id="{35C0D80B-DB41-4C53-AA0B-D7EDD2E79B08}"/>
              </a:ext>
            </a:extLst>
          </p:cNvPr>
          <p:cNvGrpSpPr/>
          <p:nvPr/>
        </p:nvGrpSpPr>
        <p:grpSpPr>
          <a:xfrm>
            <a:off x="983602" y="1832651"/>
            <a:ext cx="2311767" cy="4373795"/>
            <a:chOff x="1136283" y="1903180"/>
            <a:chExt cx="2664183" cy="4118440"/>
          </a:xfrm>
        </p:grpSpPr>
        <p:sp>
          <p:nvSpPr>
            <p:cNvPr id="14" name="Isosceles Triangle 46">
              <a:extLst>
                <a:ext uri="{FF2B5EF4-FFF2-40B4-BE49-F238E27FC236}">
                  <a16:creationId xmlns:a16="http://schemas.microsoft.com/office/drawing/2014/main" id="{36E77D56-C964-42F1-8A52-67BC23522625}"/>
                </a:ext>
              </a:extLst>
            </p:cNvPr>
            <p:cNvSpPr/>
            <p:nvPr/>
          </p:nvSpPr>
          <p:spPr>
            <a:xfrm rot="5400000">
              <a:off x="3042279" y="3682570"/>
              <a:ext cx="956714" cy="559660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47">
              <a:extLst>
                <a:ext uri="{FF2B5EF4-FFF2-40B4-BE49-F238E27FC236}">
                  <a16:creationId xmlns:a16="http://schemas.microsoft.com/office/drawing/2014/main" id="{66FB2692-2DD3-4E5C-BE98-D92382D4675A}"/>
                </a:ext>
              </a:extLst>
            </p:cNvPr>
            <p:cNvSpPr/>
            <p:nvPr/>
          </p:nvSpPr>
          <p:spPr>
            <a:xfrm>
              <a:off x="1136283" y="1903180"/>
              <a:ext cx="2416551" cy="4118440"/>
            </a:xfrm>
            <a:custGeom>
              <a:avLst/>
              <a:gdLst>
                <a:gd name="connsiteX0" fmla="*/ 160259 w 2416551"/>
                <a:gd name="connsiteY0" fmla="*/ 0 h 4118440"/>
                <a:gd name="connsiteX1" fmla="*/ 1944264 w 2416551"/>
                <a:gd name="connsiteY1" fmla="*/ 0 h 4118440"/>
                <a:gd name="connsiteX2" fmla="*/ 2104523 w 2416551"/>
                <a:gd name="connsiteY2" fmla="*/ 160259 h 4118440"/>
                <a:gd name="connsiteX3" fmla="*/ 2104523 w 2416551"/>
                <a:gd name="connsiteY3" fmla="*/ 1792521 h 4118440"/>
                <a:gd name="connsiteX4" fmla="*/ 2416551 w 2416551"/>
                <a:gd name="connsiteY4" fmla="*/ 2059220 h 4118440"/>
                <a:gd name="connsiteX5" fmla="*/ 2104523 w 2416551"/>
                <a:gd name="connsiteY5" fmla="*/ 2325919 h 4118440"/>
                <a:gd name="connsiteX6" fmla="*/ 2104523 w 2416551"/>
                <a:gd name="connsiteY6" fmla="*/ 3958181 h 4118440"/>
                <a:gd name="connsiteX7" fmla="*/ 1944264 w 2416551"/>
                <a:gd name="connsiteY7" fmla="*/ 4118440 h 4118440"/>
                <a:gd name="connsiteX8" fmla="*/ 160259 w 2416551"/>
                <a:gd name="connsiteY8" fmla="*/ 4118440 h 4118440"/>
                <a:gd name="connsiteX9" fmla="*/ 0 w 2416551"/>
                <a:gd name="connsiteY9" fmla="*/ 3958181 h 4118440"/>
                <a:gd name="connsiteX10" fmla="*/ 0 w 2416551"/>
                <a:gd name="connsiteY10" fmla="*/ 160259 h 4118440"/>
                <a:gd name="connsiteX11" fmla="*/ 160259 w 2416551"/>
                <a:gd name="connsiteY11" fmla="*/ 0 h 411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6551" h="4118440">
                  <a:moveTo>
                    <a:pt x="160259" y="0"/>
                  </a:moveTo>
                  <a:lnTo>
                    <a:pt x="1944264" y="0"/>
                  </a:lnTo>
                  <a:cubicBezTo>
                    <a:pt x="2032773" y="0"/>
                    <a:pt x="2104523" y="71750"/>
                    <a:pt x="2104523" y="160259"/>
                  </a:cubicBezTo>
                  <a:lnTo>
                    <a:pt x="2104523" y="1792521"/>
                  </a:lnTo>
                  <a:lnTo>
                    <a:pt x="2416551" y="2059220"/>
                  </a:lnTo>
                  <a:lnTo>
                    <a:pt x="2104523" y="2325919"/>
                  </a:lnTo>
                  <a:lnTo>
                    <a:pt x="2104523" y="3958181"/>
                  </a:lnTo>
                  <a:cubicBezTo>
                    <a:pt x="2104523" y="4046690"/>
                    <a:pt x="2032773" y="4118440"/>
                    <a:pt x="1944264" y="4118440"/>
                  </a:cubicBezTo>
                  <a:lnTo>
                    <a:pt x="160259" y="4118440"/>
                  </a:lnTo>
                  <a:cubicBezTo>
                    <a:pt x="71750" y="4118440"/>
                    <a:pt x="0" y="4046690"/>
                    <a:pt x="0" y="3958181"/>
                  </a:cubicBezTo>
                  <a:lnTo>
                    <a:pt x="0" y="160259"/>
                  </a:lnTo>
                  <a:cubicBezTo>
                    <a:pt x="0" y="71750"/>
                    <a:pt x="71750" y="0"/>
                    <a:pt x="160259" y="0"/>
                  </a:cubicBez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FECF3881-8AEA-4B70-A43D-004A0748FAFF}"/>
              </a:ext>
            </a:extLst>
          </p:cNvPr>
          <p:cNvGrpSpPr/>
          <p:nvPr/>
        </p:nvGrpSpPr>
        <p:grpSpPr>
          <a:xfrm>
            <a:off x="1065976" y="1748939"/>
            <a:ext cx="1743764" cy="1107996"/>
            <a:chOff x="1065976" y="1634639"/>
            <a:chExt cx="1743764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361D62-5260-48F1-9B94-0AE88089667D}"/>
                </a:ext>
              </a:extLst>
            </p:cNvPr>
            <p:cNvSpPr txBox="1"/>
            <p:nvPr/>
          </p:nvSpPr>
          <p:spPr>
            <a:xfrm>
              <a:off x="1065976" y="2111758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6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EC2861-C8BA-4E2D-9F76-5594B09DD5A1}"/>
                </a:ext>
              </a:extLst>
            </p:cNvPr>
            <p:cNvSpPr txBox="1"/>
            <p:nvPr/>
          </p:nvSpPr>
          <p:spPr>
            <a:xfrm>
              <a:off x="1843668" y="1634639"/>
              <a:ext cx="966072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accent6"/>
                  </a:solidFill>
                  <a:cs typeface="Arial" pitchFamily="34" charset="0"/>
                </a:rPr>
                <a:t>1</a:t>
              </a:r>
              <a:endParaRPr lang="ko-KR" altLang="en-US" sz="66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80">
            <a:extLst>
              <a:ext uri="{FF2B5EF4-FFF2-40B4-BE49-F238E27FC236}">
                <a16:creationId xmlns:a16="http://schemas.microsoft.com/office/drawing/2014/main" id="{61A95BC2-17CD-459D-ABAA-D77B7FCE75D3}"/>
              </a:ext>
            </a:extLst>
          </p:cNvPr>
          <p:cNvGrpSpPr/>
          <p:nvPr/>
        </p:nvGrpSpPr>
        <p:grpSpPr>
          <a:xfrm>
            <a:off x="3164947" y="1748939"/>
            <a:ext cx="1743764" cy="1107996"/>
            <a:chOff x="1065976" y="1634639"/>
            <a:chExt cx="1743764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DF81253-9BA3-46DE-BFD4-C12BED6AB457}"/>
                </a:ext>
              </a:extLst>
            </p:cNvPr>
            <p:cNvSpPr txBox="1"/>
            <p:nvPr/>
          </p:nvSpPr>
          <p:spPr>
            <a:xfrm>
              <a:off x="1065976" y="2111758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95DF77-295B-4D0B-B02D-71C27E9B33D4}"/>
                </a:ext>
              </a:extLst>
            </p:cNvPr>
            <p:cNvSpPr txBox="1"/>
            <p:nvPr/>
          </p:nvSpPr>
          <p:spPr>
            <a:xfrm>
              <a:off x="1843668" y="1634639"/>
              <a:ext cx="966072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accent1"/>
                  </a:solidFill>
                  <a:cs typeface="Arial" pitchFamily="34" charset="0"/>
                </a:rPr>
                <a:t>2</a:t>
              </a:r>
              <a:endParaRPr lang="ko-KR" altLang="en-US" sz="6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83">
            <a:extLst>
              <a:ext uri="{FF2B5EF4-FFF2-40B4-BE49-F238E27FC236}">
                <a16:creationId xmlns:a16="http://schemas.microsoft.com/office/drawing/2014/main" id="{8B920B6A-1C3B-47A4-96AA-11329900CE60}"/>
              </a:ext>
            </a:extLst>
          </p:cNvPr>
          <p:cNvGrpSpPr/>
          <p:nvPr/>
        </p:nvGrpSpPr>
        <p:grpSpPr>
          <a:xfrm>
            <a:off x="9461860" y="1748939"/>
            <a:ext cx="1743764" cy="1107996"/>
            <a:chOff x="1065976" y="1634639"/>
            <a:chExt cx="1743764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379C9F0-E8EE-4E0D-BD8B-5E7444B7A2AB}"/>
                </a:ext>
              </a:extLst>
            </p:cNvPr>
            <p:cNvSpPr txBox="1"/>
            <p:nvPr/>
          </p:nvSpPr>
          <p:spPr>
            <a:xfrm>
              <a:off x="1065976" y="2111758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A444594-1761-476E-80C7-C049B531D672}"/>
                </a:ext>
              </a:extLst>
            </p:cNvPr>
            <p:cNvSpPr txBox="1"/>
            <p:nvPr/>
          </p:nvSpPr>
          <p:spPr>
            <a:xfrm>
              <a:off x="1843668" y="1634639"/>
              <a:ext cx="966072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accent4"/>
                  </a:solidFill>
                  <a:cs typeface="Arial" pitchFamily="34" charset="0"/>
                </a:rPr>
                <a:t>5</a:t>
              </a:r>
              <a:endParaRPr lang="ko-KR" altLang="en-US" sz="6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86">
            <a:extLst>
              <a:ext uri="{FF2B5EF4-FFF2-40B4-BE49-F238E27FC236}">
                <a16:creationId xmlns:a16="http://schemas.microsoft.com/office/drawing/2014/main" id="{965BCAAF-0C61-47D2-B8DD-78740CEE5B4A}"/>
              </a:ext>
            </a:extLst>
          </p:cNvPr>
          <p:cNvGrpSpPr/>
          <p:nvPr/>
        </p:nvGrpSpPr>
        <p:grpSpPr>
          <a:xfrm>
            <a:off x="5263918" y="1748939"/>
            <a:ext cx="1743764" cy="1107996"/>
            <a:chOff x="1065976" y="1634639"/>
            <a:chExt cx="1743764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5D98099-8251-48C9-9BC3-B59B3F966963}"/>
                </a:ext>
              </a:extLst>
            </p:cNvPr>
            <p:cNvSpPr txBox="1"/>
            <p:nvPr/>
          </p:nvSpPr>
          <p:spPr>
            <a:xfrm>
              <a:off x="1065976" y="2111758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2B583F-DD64-44D4-A3FA-F38734E42B22}"/>
                </a:ext>
              </a:extLst>
            </p:cNvPr>
            <p:cNvSpPr txBox="1"/>
            <p:nvPr/>
          </p:nvSpPr>
          <p:spPr>
            <a:xfrm>
              <a:off x="1843668" y="1634639"/>
              <a:ext cx="966072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accent2"/>
                  </a:solidFill>
                  <a:cs typeface="Arial" pitchFamily="34" charset="0"/>
                </a:rPr>
                <a:t>3</a:t>
              </a:r>
              <a:endParaRPr lang="ko-KR" altLang="en-US" sz="6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89">
            <a:extLst>
              <a:ext uri="{FF2B5EF4-FFF2-40B4-BE49-F238E27FC236}">
                <a16:creationId xmlns:a16="http://schemas.microsoft.com/office/drawing/2014/main" id="{B043FFD5-C86A-4BA8-A58D-92541675608B}"/>
              </a:ext>
            </a:extLst>
          </p:cNvPr>
          <p:cNvGrpSpPr/>
          <p:nvPr/>
        </p:nvGrpSpPr>
        <p:grpSpPr>
          <a:xfrm>
            <a:off x="7362889" y="1748939"/>
            <a:ext cx="1743764" cy="1107996"/>
            <a:chOff x="1065976" y="1634639"/>
            <a:chExt cx="1743764" cy="110799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FED9B3-528B-4C33-852E-E64A6350DCC2}"/>
                </a:ext>
              </a:extLst>
            </p:cNvPr>
            <p:cNvSpPr txBox="1"/>
            <p:nvPr/>
          </p:nvSpPr>
          <p:spPr>
            <a:xfrm>
              <a:off x="1065976" y="2111758"/>
              <a:ext cx="966072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Step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D158E-942A-4683-9295-FD0DDFB3DE24}"/>
                </a:ext>
              </a:extLst>
            </p:cNvPr>
            <p:cNvSpPr txBox="1"/>
            <p:nvPr/>
          </p:nvSpPr>
          <p:spPr>
            <a:xfrm>
              <a:off x="1843668" y="1634639"/>
              <a:ext cx="966072" cy="110799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600" b="1" dirty="0">
                  <a:solidFill>
                    <a:schemeClr val="accent3"/>
                  </a:solidFill>
                  <a:cs typeface="Arial" pitchFamily="34" charset="0"/>
                </a:rPr>
                <a:t>4</a:t>
              </a:r>
              <a:endParaRPr lang="ko-KR" altLang="en-US" sz="6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9E3774E-19CD-45D2-8F09-7F35CD16870E}"/>
              </a:ext>
            </a:extLst>
          </p:cNvPr>
          <p:cNvSpPr txBox="1"/>
          <p:nvPr/>
        </p:nvSpPr>
        <p:spPr>
          <a:xfrm>
            <a:off x="3254552" y="3008197"/>
            <a:ext cx="1632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0BAE10-531C-48EA-AA54-8D83CDB55B5F}"/>
              </a:ext>
            </a:extLst>
          </p:cNvPr>
          <p:cNvSpPr txBox="1"/>
          <p:nvPr/>
        </p:nvSpPr>
        <p:spPr>
          <a:xfrm>
            <a:off x="1152654" y="3008197"/>
            <a:ext cx="1632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D86E8C5-4742-47AA-B48D-F87837715104}"/>
              </a:ext>
            </a:extLst>
          </p:cNvPr>
          <p:cNvSpPr txBox="1"/>
          <p:nvPr/>
        </p:nvSpPr>
        <p:spPr>
          <a:xfrm>
            <a:off x="5356450" y="3008197"/>
            <a:ext cx="1632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9E04C7-8B07-44C8-A1A9-DB84DE66855D}"/>
              </a:ext>
            </a:extLst>
          </p:cNvPr>
          <p:cNvSpPr txBox="1"/>
          <p:nvPr/>
        </p:nvSpPr>
        <p:spPr>
          <a:xfrm>
            <a:off x="7458348" y="3008197"/>
            <a:ext cx="1632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CE3634D-80D1-40F4-B3B0-CAE41639C374}"/>
              </a:ext>
            </a:extLst>
          </p:cNvPr>
          <p:cNvSpPr txBox="1"/>
          <p:nvPr/>
        </p:nvSpPr>
        <p:spPr>
          <a:xfrm>
            <a:off x="9560246" y="3008197"/>
            <a:ext cx="16325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 and Text.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">
            <a:extLst>
              <a:ext uri="{FF2B5EF4-FFF2-40B4-BE49-F238E27FC236}">
                <a16:creationId xmlns:a16="http://schemas.microsoft.com/office/drawing/2014/main" id="{D1B67E9C-E3DA-458D-BE13-81E2814D16FB}"/>
              </a:ext>
            </a:extLst>
          </p:cNvPr>
          <p:cNvGrpSpPr/>
          <p:nvPr/>
        </p:nvGrpSpPr>
        <p:grpSpPr>
          <a:xfrm>
            <a:off x="3915327" y="600692"/>
            <a:ext cx="703791" cy="3563615"/>
            <a:chOff x="3942094" y="-1847"/>
            <a:chExt cx="762976" cy="3863294"/>
          </a:xfrm>
          <a:solidFill>
            <a:schemeClr val="accent2"/>
          </a:solidFill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B8A292E7-08A2-4D97-938B-4FFDF6321ACD}"/>
                </a:ext>
              </a:extLst>
            </p:cNvPr>
            <p:cNvSpPr/>
            <p:nvPr/>
          </p:nvSpPr>
          <p:spPr>
            <a:xfrm>
              <a:off x="4288244" y="-1847"/>
              <a:ext cx="72000" cy="26517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1AEB12E2-127B-4FA9-8129-F58611CE58DE}"/>
                </a:ext>
              </a:extLst>
            </p:cNvPr>
            <p:cNvSpPr/>
            <p:nvPr/>
          </p:nvSpPr>
          <p:spPr>
            <a:xfrm rot="5400000" flipH="1">
              <a:off x="3694759" y="2851136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9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3 h 652173"/>
                <a:gd name="connsiteX20" fmla="*/ 421371 w 1075004"/>
                <a:gd name="connsiteY20" fmla="*/ 402653 h 652173"/>
                <a:gd name="connsiteX21" fmla="*/ 421370 w 1075004"/>
                <a:gd name="connsiteY21" fmla="*/ 417162 h 652173"/>
                <a:gd name="connsiteX22" fmla="*/ 762268 w 1075004"/>
                <a:gd name="connsiteY22" fmla="*/ 381333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1 h 652173"/>
                <a:gd name="connsiteX29" fmla="*/ 398669 w 1075004"/>
                <a:gd name="connsiteY29" fmla="*/ 402653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3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3 w 1075004"/>
                <a:gd name="connsiteY77" fmla="*/ 455012 h 652173"/>
                <a:gd name="connsiteX78" fmla="*/ 954893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9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9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6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7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4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3"/>
                  </a:cubicBezTo>
                  <a:cubicBezTo>
                    <a:pt x="438509" y="402653"/>
                    <a:pt x="429940" y="402652"/>
                    <a:pt x="421371" y="402653"/>
                  </a:cubicBezTo>
                  <a:lnTo>
                    <a:pt x="421370" y="417162"/>
                  </a:lnTo>
                  <a:lnTo>
                    <a:pt x="762268" y="381333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9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7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30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3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2"/>
                    <a:pt x="954893" y="455012"/>
                  </a:cubicBezTo>
                  <a:lnTo>
                    <a:pt x="954893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9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2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4">
            <a:extLst>
              <a:ext uri="{FF2B5EF4-FFF2-40B4-BE49-F238E27FC236}">
                <a16:creationId xmlns:a16="http://schemas.microsoft.com/office/drawing/2014/main" id="{D4BCD708-E0FF-41D2-B58A-9D5F95C62EEA}"/>
              </a:ext>
            </a:extLst>
          </p:cNvPr>
          <p:cNvGrpSpPr/>
          <p:nvPr/>
        </p:nvGrpSpPr>
        <p:grpSpPr>
          <a:xfrm>
            <a:off x="3136247" y="784724"/>
            <a:ext cx="574389" cy="2210752"/>
            <a:chOff x="3158599" y="-1847"/>
            <a:chExt cx="762976" cy="2936601"/>
          </a:xfrm>
          <a:solidFill>
            <a:schemeClr val="accent4"/>
          </a:solidFill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D483539E-8AA9-4A55-ADDC-29895B3AD867}"/>
                </a:ext>
              </a:extLst>
            </p:cNvPr>
            <p:cNvSpPr/>
            <p:nvPr/>
          </p:nvSpPr>
          <p:spPr>
            <a:xfrm>
              <a:off x="3501625" y="-1847"/>
              <a:ext cx="72000" cy="173736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876BA49E-49BC-4F52-93ED-B69F8BBC1604}"/>
                </a:ext>
              </a:extLst>
            </p:cNvPr>
            <p:cNvSpPr/>
            <p:nvPr/>
          </p:nvSpPr>
          <p:spPr>
            <a:xfrm rot="5400000" flipH="1">
              <a:off x="2911264" y="1924443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9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9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8 w 1075004"/>
                <a:gd name="connsiteY22" fmla="*/ 381332 h 652173"/>
                <a:gd name="connsiteX23" fmla="*/ 780980 w 1075004"/>
                <a:gd name="connsiteY23" fmla="*/ 396486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70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70 w 1075004"/>
                <a:gd name="connsiteY43" fmla="*/ 253854 h 652173"/>
                <a:gd name="connsiteX44" fmla="*/ 398670 w 1075004"/>
                <a:gd name="connsiteY44" fmla="*/ 226224 h 652173"/>
                <a:gd name="connsiteX45" fmla="*/ 399282 w 1075004"/>
                <a:gd name="connsiteY45" fmla="*/ 224745 h 652173"/>
                <a:gd name="connsiteX46" fmla="*/ 397876 w 1075004"/>
                <a:gd name="connsiteY46" fmla="*/ 220285 h 652173"/>
                <a:gd name="connsiteX47" fmla="*/ 416321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6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5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4 h 652173"/>
                <a:gd name="connsiteX74" fmla="*/ 954892 w 1075004"/>
                <a:gd name="connsiteY74" fmla="*/ 197162 h 652173"/>
                <a:gd name="connsiteX75" fmla="*/ 925591 w 1075004"/>
                <a:gd name="connsiteY75" fmla="*/ 226464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4 w 1075004"/>
                <a:gd name="connsiteY81" fmla="*/ 249904 h 652173"/>
                <a:gd name="connsiteX82" fmla="*/ 1045703 w 1075004"/>
                <a:gd name="connsiteY82" fmla="*/ 220603 h 652173"/>
                <a:gd name="connsiteX83" fmla="*/ 1016402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4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9" y="287905"/>
                  </a:cubicBezTo>
                  <a:cubicBezTo>
                    <a:pt x="438509" y="287905"/>
                    <a:pt x="429940" y="287905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9" y="345278"/>
                  </a:cubicBezTo>
                  <a:cubicBezTo>
                    <a:pt x="438510" y="345278"/>
                    <a:pt x="429940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8" y="381332"/>
                  </a:lnTo>
                  <a:cubicBezTo>
                    <a:pt x="771619" y="380350"/>
                    <a:pt x="779997" y="387134"/>
                    <a:pt x="780980" y="396486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9" y="368601"/>
                    <a:pt x="372962" y="368601"/>
                  </a:cubicBezTo>
                  <a:lnTo>
                    <a:pt x="398669" y="368601"/>
                  </a:lnTo>
                  <a:lnTo>
                    <a:pt x="398670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70" y="253854"/>
                  </a:lnTo>
                  <a:lnTo>
                    <a:pt x="398670" y="226224"/>
                  </a:lnTo>
                  <a:cubicBezTo>
                    <a:pt x="398670" y="225699"/>
                    <a:pt x="398705" y="225182"/>
                    <a:pt x="399282" y="224745"/>
                  </a:cubicBezTo>
                  <a:lnTo>
                    <a:pt x="397876" y="220285"/>
                  </a:lnTo>
                  <a:cubicBezTo>
                    <a:pt x="398695" y="210917"/>
                    <a:pt x="406953" y="203988"/>
                    <a:pt x="416321" y="204807"/>
                  </a:cubicBezTo>
                  <a:lnTo>
                    <a:pt x="766843" y="235474"/>
                  </a:lnTo>
                  <a:cubicBezTo>
                    <a:pt x="776210" y="236294"/>
                    <a:pt x="783140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6" y="173722"/>
                  </a:cubicBezTo>
                  <a:lnTo>
                    <a:pt x="634876" y="173722"/>
                  </a:lnTo>
                  <a:cubicBezTo>
                    <a:pt x="608806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5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900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4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4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4" y="249904"/>
                  </a:lnTo>
                  <a:cubicBezTo>
                    <a:pt x="1075004" y="233721"/>
                    <a:pt x="1061885" y="220603"/>
                    <a:pt x="1045703" y="220603"/>
                  </a:cubicBezTo>
                  <a:cubicBezTo>
                    <a:pt x="1029520" y="220603"/>
                    <a:pt x="1016402" y="233721"/>
                    <a:pt x="1016402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7">
            <a:extLst>
              <a:ext uri="{FF2B5EF4-FFF2-40B4-BE49-F238E27FC236}">
                <a16:creationId xmlns:a16="http://schemas.microsoft.com/office/drawing/2014/main" id="{2C48ABA8-17F0-403B-A19E-5871A3BDC4EA}"/>
              </a:ext>
            </a:extLst>
          </p:cNvPr>
          <p:cNvGrpSpPr/>
          <p:nvPr/>
        </p:nvGrpSpPr>
        <p:grpSpPr>
          <a:xfrm>
            <a:off x="1955467" y="-22296"/>
            <a:ext cx="1437328" cy="5489412"/>
            <a:chOff x="2015424" y="-1847"/>
            <a:chExt cx="1437328" cy="5489412"/>
          </a:xfrm>
        </p:grpSpPr>
        <p:sp>
          <p:nvSpPr>
            <p:cNvPr id="10" name="Rectangle 8">
              <a:extLst>
                <a:ext uri="{FF2B5EF4-FFF2-40B4-BE49-F238E27FC236}">
                  <a16:creationId xmlns:a16="http://schemas.microsoft.com/office/drawing/2014/main" id="{DD8BF214-B6E4-44F0-877B-B0896A807B5A}"/>
                </a:ext>
              </a:extLst>
            </p:cNvPr>
            <p:cNvSpPr/>
            <p:nvPr/>
          </p:nvSpPr>
          <p:spPr>
            <a:xfrm>
              <a:off x="2701620" y="-1847"/>
              <a:ext cx="72000" cy="40233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51">
              <a:extLst>
                <a:ext uri="{FF2B5EF4-FFF2-40B4-BE49-F238E27FC236}">
                  <a16:creationId xmlns:a16="http://schemas.microsoft.com/office/drawing/2014/main" id="{4A1F0177-066A-47FE-A600-B05C59CE783F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77E3A7CE-4C7E-4ADC-8801-77C7BDC6116A}"/>
              </a:ext>
            </a:extLst>
          </p:cNvPr>
          <p:cNvGrpSpPr/>
          <p:nvPr/>
        </p:nvGrpSpPr>
        <p:grpSpPr>
          <a:xfrm>
            <a:off x="695576" y="1279249"/>
            <a:ext cx="590209" cy="2807167"/>
            <a:chOff x="808111" y="-1847"/>
            <a:chExt cx="762978" cy="3628896"/>
          </a:xfrm>
          <a:solidFill>
            <a:schemeClr val="accent2"/>
          </a:solidFill>
        </p:grpSpPr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9763B22-4E8D-4B9A-9745-608E60E78043}"/>
                </a:ext>
              </a:extLst>
            </p:cNvPr>
            <p:cNvSpPr/>
            <p:nvPr/>
          </p:nvSpPr>
          <p:spPr>
            <a:xfrm>
              <a:off x="1152817" y="-1847"/>
              <a:ext cx="72000" cy="23774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: Shape 12">
              <a:extLst>
                <a:ext uri="{FF2B5EF4-FFF2-40B4-BE49-F238E27FC236}">
                  <a16:creationId xmlns:a16="http://schemas.microsoft.com/office/drawing/2014/main" id="{9498644E-141C-412F-AA20-78DC812CEA80}"/>
                </a:ext>
              </a:extLst>
            </p:cNvPr>
            <p:cNvSpPr/>
            <p:nvPr/>
          </p:nvSpPr>
          <p:spPr>
            <a:xfrm rot="5400000" flipH="1">
              <a:off x="560777" y="2616737"/>
              <a:ext cx="1257646" cy="762978"/>
            </a:xfrm>
            <a:custGeom>
              <a:avLst/>
              <a:gdLst>
                <a:gd name="connsiteX0" fmla="*/ 782320 w 1075004"/>
                <a:gd name="connsiteY0" fmla="*/ 253920 h 652174"/>
                <a:gd name="connsiteX1" fmla="*/ 763875 w 1075004"/>
                <a:gd name="connsiteY1" fmla="*/ 269397 h 652174"/>
                <a:gd name="connsiteX2" fmla="*/ 421371 w 1075004"/>
                <a:gd name="connsiteY2" fmla="*/ 239432 h 652174"/>
                <a:gd name="connsiteX3" fmla="*/ 421370 w 1075004"/>
                <a:gd name="connsiteY3" fmla="*/ 253855 h 652174"/>
                <a:gd name="connsiteX4" fmla="*/ 447078 w 1075004"/>
                <a:gd name="connsiteY4" fmla="*/ 253855 h 652174"/>
                <a:gd name="connsiteX5" fmla="*/ 464104 w 1075004"/>
                <a:gd name="connsiteY5" fmla="*/ 270881 h 652174"/>
                <a:gd name="connsiteX6" fmla="*/ 464104 w 1075004"/>
                <a:gd name="connsiteY6" fmla="*/ 270880 h 652174"/>
                <a:gd name="connsiteX7" fmla="*/ 447079 w 1075004"/>
                <a:gd name="connsiteY7" fmla="*/ 287906 h 652174"/>
                <a:gd name="connsiteX8" fmla="*/ 421371 w 1075004"/>
                <a:gd name="connsiteY8" fmla="*/ 287906 h 652174"/>
                <a:gd name="connsiteX9" fmla="*/ 421371 w 1075004"/>
                <a:gd name="connsiteY9" fmla="*/ 311228 h 652174"/>
                <a:gd name="connsiteX10" fmla="*/ 447078 w 1075004"/>
                <a:gd name="connsiteY10" fmla="*/ 311228 h 652174"/>
                <a:gd name="connsiteX11" fmla="*/ 464104 w 1075004"/>
                <a:gd name="connsiteY11" fmla="*/ 328254 h 652174"/>
                <a:gd name="connsiteX12" fmla="*/ 464104 w 1075004"/>
                <a:gd name="connsiteY12" fmla="*/ 328254 h 652174"/>
                <a:gd name="connsiteX13" fmla="*/ 447079 w 1075004"/>
                <a:gd name="connsiteY13" fmla="*/ 345279 h 652174"/>
                <a:gd name="connsiteX14" fmla="*/ 421371 w 1075004"/>
                <a:gd name="connsiteY14" fmla="*/ 345280 h 652174"/>
                <a:gd name="connsiteX15" fmla="*/ 421371 w 1075004"/>
                <a:gd name="connsiteY15" fmla="*/ 368602 h 652174"/>
                <a:gd name="connsiteX16" fmla="*/ 447078 w 1075004"/>
                <a:gd name="connsiteY16" fmla="*/ 368602 h 652174"/>
                <a:gd name="connsiteX17" fmla="*/ 464104 w 1075004"/>
                <a:gd name="connsiteY17" fmla="*/ 385628 h 652174"/>
                <a:gd name="connsiteX18" fmla="*/ 464104 w 1075004"/>
                <a:gd name="connsiteY18" fmla="*/ 385628 h 652174"/>
                <a:gd name="connsiteX19" fmla="*/ 447079 w 1075004"/>
                <a:gd name="connsiteY19" fmla="*/ 402653 h 652174"/>
                <a:gd name="connsiteX20" fmla="*/ 421371 w 1075004"/>
                <a:gd name="connsiteY20" fmla="*/ 402653 h 652174"/>
                <a:gd name="connsiteX21" fmla="*/ 421370 w 1075004"/>
                <a:gd name="connsiteY21" fmla="*/ 417163 h 652174"/>
                <a:gd name="connsiteX22" fmla="*/ 762268 w 1075004"/>
                <a:gd name="connsiteY22" fmla="*/ 381333 h 652174"/>
                <a:gd name="connsiteX23" fmla="*/ 780980 w 1075004"/>
                <a:gd name="connsiteY23" fmla="*/ 396486 h 652174"/>
                <a:gd name="connsiteX24" fmla="*/ 765828 w 1075004"/>
                <a:gd name="connsiteY24" fmla="*/ 415198 h 652174"/>
                <a:gd name="connsiteX25" fmla="*/ 415893 w 1075004"/>
                <a:gd name="connsiteY25" fmla="*/ 451978 h 652174"/>
                <a:gd name="connsiteX26" fmla="*/ 397181 w 1075004"/>
                <a:gd name="connsiteY26" fmla="*/ 436825 h 652174"/>
                <a:gd name="connsiteX27" fmla="*/ 398889 w 1075004"/>
                <a:gd name="connsiteY27" fmla="*/ 431061 h 652174"/>
                <a:gd name="connsiteX28" fmla="*/ 398669 w 1075004"/>
                <a:gd name="connsiteY28" fmla="*/ 430531 h 652174"/>
                <a:gd name="connsiteX29" fmla="*/ 398669 w 1075004"/>
                <a:gd name="connsiteY29" fmla="*/ 402653 h 652174"/>
                <a:gd name="connsiteX30" fmla="*/ 372962 w 1075004"/>
                <a:gd name="connsiteY30" fmla="*/ 402654 h 652174"/>
                <a:gd name="connsiteX31" fmla="*/ 355936 w 1075004"/>
                <a:gd name="connsiteY31" fmla="*/ 385628 h 652174"/>
                <a:gd name="connsiteX32" fmla="*/ 372962 w 1075004"/>
                <a:gd name="connsiteY32" fmla="*/ 368602 h 652174"/>
                <a:gd name="connsiteX33" fmla="*/ 398669 w 1075004"/>
                <a:gd name="connsiteY33" fmla="*/ 368602 h 652174"/>
                <a:gd name="connsiteX34" fmla="*/ 398670 w 1075004"/>
                <a:gd name="connsiteY34" fmla="*/ 345280 h 652174"/>
                <a:gd name="connsiteX35" fmla="*/ 372962 w 1075004"/>
                <a:gd name="connsiteY35" fmla="*/ 345280 h 652174"/>
                <a:gd name="connsiteX36" fmla="*/ 355936 w 1075004"/>
                <a:gd name="connsiteY36" fmla="*/ 328254 h 652174"/>
                <a:gd name="connsiteX37" fmla="*/ 372962 w 1075004"/>
                <a:gd name="connsiteY37" fmla="*/ 311229 h 652174"/>
                <a:gd name="connsiteX38" fmla="*/ 398669 w 1075004"/>
                <a:gd name="connsiteY38" fmla="*/ 311228 h 652174"/>
                <a:gd name="connsiteX39" fmla="*/ 398669 w 1075004"/>
                <a:gd name="connsiteY39" fmla="*/ 287906 h 652174"/>
                <a:gd name="connsiteX40" fmla="*/ 372962 w 1075004"/>
                <a:gd name="connsiteY40" fmla="*/ 287906 h 652174"/>
                <a:gd name="connsiteX41" fmla="*/ 355936 w 1075004"/>
                <a:gd name="connsiteY41" fmla="*/ 270881 h 652174"/>
                <a:gd name="connsiteX42" fmla="*/ 372962 w 1075004"/>
                <a:gd name="connsiteY42" fmla="*/ 253855 h 652174"/>
                <a:gd name="connsiteX43" fmla="*/ 398670 w 1075004"/>
                <a:gd name="connsiteY43" fmla="*/ 253855 h 652174"/>
                <a:gd name="connsiteX44" fmla="*/ 398670 w 1075004"/>
                <a:gd name="connsiteY44" fmla="*/ 226225 h 652174"/>
                <a:gd name="connsiteX45" fmla="*/ 399282 w 1075004"/>
                <a:gd name="connsiteY45" fmla="*/ 224746 h 652174"/>
                <a:gd name="connsiteX46" fmla="*/ 397876 w 1075004"/>
                <a:gd name="connsiteY46" fmla="*/ 220286 h 652174"/>
                <a:gd name="connsiteX47" fmla="*/ 416321 w 1075004"/>
                <a:gd name="connsiteY47" fmla="*/ 204808 h 652174"/>
                <a:gd name="connsiteX48" fmla="*/ 766843 w 1075004"/>
                <a:gd name="connsiteY48" fmla="*/ 235475 h 652174"/>
                <a:gd name="connsiteX49" fmla="*/ 782320 w 1075004"/>
                <a:gd name="connsiteY49" fmla="*/ 253920 h 652174"/>
                <a:gd name="connsiteX50" fmla="*/ 787242 w 1075004"/>
                <a:gd name="connsiteY50" fmla="*/ 326088 h 652174"/>
                <a:gd name="connsiteX51" fmla="*/ 785600 w 1075004"/>
                <a:gd name="connsiteY51" fmla="*/ 324446 h 652174"/>
                <a:gd name="connsiteX52" fmla="*/ 785600 w 1075004"/>
                <a:gd name="connsiteY52" fmla="*/ 237208 h 652174"/>
                <a:gd name="connsiteX53" fmla="*/ 722116 w 1075004"/>
                <a:gd name="connsiteY53" fmla="*/ 173723 h 652174"/>
                <a:gd name="connsiteX54" fmla="*/ 634876 w 1075004"/>
                <a:gd name="connsiteY54" fmla="*/ 173723 h 652174"/>
                <a:gd name="connsiteX55" fmla="*/ 556664 w 1075004"/>
                <a:gd name="connsiteY55" fmla="*/ 95510 h 652174"/>
                <a:gd name="connsiteX56" fmla="*/ 95508 w 1075004"/>
                <a:gd name="connsiteY56" fmla="*/ 95510 h 652174"/>
                <a:gd name="connsiteX57" fmla="*/ 0 w 1075004"/>
                <a:gd name="connsiteY57" fmla="*/ 326088 h 652174"/>
                <a:gd name="connsiteX58" fmla="*/ 95508 w 1075004"/>
                <a:gd name="connsiteY58" fmla="*/ 556666 h 652174"/>
                <a:gd name="connsiteX59" fmla="*/ 556665 w 1075004"/>
                <a:gd name="connsiteY59" fmla="*/ 556666 h 652174"/>
                <a:gd name="connsiteX60" fmla="*/ 634877 w 1075004"/>
                <a:gd name="connsiteY60" fmla="*/ 478453 h 652174"/>
                <a:gd name="connsiteX61" fmla="*/ 722116 w 1075004"/>
                <a:gd name="connsiteY61" fmla="*/ 478454 h 652174"/>
                <a:gd name="connsiteX62" fmla="*/ 785600 w 1075004"/>
                <a:gd name="connsiteY62" fmla="*/ 414969 h 652174"/>
                <a:gd name="connsiteX63" fmla="*/ 785600 w 1075004"/>
                <a:gd name="connsiteY63" fmla="*/ 327730 h 652174"/>
                <a:gd name="connsiteX64" fmla="*/ 893383 w 1075004"/>
                <a:gd name="connsiteY64" fmla="*/ 437431 h 652174"/>
                <a:gd name="connsiteX65" fmla="*/ 893383 w 1075004"/>
                <a:gd name="connsiteY65" fmla="*/ 214744 h 652174"/>
                <a:gd name="connsiteX66" fmla="*/ 864082 w 1075004"/>
                <a:gd name="connsiteY66" fmla="*/ 185443 h 652174"/>
                <a:gd name="connsiteX67" fmla="*/ 834781 w 1075004"/>
                <a:gd name="connsiteY67" fmla="*/ 214744 h 652174"/>
                <a:gd name="connsiteX68" fmla="*/ 834781 w 1075004"/>
                <a:gd name="connsiteY68" fmla="*/ 437432 h 652174"/>
                <a:gd name="connsiteX69" fmla="*/ 864082 w 1075004"/>
                <a:gd name="connsiteY69" fmla="*/ 466733 h 652174"/>
                <a:gd name="connsiteX70" fmla="*/ 864082 w 1075004"/>
                <a:gd name="connsiteY70" fmla="*/ 466732 h 652174"/>
                <a:gd name="connsiteX71" fmla="*/ 893383 w 1075004"/>
                <a:gd name="connsiteY71" fmla="*/ 437431 h 652174"/>
                <a:gd name="connsiteX72" fmla="*/ 984194 w 1075004"/>
                <a:gd name="connsiteY72" fmla="*/ 425711 h 652174"/>
                <a:gd name="connsiteX73" fmla="*/ 984193 w 1075004"/>
                <a:gd name="connsiteY73" fmla="*/ 226464 h 652174"/>
                <a:gd name="connsiteX74" fmla="*/ 954893 w 1075004"/>
                <a:gd name="connsiteY74" fmla="*/ 197163 h 652174"/>
                <a:gd name="connsiteX75" fmla="*/ 925591 w 1075004"/>
                <a:gd name="connsiteY75" fmla="*/ 226464 h 652174"/>
                <a:gd name="connsiteX76" fmla="*/ 925591 w 1075004"/>
                <a:gd name="connsiteY76" fmla="*/ 425711 h 652174"/>
                <a:gd name="connsiteX77" fmla="*/ 954893 w 1075004"/>
                <a:gd name="connsiteY77" fmla="*/ 455012 h 652174"/>
                <a:gd name="connsiteX78" fmla="*/ 954893 w 1075004"/>
                <a:gd name="connsiteY78" fmla="*/ 455012 h 652174"/>
                <a:gd name="connsiteX79" fmla="*/ 984194 w 1075004"/>
                <a:gd name="connsiteY79" fmla="*/ 425711 h 652174"/>
                <a:gd name="connsiteX80" fmla="*/ 1075004 w 1075004"/>
                <a:gd name="connsiteY80" fmla="*/ 402269 h 652174"/>
                <a:gd name="connsiteX81" fmla="*/ 1075004 w 1075004"/>
                <a:gd name="connsiteY81" fmla="*/ 249905 h 652174"/>
                <a:gd name="connsiteX82" fmla="*/ 1045703 w 1075004"/>
                <a:gd name="connsiteY82" fmla="*/ 220604 h 652174"/>
                <a:gd name="connsiteX83" fmla="*/ 1016402 w 1075004"/>
                <a:gd name="connsiteY83" fmla="*/ 249905 h 652174"/>
                <a:gd name="connsiteX84" fmla="*/ 1016402 w 1075004"/>
                <a:gd name="connsiteY84" fmla="*/ 402270 h 652174"/>
                <a:gd name="connsiteX85" fmla="*/ 1045703 w 1075004"/>
                <a:gd name="connsiteY85" fmla="*/ 431571 h 652174"/>
                <a:gd name="connsiteX86" fmla="*/ 1045703 w 1075004"/>
                <a:gd name="connsiteY86" fmla="*/ 431571 h 652174"/>
                <a:gd name="connsiteX87" fmla="*/ 1075004 w 1075004"/>
                <a:gd name="connsiteY87" fmla="*/ 402269 h 652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4">
                  <a:moveTo>
                    <a:pt x="782320" y="253920"/>
                  </a:moveTo>
                  <a:cubicBezTo>
                    <a:pt x="781500" y="263287"/>
                    <a:pt x="773242" y="270216"/>
                    <a:pt x="763875" y="269397"/>
                  </a:cubicBezTo>
                  <a:cubicBezTo>
                    <a:pt x="649707" y="259409"/>
                    <a:pt x="535539" y="249421"/>
                    <a:pt x="421371" y="239432"/>
                  </a:cubicBezTo>
                  <a:lnTo>
                    <a:pt x="421370" y="253855"/>
                  </a:lnTo>
                  <a:lnTo>
                    <a:pt x="447078" y="253855"/>
                  </a:lnTo>
                  <a:cubicBezTo>
                    <a:pt x="456482" y="253854"/>
                    <a:pt x="464104" y="261477"/>
                    <a:pt x="464104" y="270881"/>
                  </a:cubicBezTo>
                  <a:lnTo>
                    <a:pt x="464104" y="270880"/>
                  </a:lnTo>
                  <a:cubicBezTo>
                    <a:pt x="464104" y="280283"/>
                    <a:pt x="456482" y="287906"/>
                    <a:pt x="447079" y="287906"/>
                  </a:cubicBezTo>
                  <a:cubicBezTo>
                    <a:pt x="438509" y="287906"/>
                    <a:pt x="429940" y="287905"/>
                    <a:pt x="421371" y="287906"/>
                  </a:cubicBezTo>
                  <a:lnTo>
                    <a:pt x="421371" y="311228"/>
                  </a:lnTo>
                  <a:lnTo>
                    <a:pt x="447078" y="311228"/>
                  </a:lnTo>
                  <a:cubicBezTo>
                    <a:pt x="456482" y="311228"/>
                    <a:pt x="464104" y="318851"/>
                    <a:pt x="464104" y="328254"/>
                  </a:cubicBezTo>
                  <a:lnTo>
                    <a:pt x="464104" y="328254"/>
                  </a:lnTo>
                  <a:cubicBezTo>
                    <a:pt x="464104" y="337656"/>
                    <a:pt x="456482" y="345279"/>
                    <a:pt x="447079" y="345279"/>
                  </a:cubicBezTo>
                  <a:cubicBezTo>
                    <a:pt x="438510" y="345279"/>
                    <a:pt x="429940" y="345279"/>
                    <a:pt x="421371" y="345280"/>
                  </a:cubicBezTo>
                  <a:lnTo>
                    <a:pt x="421371" y="368602"/>
                  </a:lnTo>
                  <a:lnTo>
                    <a:pt x="447078" y="368602"/>
                  </a:lnTo>
                  <a:cubicBezTo>
                    <a:pt x="456482" y="368602"/>
                    <a:pt x="464104" y="376224"/>
                    <a:pt x="464104" y="385628"/>
                  </a:cubicBezTo>
                  <a:lnTo>
                    <a:pt x="464104" y="385628"/>
                  </a:lnTo>
                  <a:cubicBezTo>
                    <a:pt x="464104" y="395031"/>
                    <a:pt x="456481" y="402653"/>
                    <a:pt x="447079" y="402653"/>
                  </a:cubicBezTo>
                  <a:cubicBezTo>
                    <a:pt x="438509" y="402653"/>
                    <a:pt x="429940" y="402653"/>
                    <a:pt x="421371" y="402653"/>
                  </a:cubicBezTo>
                  <a:lnTo>
                    <a:pt x="421370" y="417163"/>
                  </a:lnTo>
                  <a:lnTo>
                    <a:pt x="762268" y="381333"/>
                  </a:lnTo>
                  <a:cubicBezTo>
                    <a:pt x="771619" y="380351"/>
                    <a:pt x="779997" y="387135"/>
                    <a:pt x="780980" y="396486"/>
                  </a:cubicBezTo>
                  <a:cubicBezTo>
                    <a:pt x="781963" y="405838"/>
                    <a:pt x="775179" y="414215"/>
                    <a:pt x="765828" y="415198"/>
                  </a:cubicBezTo>
                  <a:cubicBezTo>
                    <a:pt x="649182" y="427458"/>
                    <a:pt x="532538" y="439719"/>
                    <a:pt x="415893" y="451978"/>
                  </a:cubicBezTo>
                  <a:cubicBezTo>
                    <a:pt x="406541" y="452961"/>
                    <a:pt x="398164" y="446177"/>
                    <a:pt x="397181" y="436825"/>
                  </a:cubicBezTo>
                  <a:cubicBezTo>
                    <a:pt x="396959" y="434721"/>
                    <a:pt x="397132" y="432666"/>
                    <a:pt x="398889" y="431061"/>
                  </a:cubicBezTo>
                  <a:lnTo>
                    <a:pt x="398669" y="430531"/>
                  </a:lnTo>
                  <a:lnTo>
                    <a:pt x="398669" y="402653"/>
                  </a:lnTo>
                  <a:lnTo>
                    <a:pt x="372962" y="402654"/>
                  </a:lnTo>
                  <a:cubicBezTo>
                    <a:pt x="363559" y="402654"/>
                    <a:pt x="355936" y="395032"/>
                    <a:pt x="355936" y="385628"/>
                  </a:cubicBezTo>
                  <a:cubicBezTo>
                    <a:pt x="355936" y="376225"/>
                    <a:pt x="363559" y="368602"/>
                    <a:pt x="372962" y="368602"/>
                  </a:cubicBezTo>
                  <a:lnTo>
                    <a:pt x="398669" y="368602"/>
                  </a:lnTo>
                  <a:lnTo>
                    <a:pt x="398670" y="345280"/>
                  </a:lnTo>
                  <a:lnTo>
                    <a:pt x="372962" y="345280"/>
                  </a:lnTo>
                  <a:cubicBezTo>
                    <a:pt x="363559" y="345279"/>
                    <a:pt x="355937" y="337657"/>
                    <a:pt x="355936" y="328254"/>
                  </a:cubicBezTo>
                  <a:cubicBezTo>
                    <a:pt x="355937" y="318851"/>
                    <a:pt x="363559" y="311228"/>
                    <a:pt x="372962" y="311229"/>
                  </a:cubicBezTo>
                  <a:lnTo>
                    <a:pt x="398669" y="311228"/>
                  </a:lnTo>
                  <a:lnTo>
                    <a:pt x="398669" y="287906"/>
                  </a:lnTo>
                  <a:lnTo>
                    <a:pt x="372962" y="287906"/>
                  </a:lnTo>
                  <a:cubicBezTo>
                    <a:pt x="363559" y="287906"/>
                    <a:pt x="355936" y="280284"/>
                    <a:pt x="355936" y="270881"/>
                  </a:cubicBezTo>
                  <a:cubicBezTo>
                    <a:pt x="355936" y="261477"/>
                    <a:pt x="363559" y="253855"/>
                    <a:pt x="372962" y="253855"/>
                  </a:cubicBezTo>
                  <a:lnTo>
                    <a:pt x="398670" y="253855"/>
                  </a:lnTo>
                  <a:lnTo>
                    <a:pt x="398670" y="226225"/>
                  </a:lnTo>
                  <a:cubicBezTo>
                    <a:pt x="398670" y="225700"/>
                    <a:pt x="398705" y="225183"/>
                    <a:pt x="399282" y="224746"/>
                  </a:cubicBezTo>
                  <a:lnTo>
                    <a:pt x="397876" y="220286"/>
                  </a:lnTo>
                  <a:cubicBezTo>
                    <a:pt x="398695" y="210918"/>
                    <a:pt x="406953" y="203989"/>
                    <a:pt x="416321" y="204808"/>
                  </a:cubicBezTo>
                  <a:lnTo>
                    <a:pt x="766843" y="235475"/>
                  </a:lnTo>
                  <a:cubicBezTo>
                    <a:pt x="776210" y="236295"/>
                    <a:pt x="783140" y="244552"/>
                    <a:pt x="782320" y="253920"/>
                  </a:cubicBezTo>
                  <a:close/>
                  <a:moveTo>
                    <a:pt x="787242" y="326088"/>
                  </a:moveTo>
                  <a:lnTo>
                    <a:pt x="785600" y="324446"/>
                  </a:lnTo>
                  <a:lnTo>
                    <a:pt x="785600" y="237208"/>
                  </a:lnTo>
                  <a:cubicBezTo>
                    <a:pt x="785600" y="202146"/>
                    <a:pt x="757177" y="173723"/>
                    <a:pt x="722116" y="173723"/>
                  </a:cubicBezTo>
                  <a:lnTo>
                    <a:pt x="634876" y="173723"/>
                  </a:lnTo>
                  <a:cubicBezTo>
                    <a:pt x="608806" y="147652"/>
                    <a:pt x="582735" y="121580"/>
                    <a:pt x="556664" y="95510"/>
                  </a:cubicBezTo>
                  <a:cubicBezTo>
                    <a:pt x="429319" y="-31836"/>
                    <a:pt x="222853" y="-31835"/>
                    <a:pt x="95508" y="95510"/>
                  </a:cubicBezTo>
                  <a:cubicBezTo>
                    <a:pt x="31836" y="159182"/>
                    <a:pt x="0" y="242635"/>
                    <a:pt x="0" y="326088"/>
                  </a:cubicBezTo>
                  <a:cubicBezTo>
                    <a:pt x="0" y="409541"/>
                    <a:pt x="31836" y="492993"/>
                    <a:pt x="95508" y="556666"/>
                  </a:cubicBezTo>
                  <a:cubicBezTo>
                    <a:pt x="222853" y="684011"/>
                    <a:pt x="429320" y="684011"/>
                    <a:pt x="556665" y="556666"/>
                  </a:cubicBezTo>
                  <a:lnTo>
                    <a:pt x="634877" y="478453"/>
                  </a:lnTo>
                  <a:lnTo>
                    <a:pt x="722116" y="478454"/>
                  </a:lnTo>
                  <a:cubicBezTo>
                    <a:pt x="757178" y="478453"/>
                    <a:pt x="785600" y="450030"/>
                    <a:pt x="785600" y="414969"/>
                  </a:cubicBezTo>
                  <a:lnTo>
                    <a:pt x="785600" y="327730"/>
                  </a:lnTo>
                  <a:close/>
                  <a:moveTo>
                    <a:pt x="893383" y="437431"/>
                  </a:moveTo>
                  <a:lnTo>
                    <a:pt x="893383" y="214744"/>
                  </a:lnTo>
                  <a:cubicBezTo>
                    <a:pt x="893383" y="198562"/>
                    <a:pt x="880265" y="185443"/>
                    <a:pt x="864082" y="185443"/>
                  </a:cubicBezTo>
                  <a:cubicBezTo>
                    <a:pt x="847900" y="185443"/>
                    <a:pt x="834781" y="198562"/>
                    <a:pt x="834781" y="214744"/>
                  </a:cubicBezTo>
                  <a:lnTo>
                    <a:pt x="834781" y="437432"/>
                  </a:lnTo>
                  <a:cubicBezTo>
                    <a:pt x="834781" y="453614"/>
                    <a:pt x="847900" y="466733"/>
                    <a:pt x="864082" y="466733"/>
                  </a:cubicBezTo>
                  <a:lnTo>
                    <a:pt x="864082" y="466732"/>
                  </a:lnTo>
                  <a:cubicBezTo>
                    <a:pt x="880265" y="466732"/>
                    <a:pt x="893383" y="453614"/>
                    <a:pt x="893383" y="437431"/>
                  </a:cubicBezTo>
                  <a:close/>
                  <a:moveTo>
                    <a:pt x="984194" y="425711"/>
                  </a:moveTo>
                  <a:lnTo>
                    <a:pt x="984193" y="226464"/>
                  </a:lnTo>
                  <a:cubicBezTo>
                    <a:pt x="984193" y="210282"/>
                    <a:pt x="971075" y="197164"/>
                    <a:pt x="954893" y="197163"/>
                  </a:cubicBezTo>
                  <a:cubicBezTo>
                    <a:pt x="938710" y="197164"/>
                    <a:pt x="925591" y="210282"/>
                    <a:pt x="925591" y="226464"/>
                  </a:cubicBezTo>
                  <a:lnTo>
                    <a:pt x="925591" y="425711"/>
                  </a:lnTo>
                  <a:cubicBezTo>
                    <a:pt x="925591" y="441894"/>
                    <a:pt x="938710" y="455012"/>
                    <a:pt x="954893" y="455012"/>
                  </a:cubicBezTo>
                  <a:lnTo>
                    <a:pt x="954893" y="455012"/>
                  </a:lnTo>
                  <a:cubicBezTo>
                    <a:pt x="971075" y="455012"/>
                    <a:pt x="984194" y="441893"/>
                    <a:pt x="984194" y="425711"/>
                  </a:cubicBezTo>
                  <a:close/>
                  <a:moveTo>
                    <a:pt x="1075004" y="402269"/>
                  </a:moveTo>
                  <a:lnTo>
                    <a:pt x="1075004" y="249905"/>
                  </a:lnTo>
                  <a:cubicBezTo>
                    <a:pt x="1075004" y="233722"/>
                    <a:pt x="1061885" y="220604"/>
                    <a:pt x="1045703" y="220604"/>
                  </a:cubicBezTo>
                  <a:cubicBezTo>
                    <a:pt x="1029520" y="220604"/>
                    <a:pt x="1016402" y="233722"/>
                    <a:pt x="1016402" y="249905"/>
                  </a:cubicBezTo>
                  <a:lnTo>
                    <a:pt x="1016402" y="402270"/>
                  </a:lnTo>
                  <a:cubicBezTo>
                    <a:pt x="1016402" y="418452"/>
                    <a:pt x="1029520" y="431571"/>
                    <a:pt x="1045703" y="431571"/>
                  </a:cubicBezTo>
                  <a:lnTo>
                    <a:pt x="1045703" y="431571"/>
                  </a:lnTo>
                  <a:cubicBezTo>
                    <a:pt x="1061885" y="431571"/>
                    <a:pt x="1075004" y="418452"/>
                    <a:pt x="1075004" y="4022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FFD07914-90CA-4772-B4E2-F92895838F06}"/>
              </a:ext>
            </a:extLst>
          </p:cNvPr>
          <p:cNvGrpSpPr/>
          <p:nvPr/>
        </p:nvGrpSpPr>
        <p:grpSpPr>
          <a:xfrm>
            <a:off x="1671504" y="1081006"/>
            <a:ext cx="762976" cy="2449850"/>
            <a:chOff x="1591607" y="-20084"/>
            <a:chExt cx="762976" cy="2449850"/>
          </a:xfrm>
        </p:grpSpPr>
        <p:sp>
          <p:nvSpPr>
            <p:cNvPr id="16" name="Rectangle 14">
              <a:extLst>
                <a:ext uri="{FF2B5EF4-FFF2-40B4-BE49-F238E27FC236}">
                  <a16:creationId xmlns:a16="http://schemas.microsoft.com/office/drawing/2014/main" id="{9DF1394E-F67E-439A-941F-9DFA51B6B54F}"/>
                </a:ext>
              </a:extLst>
            </p:cNvPr>
            <p:cNvSpPr/>
            <p:nvPr/>
          </p:nvSpPr>
          <p:spPr>
            <a:xfrm>
              <a:off x="1936171" y="-20084"/>
              <a:ext cx="72000" cy="118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7" name="Freeform: Shape 15">
              <a:extLst>
                <a:ext uri="{FF2B5EF4-FFF2-40B4-BE49-F238E27FC236}">
                  <a16:creationId xmlns:a16="http://schemas.microsoft.com/office/drawing/2014/main" id="{BD5F25F9-C1FD-41EB-A9C2-D22368277C7B}"/>
                </a:ext>
              </a:extLst>
            </p:cNvPr>
            <p:cNvSpPr/>
            <p:nvPr/>
          </p:nvSpPr>
          <p:spPr>
            <a:xfrm rot="5400000" flipH="1">
              <a:off x="1344272" y="1419455"/>
              <a:ext cx="1257646" cy="762976"/>
            </a:xfrm>
            <a:custGeom>
              <a:avLst/>
              <a:gdLst>
                <a:gd name="connsiteX0" fmla="*/ 782320 w 1075004"/>
                <a:gd name="connsiteY0" fmla="*/ 253919 h 652173"/>
                <a:gd name="connsiteX1" fmla="*/ 763875 w 1075004"/>
                <a:gd name="connsiteY1" fmla="*/ 269396 h 652173"/>
                <a:gd name="connsiteX2" fmla="*/ 421371 w 1075004"/>
                <a:gd name="connsiteY2" fmla="*/ 239431 h 652173"/>
                <a:gd name="connsiteX3" fmla="*/ 421370 w 1075004"/>
                <a:gd name="connsiteY3" fmla="*/ 253854 h 652173"/>
                <a:gd name="connsiteX4" fmla="*/ 447078 w 1075004"/>
                <a:gd name="connsiteY4" fmla="*/ 253854 h 652173"/>
                <a:gd name="connsiteX5" fmla="*/ 464104 w 1075004"/>
                <a:gd name="connsiteY5" fmla="*/ 270880 h 652173"/>
                <a:gd name="connsiteX6" fmla="*/ 464104 w 1075004"/>
                <a:gd name="connsiteY6" fmla="*/ 270879 h 652173"/>
                <a:gd name="connsiteX7" fmla="*/ 447078 w 1075004"/>
                <a:gd name="connsiteY7" fmla="*/ 287905 h 652173"/>
                <a:gd name="connsiteX8" fmla="*/ 421371 w 1075004"/>
                <a:gd name="connsiteY8" fmla="*/ 287905 h 652173"/>
                <a:gd name="connsiteX9" fmla="*/ 421371 w 1075004"/>
                <a:gd name="connsiteY9" fmla="*/ 311227 h 652173"/>
                <a:gd name="connsiteX10" fmla="*/ 447078 w 1075004"/>
                <a:gd name="connsiteY10" fmla="*/ 311227 h 652173"/>
                <a:gd name="connsiteX11" fmla="*/ 464104 w 1075004"/>
                <a:gd name="connsiteY11" fmla="*/ 328253 h 652173"/>
                <a:gd name="connsiteX12" fmla="*/ 464104 w 1075004"/>
                <a:gd name="connsiteY12" fmla="*/ 328253 h 652173"/>
                <a:gd name="connsiteX13" fmla="*/ 447078 w 1075004"/>
                <a:gd name="connsiteY13" fmla="*/ 345278 h 652173"/>
                <a:gd name="connsiteX14" fmla="*/ 421371 w 1075004"/>
                <a:gd name="connsiteY14" fmla="*/ 345279 h 652173"/>
                <a:gd name="connsiteX15" fmla="*/ 421371 w 1075004"/>
                <a:gd name="connsiteY15" fmla="*/ 368601 h 652173"/>
                <a:gd name="connsiteX16" fmla="*/ 447078 w 1075004"/>
                <a:gd name="connsiteY16" fmla="*/ 368601 h 652173"/>
                <a:gd name="connsiteX17" fmla="*/ 464104 w 1075004"/>
                <a:gd name="connsiteY17" fmla="*/ 385627 h 652173"/>
                <a:gd name="connsiteX18" fmla="*/ 464104 w 1075004"/>
                <a:gd name="connsiteY18" fmla="*/ 385627 h 652173"/>
                <a:gd name="connsiteX19" fmla="*/ 447079 w 1075004"/>
                <a:gd name="connsiteY19" fmla="*/ 402652 h 652173"/>
                <a:gd name="connsiteX20" fmla="*/ 421371 w 1075004"/>
                <a:gd name="connsiteY20" fmla="*/ 402652 h 652173"/>
                <a:gd name="connsiteX21" fmla="*/ 421370 w 1075004"/>
                <a:gd name="connsiteY21" fmla="*/ 417162 h 652173"/>
                <a:gd name="connsiteX22" fmla="*/ 762267 w 1075004"/>
                <a:gd name="connsiteY22" fmla="*/ 381332 h 652173"/>
                <a:gd name="connsiteX23" fmla="*/ 780979 w 1075004"/>
                <a:gd name="connsiteY23" fmla="*/ 396485 h 652173"/>
                <a:gd name="connsiteX24" fmla="*/ 765828 w 1075004"/>
                <a:gd name="connsiteY24" fmla="*/ 415197 h 652173"/>
                <a:gd name="connsiteX25" fmla="*/ 415893 w 1075004"/>
                <a:gd name="connsiteY25" fmla="*/ 451977 h 652173"/>
                <a:gd name="connsiteX26" fmla="*/ 397181 w 1075004"/>
                <a:gd name="connsiteY26" fmla="*/ 436824 h 652173"/>
                <a:gd name="connsiteX27" fmla="*/ 398889 w 1075004"/>
                <a:gd name="connsiteY27" fmla="*/ 431060 h 652173"/>
                <a:gd name="connsiteX28" fmla="*/ 398669 w 1075004"/>
                <a:gd name="connsiteY28" fmla="*/ 430530 h 652173"/>
                <a:gd name="connsiteX29" fmla="*/ 398669 w 1075004"/>
                <a:gd name="connsiteY29" fmla="*/ 402652 h 652173"/>
                <a:gd name="connsiteX30" fmla="*/ 372962 w 1075004"/>
                <a:gd name="connsiteY30" fmla="*/ 402653 h 652173"/>
                <a:gd name="connsiteX31" fmla="*/ 355936 w 1075004"/>
                <a:gd name="connsiteY31" fmla="*/ 385627 h 652173"/>
                <a:gd name="connsiteX32" fmla="*/ 372962 w 1075004"/>
                <a:gd name="connsiteY32" fmla="*/ 368601 h 652173"/>
                <a:gd name="connsiteX33" fmla="*/ 398669 w 1075004"/>
                <a:gd name="connsiteY33" fmla="*/ 368601 h 652173"/>
                <a:gd name="connsiteX34" fmla="*/ 398669 w 1075004"/>
                <a:gd name="connsiteY34" fmla="*/ 345279 h 652173"/>
                <a:gd name="connsiteX35" fmla="*/ 372962 w 1075004"/>
                <a:gd name="connsiteY35" fmla="*/ 345279 h 652173"/>
                <a:gd name="connsiteX36" fmla="*/ 355936 w 1075004"/>
                <a:gd name="connsiteY36" fmla="*/ 328253 h 652173"/>
                <a:gd name="connsiteX37" fmla="*/ 372962 w 1075004"/>
                <a:gd name="connsiteY37" fmla="*/ 311228 h 652173"/>
                <a:gd name="connsiteX38" fmla="*/ 398669 w 1075004"/>
                <a:gd name="connsiteY38" fmla="*/ 311227 h 652173"/>
                <a:gd name="connsiteX39" fmla="*/ 398669 w 1075004"/>
                <a:gd name="connsiteY39" fmla="*/ 287905 h 652173"/>
                <a:gd name="connsiteX40" fmla="*/ 372962 w 1075004"/>
                <a:gd name="connsiteY40" fmla="*/ 287905 h 652173"/>
                <a:gd name="connsiteX41" fmla="*/ 355936 w 1075004"/>
                <a:gd name="connsiteY41" fmla="*/ 270880 h 652173"/>
                <a:gd name="connsiteX42" fmla="*/ 372962 w 1075004"/>
                <a:gd name="connsiteY42" fmla="*/ 253854 h 652173"/>
                <a:gd name="connsiteX43" fmla="*/ 398669 w 1075004"/>
                <a:gd name="connsiteY43" fmla="*/ 253854 h 652173"/>
                <a:gd name="connsiteX44" fmla="*/ 398669 w 1075004"/>
                <a:gd name="connsiteY44" fmla="*/ 226224 h 652173"/>
                <a:gd name="connsiteX45" fmla="*/ 399282 w 1075004"/>
                <a:gd name="connsiteY45" fmla="*/ 224745 h 652173"/>
                <a:gd name="connsiteX46" fmla="*/ 397875 w 1075004"/>
                <a:gd name="connsiteY46" fmla="*/ 220285 h 652173"/>
                <a:gd name="connsiteX47" fmla="*/ 416320 w 1075004"/>
                <a:gd name="connsiteY47" fmla="*/ 204807 h 652173"/>
                <a:gd name="connsiteX48" fmla="*/ 766843 w 1075004"/>
                <a:gd name="connsiteY48" fmla="*/ 235474 h 652173"/>
                <a:gd name="connsiteX49" fmla="*/ 782320 w 1075004"/>
                <a:gd name="connsiteY49" fmla="*/ 253919 h 652173"/>
                <a:gd name="connsiteX50" fmla="*/ 787242 w 1075004"/>
                <a:gd name="connsiteY50" fmla="*/ 326087 h 652173"/>
                <a:gd name="connsiteX51" fmla="*/ 785600 w 1075004"/>
                <a:gd name="connsiteY51" fmla="*/ 324445 h 652173"/>
                <a:gd name="connsiteX52" fmla="*/ 785600 w 1075004"/>
                <a:gd name="connsiteY52" fmla="*/ 237207 h 652173"/>
                <a:gd name="connsiteX53" fmla="*/ 722115 w 1075004"/>
                <a:gd name="connsiteY53" fmla="*/ 173722 h 652173"/>
                <a:gd name="connsiteX54" fmla="*/ 634876 w 1075004"/>
                <a:gd name="connsiteY54" fmla="*/ 173722 h 652173"/>
                <a:gd name="connsiteX55" fmla="*/ 556664 w 1075004"/>
                <a:gd name="connsiteY55" fmla="*/ 95509 h 652173"/>
                <a:gd name="connsiteX56" fmla="*/ 95508 w 1075004"/>
                <a:gd name="connsiteY56" fmla="*/ 95509 h 652173"/>
                <a:gd name="connsiteX57" fmla="*/ 0 w 1075004"/>
                <a:gd name="connsiteY57" fmla="*/ 326087 h 652173"/>
                <a:gd name="connsiteX58" fmla="*/ 95508 w 1075004"/>
                <a:gd name="connsiteY58" fmla="*/ 556665 h 652173"/>
                <a:gd name="connsiteX59" fmla="*/ 556664 w 1075004"/>
                <a:gd name="connsiteY59" fmla="*/ 556665 h 652173"/>
                <a:gd name="connsiteX60" fmla="*/ 634877 w 1075004"/>
                <a:gd name="connsiteY60" fmla="*/ 478452 h 652173"/>
                <a:gd name="connsiteX61" fmla="*/ 722116 w 1075004"/>
                <a:gd name="connsiteY61" fmla="*/ 478453 h 652173"/>
                <a:gd name="connsiteX62" fmla="*/ 785600 w 1075004"/>
                <a:gd name="connsiteY62" fmla="*/ 414968 h 652173"/>
                <a:gd name="connsiteX63" fmla="*/ 785600 w 1075004"/>
                <a:gd name="connsiteY63" fmla="*/ 327729 h 652173"/>
                <a:gd name="connsiteX64" fmla="*/ 893383 w 1075004"/>
                <a:gd name="connsiteY64" fmla="*/ 437430 h 652173"/>
                <a:gd name="connsiteX65" fmla="*/ 893383 w 1075004"/>
                <a:gd name="connsiteY65" fmla="*/ 214743 h 652173"/>
                <a:gd name="connsiteX66" fmla="*/ 864082 w 1075004"/>
                <a:gd name="connsiteY66" fmla="*/ 185442 h 652173"/>
                <a:gd name="connsiteX67" fmla="*/ 834781 w 1075004"/>
                <a:gd name="connsiteY67" fmla="*/ 214743 h 652173"/>
                <a:gd name="connsiteX68" fmla="*/ 834781 w 1075004"/>
                <a:gd name="connsiteY68" fmla="*/ 437431 h 652173"/>
                <a:gd name="connsiteX69" fmla="*/ 864082 w 1075004"/>
                <a:gd name="connsiteY69" fmla="*/ 466732 h 652173"/>
                <a:gd name="connsiteX70" fmla="*/ 864082 w 1075004"/>
                <a:gd name="connsiteY70" fmla="*/ 466731 h 652173"/>
                <a:gd name="connsiteX71" fmla="*/ 893383 w 1075004"/>
                <a:gd name="connsiteY71" fmla="*/ 437430 h 652173"/>
                <a:gd name="connsiteX72" fmla="*/ 984194 w 1075004"/>
                <a:gd name="connsiteY72" fmla="*/ 425710 h 652173"/>
                <a:gd name="connsiteX73" fmla="*/ 984193 w 1075004"/>
                <a:gd name="connsiteY73" fmla="*/ 226463 h 652173"/>
                <a:gd name="connsiteX74" fmla="*/ 954892 w 1075004"/>
                <a:gd name="connsiteY74" fmla="*/ 197162 h 652173"/>
                <a:gd name="connsiteX75" fmla="*/ 925591 w 1075004"/>
                <a:gd name="connsiteY75" fmla="*/ 226463 h 652173"/>
                <a:gd name="connsiteX76" fmla="*/ 925591 w 1075004"/>
                <a:gd name="connsiteY76" fmla="*/ 425710 h 652173"/>
                <a:gd name="connsiteX77" fmla="*/ 954892 w 1075004"/>
                <a:gd name="connsiteY77" fmla="*/ 455011 h 652173"/>
                <a:gd name="connsiteX78" fmla="*/ 954892 w 1075004"/>
                <a:gd name="connsiteY78" fmla="*/ 455011 h 652173"/>
                <a:gd name="connsiteX79" fmla="*/ 984194 w 1075004"/>
                <a:gd name="connsiteY79" fmla="*/ 425710 h 652173"/>
                <a:gd name="connsiteX80" fmla="*/ 1075004 w 1075004"/>
                <a:gd name="connsiteY80" fmla="*/ 402268 h 652173"/>
                <a:gd name="connsiteX81" fmla="*/ 1075003 w 1075004"/>
                <a:gd name="connsiteY81" fmla="*/ 249904 h 652173"/>
                <a:gd name="connsiteX82" fmla="*/ 1045703 w 1075004"/>
                <a:gd name="connsiteY82" fmla="*/ 220603 h 652173"/>
                <a:gd name="connsiteX83" fmla="*/ 1016401 w 1075004"/>
                <a:gd name="connsiteY83" fmla="*/ 249904 h 652173"/>
                <a:gd name="connsiteX84" fmla="*/ 1016402 w 1075004"/>
                <a:gd name="connsiteY84" fmla="*/ 402269 h 652173"/>
                <a:gd name="connsiteX85" fmla="*/ 1045703 w 1075004"/>
                <a:gd name="connsiteY85" fmla="*/ 431570 h 652173"/>
                <a:gd name="connsiteX86" fmla="*/ 1045703 w 1075004"/>
                <a:gd name="connsiteY86" fmla="*/ 431570 h 652173"/>
                <a:gd name="connsiteX87" fmla="*/ 1075004 w 1075004"/>
                <a:gd name="connsiteY87" fmla="*/ 402268 h 652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75004" h="652173">
                  <a:moveTo>
                    <a:pt x="782320" y="253919"/>
                  </a:moveTo>
                  <a:cubicBezTo>
                    <a:pt x="781500" y="263286"/>
                    <a:pt x="773242" y="270215"/>
                    <a:pt x="763875" y="269396"/>
                  </a:cubicBezTo>
                  <a:cubicBezTo>
                    <a:pt x="649707" y="259408"/>
                    <a:pt x="535539" y="249420"/>
                    <a:pt x="421371" y="239431"/>
                  </a:cubicBezTo>
                  <a:lnTo>
                    <a:pt x="421370" y="253854"/>
                  </a:lnTo>
                  <a:lnTo>
                    <a:pt x="447078" y="253854"/>
                  </a:lnTo>
                  <a:cubicBezTo>
                    <a:pt x="456482" y="253853"/>
                    <a:pt x="464103" y="261476"/>
                    <a:pt x="464104" y="270880"/>
                  </a:cubicBezTo>
                  <a:lnTo>
                    <a:pt x="464104" y="270879"/>
                  </a:lnTo>
                  <a:cubicBezTo>
                    <a:pt x="464104" y="280282"/>
                    <a:pt x="456482" y="287905"/>
                    <a:pt x="447078" y="287905"/>
                  </a:cubicBezTo>
                  <a:cubicBezTo>
                    <a:pt x="438509" y="287905"/>
                    <a:pt x="429939" y="287904"/>
                    <a:pt x="421371" y="287905"/>
                  </a:cubicBezTo>
                  <a:lnTo>
                    <a:pt x="421371" y="311227"/>
                  </a:lnTo>
                  <a:lnTo>
                    <a:pt x="447078" y="311227"/>
                  </a:lnTo>
                  <a:cubicBezTo>
                    <a:pt x="456482" y="311227"/>
                    <a:pt x="464104" y="318850"/>
                    <a:pt x="464104" y="328253"/>
                  </a:cubicBezTo>
                  <a:lnTo>
                    <a:pt x="464104" y="328253"/>
                  </a:lnTo>
                  <a:cubicBezTo>
                    <a:pt x="464104" y="337655"/>
                    <a:pt x="456482" y="345278"/>
                    <a:pt x="447078" y="345278"/>
                  </a:cubicBezTo>
                  <a:cubicBezTo>
                    <a:pt x="438510" y="345278"/>
                    <a:pt x="429939" y="345278"/>
                    <a:pt x="421371" y="345279"/>
                  </a:cubicBezTo>
                  <a:lnTo>
                    <a:pt x="421371" y="368601"/>
                  </a:lnTo>
                  <a:lnTo>
                    <a:pt x="447078" y="368601"/>
                  </a:lnTo>
                  <a:cubicBezTo>
                    <a:pt x="456482" y="368601"/>
                    <a:pt x="464104" y="376223"/>
                    <a:pt x="464104" y="385627"/>
                  </a:cubicBezTo>
                  <a:lnTo>
                    <a:pt x="464104" y="385627"/>
                  </a:lnTo>
                  <a:cubicBezTo>
                    <a:pt x="464104" y="395030"/>
                    <a:pt x="456481" y="402652"/>
                    <a:pt x="447079" y="402652"/>
                  </a:cubicBezTo>
                  <a:cubicBezTo>
                    <a:pt x="438509" y="402652"/>
                    <a:pt x="429940" y="402652"/>
                    <a:pt x="421371" y="402652"/>
                  </a:cubicBezTo>
                  <a:lnTo>
                    <a:pt x="421370" y="417162"/>
                  </a:lnTo>
                  <a:lnTo>
                    <a:pt x="762267" y="381332"/>
                  </a:lnTo>
                  <a:cubicBezTo>
                    <a:pt x="771619" y="380350"/>
                    <a:pt x="779997" y="387134"/>
                    <a:pt x="780979" y="396485"/>
                  </a:cubicBezTo>
                  <a:cubicBezTo>
                    <a:pt x="781963" y="405837"/>
                    <a:pt x="775179" y="414214"/>
                    <a:pt x="765828" y="415197"/>
                  </a:cubicBezTo>
                  <a:cubicBezTo>
                    <a:pt x="649182" y="427457"/>
                    <a:pt x="532538" y="439718"/>
                    <a:pt x="415893" y="451977"/>
                  </a:cubicBezTo>
                  <a:cubicBezTo>
                    <a:pt x="406541" y="452960"/>
                    <a:pt x="398164" y="446176"/>
                    <a:pt x="397181" y="436824"/>
                  </a:cubicBezTo>
                  <a:cubicBezTo>
                    <a:pt x="396959" y="434720"/>
                    <a:pt x="397132" y="432665"/>
                    <a:pt x="398889" y="431060"/>
                  </a:cubicBezTo>
                  <a:lnTo>
                    <a:pt x="398669" y="430530"/>
                  </a:lnTo>
                  <a:lnTo>
                    <a:pt x="398669" y="402652"/>
                  </a:lnTo>
                  <a:lnTo>
                    <a:pt x="372962" y="402653"/>
                  </a:lnTo>
                  <a:cubicBezTo>
                    <a:pt x="363559" y="402653"/>
                    <a:pt x="355936" y="395031"/>
                    <a:pt x="355936" y="385627"/>
                  </a:cubicBezTo>
                  <a:cubicBezTo>
                    <a:pt x="355936" y="376224"/>
                    <a:pt x="363558" y="368601"/>
                    <a:pt x="372962" y="368601"/>
                  </a:cubicBezTo>
                  <a:lnTo>
                    <a:pt x="398669" y="368601"/>
                  </a:lnTo>
                  <a:lnTo>
                    <a:pt x="398669" y="345279"/>
                  </a:lnTo>
                  <a:lnTo>
                    <a:pt x="372962" y="345279"/>
                  </a:lnTo>
                  <a:cubicBezTo>
                    <a:pt x="363559" y="345278"/>
                    <a:pt x="355937" y="337656"/>
                    <a:pt x="355936" y="328253"/>
                  </a:cubicBezTo>
                  <a:cubicBezTo>
                    <a:pt x="355937" y="318850"/>
                    <a:pt x="363559" y="311227"/>
                    <a:pt x="372962" y="311228"/>
                  </a:cubicBezTo>
                  <a:lnTo>
                    <a:pt x="398669" y="311227"/>
                  </a:lnTo>
                  <a:lnTo>
                    <a:pt x="398669" y="287905"/>
                  </a:lnTo>
                  <a:lnTo>
                    <a:pt x="372962" y="287905"/>
                  </a:lnTo>
                  <a:cubicBezTo>
                    <a:pt x="363559" y="287905"/>
                    <a:pt x="355936" y="280283"/>
                    <a:pt x="355936" y="270880"/>
                  </a:cubicBezTo>
                  <a:cubicBezTo>
                    <a:pt x="355936" y="261476"/>
                    <a:pt x="363559" y="253854"/>
                    <a:pt x="372962" y="253854"/>
                  </a:cubicBezTo>
                  <a:lnTo>
                    <a:pt x="398669" y="253854"/>
                  </a:lnTo>
                  <a:lnTo>
                    <a:pt x="398669" y="226224"/>
                  </a:lnTo>
                  <a:cubicBezTo>
                    <a:pt x="398669" y="225699"/>
                    <a:pt x="398705" y="225182"/>
                    <a:pt x="399282" y="224745"/>
                  </a:cubicBezTo>
                  <a:lnTo>
                    <a:pt x="397875" y="220285"/>
                  </a:lnTo>
                  <a:cubicBezTo>
                    <a:pt x="398695" y="210917"/>
                    <a:pt x="406953" y="203988"/>
                    <a:pt x="416320" y="204807"/>
                  </a:cubicBezTo>
                  <a:lnTo>
                    <a:pt x="766843" y="235474"/>
                  </a:lnTo>
                  <a:cubicBezTo>
                    <a:pt x="776210" y="236294"/>
                    <a:pt x="783139" y="244551"/>
                    <a:pt x="782320" y="253919"/>
                  </a:cubicBezTo>
                  <a:close/>
                  <a:moveTo>
                    <a:pt x="787242" y="326087"/>
                  </a:moveTo>
                  <a:lnTo>
                    <a:pt x="785600" y="324445"/>
                  </a:lnTo>
                  <a:lnTo>
                    <a:pt x="785600" y="237207"/>
                  </a:lnTo>
                  <a:cubicBezTo>
                    <a:pt x="785600" y="202145"/>
                    <a:pt x="757177" y="173722"/>
                    <a:pt x="722115" y="173722"/>
                  </a:cubicBezTo>
                  <a:lnTo>
                    <a:pt x="634876" y="173722"/>
                  </a:lnTo>
                  <a:cubicBezTo>
                    <a:pt x="608805" y="147651"/>
                    <a:pt x="582735" y="121579"/>
                    <a:pt x="556664" y="95509"/>
                  </a:cubicBezTo>
                  <a:cubicBezTo>
                    <a:pt x="429319" y="-31836"/>
                    <a:pt x="222853" y="-31836"/>
                    <a:pt x="95508" y="95509"/>
                  </a:cubicBezTo>
                  <a:cubicBezTo>
                    <a:pt x="31836" y="159181"/>
                    <a:pt x="0" y="242634"/>
                    <a:pt x="0" y="326087"/>
                  </a:cubicBezTo>
                  <a:cubicBezTo>
                    <a:pt x="0" y="409540"/>
                    <a:pt x="31836" y="492992"/>
                    <a:pt x="95508" y="556665"/>
                  </a:cubicBezTo>
                  <a:cubicBezTo>
                    <a:pt x="222853" y="684010"/>
                    <a:pt x="429320" y="684010"/>
                    <a:pt x="556664" y="556665"/>
                  </a:cubicBezTo>
                  <a:lnTo>
                    <a:pt x="634877" y="478452"/>
                  </a:lnTo>
                  <a:lnTo>
                    <a:pt x="722116" y="478453"/>
                  </a:lnTo>
                  <a:cubicBezTo>
                    <a:pt x="757178" y="478452"/>
                    <a:pt x="785600" y="450029"/>
                    <a:pt x="785600" y="414968"/>
                  </a:cubicBezTo>
                  <a:lnTo>
                    <a:pt x="785600" y="327729"/>
                  </a:lnTo>
                  <a:close/>
                  <a:moveTo>
                    <a:pt x="893383" y="437430"/>
                  </a:moveTo>
                  <a:lnTo>
                    <a:pt x="893383" y="214743"/>
                  </a:lnTo>
                  <a:cubicBezTo>
                    <a:pt x="893383" y="198561"/>
                    <a:pt x="880265" y="185442"/>
                    <a:pt x="864082" y="185442"/>
                  </a:cubicBezTo>
                  <a:cubicBezTo>
                    <a:pt x="847899" y="185442"/>
                    <a:pt x="834781" y="198561"/>
                    <a:pt x="834781" y="214743"/>
                  </a:cubicBezTo>
                  <a:lnTo>
                    <a:pt x="834781" y="437431"/>
                  </a:lnTo>
                  <a:cubicBezTo>
                    <a:pt x="834781" y="453613"/>
                    <a:pt x="847900" y="466732"/>
                    <a:pt x="864082" y="466732"/>
                  </a:cubicBezTo>
                  <a:lnTo>
                    <a:pt x="864082" y="466731"/>
                  </a:lnTo>
                  <a:cubicBezTo>
                    <a:pt x="880265" y="466731"/>
                    <a:pt x="893383" y="453613"/>
                    <a:pt x="893383" y="437430"/>
                  </a:cubicBezTo>
                  <a:close/>
                  <a:moveTo>
                    <a:pt x="984194" y="425710"/>
                  </a:moveTo>
                  <a:lnTo>
                    <a:pt x="984193" y="226463"/>
                  </a:lnTo>
                  <a:cubicBezTo>
                    <a:pt x="984193" y="210281"/>
                    <a:pt x="971075" y="197163"/>
                    <a:pt x="954892" y="197162"/>
                  </a:cubicBezTo>
                  <a:cubicBezTo>
                    <a:pt x="938710" y="197163"/>
                    <a:pt x="925591" y="210281"/>
                    <a:pt x="925591" y="226463"/>
                  </a:cubicBezTo>
                  <a:lnTo>
                    <a:pt x="925591" y="425710"/>
                  </a:lnTo>
                  <a:cubicBezTo>
                    <a:pt x="925591" y="441893"/>
                    <a:pt x="938710" y="455011"/>
                    <a:pt x="954892" y="455011"/>
                  </a:cubicBezTo>
                  <a:lnTo>
                    <a:pt x="954892" y="455011"/>
                  </a:lnTo>
                  <a:cubicBezTo>
                    <a:pt x="971075" y="455011"/>
                    <a:pt x="984194" y="441892"/>
                    <a:pt x="984194" y="425710"/>
                  </a:cubicBezTo>
                  <a:close/>
                  <a:moveTo>
                    <a:pt x="1075004" y="402268"/>
                  </a:moveTo>
                  <a:lnTo>
                    <a:pt x="1075003" y="249904"/>
                  </a:lnTo>
                  <a:cubicBezTo>
                    <a:pt x="1075003" y="233721"/>
                    <a:pt x="1061885" y="220603"/>
                    <a:pt x="1045703" y="220603"/>
                  </a:cubicBezTo>
                  <a:cubicBezTo>
                    <a:pt x="1029520" y="220603"/>
                    <a:pt x="1016401" y="233721"/>
                    <a:pt x="1016401" y="249904"/>
                  </a:cubicBezTo>
                  <a:lnTo>
                    <a:pt x="1016402" y="402269"/>
                  </a:lnTo>
                  <a:cubicBezTo>
                    <a:pt x="1016402" y="418451"/>
                    <a:pt x="1029520" y="431570"/>
                    <a:pt x="1045703" y="431570"/>
                  </a:cubicBezTo>
                  <a:lnTo>
                    <a:pt x="1045703" y="431570"/>
                  </a:lnTo>
                  <a:cubicBezTo>
                    <a:pt x="1061885" y="431570"/>
                    <a:pt x="1075004" y="418451"/>
                    <a:pt x="1075004" y="402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D602C3B2-6F3C-42FB-819F-10D5C69E0401}"/>
              </a:ext>
            </a:extLst>
          </p:cNvPr>
          <p:cNvSpPr/>
          <p:nvPr/>
        </p:nvSpPr>
        <p:spPr>
          <a:xfrm>
            <a:off x="8839" y="0"/>
            <a:ext cx="4764128" cy="1447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84E925-5C8D-4DA7-8BAF-C967D57C788C}"/>
              </a:ext>
            </a:extLst>
          </p:cNvPr>
          <p:cNvSpPr txBox="1"/>
          <p:nvPr/>
        </p:nvSpPr>
        <p:spPr>
          <a:xfrm>
            <a:off x="5285897" y="1735513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739B8B2-2E1D-4553-AA60-A72AA956C5FD}"/>
              </a:ext>
            </a:extLst>
          </p:cNvPr>
          <p:cNvSpPr txBox="1"/>
          <p:nvPr/>
        </p:nvSpPr>
        <p:spPr>
          <a:xfrm>
            <a:off x="6578008" y="1971195"/>
            <a:ext cx="5082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0F5A8FEF-0E6F-4E86-8339-6A850A4F4234}"/>
              </a:ext>
            </a:extLst>
          </p:cNvPr>
          <p:cNvSpPr/>
          <p:nvPr/>
        </p:nvSpPr>
        <p:spPr>
          <a:xfrm>
            <a:off x="5459111" y="4162487"/>
            <a:ext cx="630776" cy="630776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1" name="Rectangle: Rounded Corners 21">
            <a:extLst>
              <a:ext uri="{FF2B5EF4-FFF2-40B4-BE49-F238E27FC236}">
                <a16:creationId xmlns:a16="http://schemas.microsoft.com/office/drawing/2014/main" id="{8A25B772-3187-4DBD-B3E7-B6AEA6BDA6A1}"/>
              </a:ext>
            </a:extLst>
          </p:cNvPr>
          <p:cNvSpPr/>
          <p:nvPr/>
        </p:nvSpPr>
        <p:spPr>
          <a:xfrm>
            <a:off x="5459111" y="5281239"/>
            <a:ext cx="630776" cy="630776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2" name="Rectangle: Rounded Corners 22">
            <a:extLst>
              <a:ext uri="{FF2B5EF4-FFF2-40B4-BE49-F238E27FC236}">
                <a16:creationId xmlns:a16="http://schemas.microsoft.com/office/drawing/2014/main" id="{E5544ADF-3A50-44DA-8C42-294EECF32EEA}"/>
              </a:ext>
            </a:extLst>
          </p:cNvPr>
          <p:cNvSpPr/>
          <p:nvPr/>
        </p:nvSpPr>
        <p:spPr>
          <a:xfrm>
            <a:off x="5459111" y="2995476"/>
            <a:ext cx="630776" cy="630776"/>
          </a:xfrm>
          <a:prstGeom prst="round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grpSp>
        <p:nvGrpSpPr>
          <p:cNvPr id="23" name="Group 23">
            <a:extLst>
              <a:ext uri="{FF2B5EF4-FFF2-40B4-BE49-F238E27FC236}">
                <a16:creationId xmlns:a16="http://schemas.microsoft.com/office/drawing/2014/main" id="{89177B85-772E-4E2B-A61A-EC1F03DE0342}"/>
              </a:ext>
            </a:extLst>
          </p:cNvPr>
          <p:cNvGrpSpPr/>
          <p:nvPr/>
        </p:nvGrpSpPr>
        <p:grpSpPr>
          <a:xfrm>
            <a:off x="6420764" y="4110942"/>
            <a:ext cx="5239961" cy="733867"/>
            <a:chOff x="1758834" y="1773770"/>
            <a:chExt cx="2741158" cy="733867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1C5E312-5D49-473E-B0C0-C110BFDAD0E0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DB0B77-24A8-40A8-848D-07B91690A35D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6">
            <a:extLst>
              <a:ext uri="{FF2B5EF4-FFF2-40B4-BE49-F238E27FC236}">
                <a16:creationId xmlns:a16="http://schemas.microsoft.com/office/drawing/2014/main" id="{60401D5A-020F-4189-879D-21020EF4DFE0}"/>
              </a:ext>
            </a:extLst>
          </p:cNvPr>
          <p:cNvGrpSpPr/>
          <p:nvPr/>
        </p:nvGrpSpPr>
        <p:grpSpPr>
          <a:xfrm>
            <a:off x="6420764" y="5229694"/>
            <a:ext cx="5239961" cy="733867"/>
            <a:chOff x="1758834" y="1773770"/>
            <a:chExt cx="2741158" cy="73386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4CC20D6-E17C-4E37-B46C-913BFAA5968C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09B66E7-08B2-41E9-8C9A-822E0DC19E49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9">
            <a:extLst>
              <a:ext uri="{FF2B5EF4-FFF2-40B4-BE49-F238E27FC236}">
                <a16:creationId xmlns:a16="http://schemas.microsoft.com/office/drawing/2014/main" id="{A57FE890-AB92-4272-8610-0609EBD903AA}"/>
              </a:ext>
            </a:extLst>
          </p:cNvPr>
          <p:cNvGrpSpPr/>
          <p:nvPr/>
        </p:nvGrpSpPr>
        <p:grpSpPr>
          <a:xfrm>
            <a:off x="6420764" y="2943931"/>
            <a:ext cx="5239961" cy="733867"/>
            <a:chOff x="1758834" y="1773770"/>
            <a:chExt cx="2741158" cy="733867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D4D1F0-F52A-4427-A987-9E4FB513B2C8}"/>
                </a:ext>
              </a:extLst>
            </p:cNvPr>
            <p:cNvSpPr txBox="1"/>
            <p:nvPr/>
          </p:nvSpPr>
          <p:spPr>
            <a:xfrm>
              <a:off x="1758834" y="2045972"/>
              <a:ext cx="2741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E7F181-DF1E-4A54-B32B-D785B73996A1}"/>
                </a:ext>
              </a:extLst>
            </p:cNvPr>
            <p:cNvSpPr txBox="1"/>
            <p:nvPr/>
          </p:nvSpPr>
          <p:spPr>
            <a:xfrm>
              <a:off x="1758834" y="1773770"/>
              <a:ext cx="2741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7B79D4BE-7AAE-4A27-8BBB-A10F4C8B0C3F}"/>
              </a:ext>
            </a:extLst>
          </p:cNvPr>
          <p:cNvSpPr/>
          <p:nvPr/>
        </p:nvSpPr>
        <p:spPr>
          <a:xfrm>
            <a:off x="5615927" y="3189059"/>
            <a:ext cx="317145" cy="24361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EA2CAF69-C737-4CA0-81B6-BF9D116751B3}"/>
              </a:ext>
            </a:extLst>
          </p:cNvPr>
          <p:cNvSpPr/>
          <p:nvPr/>
        </p:nvSpPr>
        <p:spPr>
          <a:xfrm>
            <a:off x="5613281" y="4338746"/>
            <a:ext cx="322437" cy="27825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4" name="Round Same Side Corner Rectangle 36">
            <a:extLst>
              <a:ext uri="{FF2B5EF4-FFF2-40B4-BE49-F238E27FC236}">
                <a16:creationId xmlns:a16="http://schemas.microsoft.com/office/drawing/2014/main" id="{15D14D55-4BEC-42E6-B106-022197C44D06}"/>
              </a:ext>
            </a:extLst>
          </p:cNvPr>
          <p:cNvSpPr/>
          <p:nvPr/>
        </p:nvSpPr>
        <p:spPr>
          <a:xfrm>
            <a:off x="5610689" y="5467116"/>
            <a:ext cx="327620" cy="25902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">
            <a:extLst>
              <a:ext uri="{FF2B5EF4-FFF2-40B4-BE49-F238E27FC236}">
                <a16:creationId xmlns:a16="http://schemas.microsoft.com/office/drawing/2014/main" id="{6DE2DAB3-0D71-43BE-B2D7-29E25D3022A6}"/>
              </a:ext>
            </a:extLst>
          </p:cNvPr>
          <p:cNvGrpSpPr/>
          <p:nvPr/>
        </p:nvGrpSpPr>
        <p:grpSpPr>
          <a:xfrm>
            <a:off x="8708585" y="2522233"/>
            <a:ext cx="3051556" cy="3868988"/>
            <a:chOff x="2165347" y="1624973"/>
            <a:chExt cx="3051556" cy="386898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8FF0B38-F024-4255-8A6B-44C84B307EB8}"/>
                </a:ext>
              </a:extLst>
            </p:cNvPr>
            <p:cNvSpPr txBox="1"/>
            <p:nvPr userDrawn="1"/>
          </p:nvSpPr>
          <p:spPr>
            <a:xfrm>
              <a:off x="2165347" y="1789752"/>
              <a:ext cx="2524104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8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28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자유형: 도형 14">
              <a:extLst>
                <a:ext uri="{FF2B5EF4-FFF2-40B4-BE49-F238E27FC236}">
                  <a16:creationId xmlns:a16="http://schemas.microsoft.com/office/drawing/2014/main" id="{44BEC41A-C722-42B2-95FE-985D49B70B42}"/>
                </a:ext>
              </a:extLst>
            </p:cNvPr>
            <p:cNvSpPr/>
            <p:nvPr userDrawn="1"/>
          </p:nvSpPr>
          <p:spPr>
            <a:xfrm rot="10800000">
              <a:off x="4689451" y="5006141"/>
              <a:ext cx="527452" cy="487820"/>
            </a:xfrm>
            <a:custGeom>
              <a:avLst/>
              <a:gdLst/>
              <a:ahLst/>
              <a:cxnLst/>
              <a:rect l="l" t="t" r="r" b="b"/>
              <a:pathLst>
                <a:path w="282415" h="261194">
                  <a:moveTo>
                    <a:pt x="258472" y="0"/>
                  </a:moveTo>
                  <a:lnTo>
                    <a:pt x="282415" y="38091"/>
                  </a:lnTo>
                  <a:cubicBezTo>
                    <a:pt x="262463" y="46435"/>
                    <a:pt x="247771" y="58859"/>
                    <a:pt x="238339" y="75365"/>
                  </a:cubicBezTo>
                  <a:cubicBezTo>
                    <a:pt x="228907" y="91871"/>
                    <a:pt x="223647" y="115905"/>
                    <a:pt x="222558" y="147466"/>
                  </a:cubicBezTo>
                  <a:lnTo>
                    <a:pt x="273709" y="147466"/>
                  </a:lnTo>
                  <a:lnTo>
                    <a:pt x="273709" y="261194"/>
                  </a:lnTo>
                  <a:lnTo>
                    <a:pt x="168687" y="261194"/>
                  </a:lnTo>
                  <a:lnTo>
                    <a:pt x="168687" y="171408"/>
                  </a:lnTo>
                  <a:cubicBezTo>
                    <a:pt x="168687" y="122797"/>
                    <a:pt x="174491" y="87609"/>
                    <a:pt x="186100" y="65843"/>
                  </a:cubicBezTo>
                  <a:cubicBezTo>
                    <a:pt x="201336" y="36821"/>
                    <a:pt x="225460" y="14874"/>
                    <a:pt x="258472" y="0"/>
                  </a:cubicBezTo>
                  <a:close/>
                  <a:moveTo>
                    <a:pt x="89785" y="0"/>
                  </a:moveTo>
                  <a:lnTo>
                    <a:pt x="113728" y="38091"/>
                  </a:lnTo>
                  <a:cubicBezTo>
                    <a:pt x="93775" y="46435"/>
                    <a:pt x="79083" y="58859"/>
                    <a:pt x="69651" y="75365"/>
                  </a:cubicBezTo>
                  <a:cubicBezTo>
                    <a:pt x="60219" y="91871"/>
                    <a:pt x="54959" y="115905"/>
                    <a:pt x="53871" y="147466"/>
                  </a:cubicBezTo>
                  <a:lnTo>
                    <a:pt x="105021" y="147466"/>
                  </a:lnTo>
                  <a:lnTo>
                    <a:pt x="105021" y="261194"/>
                  </a:lnTo>
                  <a:lnTo>
                    <a:pt x="0" y="261194"/>
                  </a:lnTo>
                  <a:lnTo>
                    <a:pt x="0" y="171408"/>
                  </a:lnTo>
                  <a:cubicBezTo>
                    <a:pt x="0" y="122797"/>
                    <a:pt x="5804" y="87609"/>
                    <a:pt x="17413" y="65843"/>
                  </a:cubicBezTo>
                  <a:cubicBezTo>
                    <a:pt x="32649" y="36821"/>
                    <a:pt x="56773" y="14874"/>
                    <a:pt x="8978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11" name="Freeform: Shape 4">
              <a:extLst>
                <a:ext uri="{FF2B5EF4-FFF2-40B4-BE49-F238E27FC236}">
                  <a16:creationId xmlns:a16="http://schemas.microsoft.com/office/drawing/2014/main" id="{CE04163D-93BC-400F-A015-3CF55F6DF16E}"/>
                </a:ext>
              </a:extLst>
            </p:cNvPr>
            <p:cNvSpPr/>
            <p:nvPr userDrawn="1"/>
          </p:nvSpPr>
          <p:spPr>
            <a:xfrm>
              <a:off x="2270130" y="1624973"/>
              <a:ext cx="527452" cy="487820"/>
            </a:xfrm>
            <a:custGeom>
              <a:avLst/>
              <a:gdLst>
                <a:gd name="connsiteX0" fmla="*/ 278634 w 304444"/>
                <a:gd name="connsiteY0" fmla="*/ 0 h 281568"/>
                <a:gd name="connsiteX1" fmla="*/ 304444 w 304444"/>
                <a:gd name="connsiteY1" fmla="*/ 41062 h 281568"/>
                <a:gd name="connsiteX2" fmla="*/ 256930 w 304444"/>
                <a:gd name="connsiteY2" fmla="*/ 81244 h 281568"/>
                <a:gd name="connsiteX3" fmla="*/ 239918 w 304444"/>
                <a:gd name="connsiteY3" fmla="*/ 158969 h 281568"/>
                <a:gd name="connsiteX4" fmla="*/ 295059 w 304444"/>
                <a:gd name="connsiteY4" fmla="*/ 158969 h 281568"/>
                <a:gd name="connsiteX5" fmla="*/ 295059 w 304444"/>
                <a:gd name="connsiteY5" fmla="*/ 281568 h 281568"/>
                <a:gd name="connsiteX6" fmla="*/ 181845 w 304444"/>
                <a:gd name="connsiteY6" fmla="*/ 281568 h 281568"/>
                <a:gd name="connsiteX7" fmla="*/ 181845 w 304444"/>
                <a:gd name="connsiteY7" fmla="*/ 184778 h 281568"/>
                <a:gd name="connsiteX8" fmla="*/ 200616 w 304444"/>
                <a:gd name="connsiteY8" fmla="*/ 70979 h 281568"/>
                <a:gd name="connsiteX9" fmla="*/ 278634 w 304444"/>
                <a:gd name="connsiteY9" fmla="*/ 0 h 281568"/>
                <a:gd name="connsiteX10" fmla="*/ 96789 w 304444"/>
                <a:gd name="connsiteY10" fmla="*/ 0 h 281568"/>
                <a:gd name="connsiteX11" fmla="*/ 122599 w 304444"/>
                <a:gd name="connsiteY11" fmla="*/ 41062 h 281568"/>
                <a:gd name="connsiteX12" fmla="*/ 75084 w 304444"/>
                <a:gd name="connsiteY12" fmla="*/ 81244 h 281568"/>
                <a:gd name="connsiteX13" fmla="*/ 58073 w 304444"/>
                <a:gd name="connsiteY13" fmla="*/ 158969 h 281568"/>
                <a:gd name="connsiteX14" fmla="*/ 113213 w 304444"/>
                <a:gd name="connsiteY14" fmla="*/ 158969 h 281568"/>
                <a:gd name="connsiteX15" fmla="*/ 113213 w 304444"/>
                <a:gd name="connsiteY15" fmla="*/ 281568 h 281568"/>
                <a:gd name="connsiteX16" fmla="*/ 0 w 304444"/>
                <a:gd name="connsiteY16" fmla="*/ 281568 h 281568"/>
                <a:gd name="connsiteX17" fmla="*/ 0 w 304444"/>
                <a:gd name="connsiteY17" fmla="*/ 184778 h 281568"/>
                <a:gd name="connsiteX18" fmla="*/ 18772 w 304444"/>
                <a:gd name="connsiteY18" fmla="*/ 70979 h 281568"/>
                <a:gd name="connsiteX19" fmla="*/ 96789 w 304444"/>
                <a:gd name="connsiteY19" fmla="*/ 0 h 281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04444" h="281568">
                  <a:moveTo>
                    <a:pt x="278634" y="0"/>
                  </a:moveTo>
                  <a:lnTo>
                    <a:pt x="304444" y="41062"/>
                  </a:lnTo>
                  <a:cubicBezTo>
                    <a:pt x="282936" y="50057"/>
                    <a:pt x="267098" y="63450"/>
                    <a:pt x="256930" y="81244"/>
                  </a:cubicBezTo>
                  <a:cubicBezTo>
                    <a:pt x="246762" y="99037"/>
                    <a:pt x="241092" y="124946"/>
                    <a:pt x="239918" y="158969"/>
                  </a:cubicBezTo>
                  <a:lnTo>
                    <a:pt x="295059" y="158969"/>
                  </a:lnTo>
                  <a:lnTo>
                    <a:pt x="295059" y="281568"/>
                  </a:lnTo>
                  <a:lnTo>
                    <a:pt x="181845" y="281568"/>
                  </a:lnTo>
                  <a:lnTo>
                    <a:pt x="181845" y="184778"/>
                  </a:lnTo>
                  <a:cubicBezTo>
                    <a:pt x="181845" y="132376"/>
                    <a:pt x="188102" y="94443"/>
                    <a:pt x="200616" y="70979"/>
                  </a:cubicBezTo>
                  <a:cubicBezTo>
                    <a:pt x="217041" y="39693"/>
                    <a:pt x="243047" y="16034"/>
                    <a:pt x="278634" y="0"/>
                  </a:cubicBezTo>
                  <a:close/>
                  <a:moveTo>
                    <a:pt x="96789" y="0"/>
                  </a:moveTo>
                  <a:lnTo>
                    <a:pt x="122599" y="41062"/>
                  </a:lnTo>
                  <a:cubicBezTo>
                    <a:pt x="101090" y="50057"/>
                    <a:pt x="85252" y="63450"/>
                    <a:pt x="75084" y="81244"/>
                  </a:cubicBezTo>
                  <a:cubicBezTo>
                    <a:pt x="64916" y="99037"/>
                    <a:pt x="59246" y="124946"/>
                    <a:pt x="58073" y="158969"/>
                  </a:cubicBezTo>
                  <a:lnTo>
                    <a:pt x="113213" y="158969"/>
                  </a:lnTo>
                  <a:lnTo>
                    <a:pt x="113213" y="281568"/>
                  </a:lnTo>
                  <a:lnTo>
                    <a:pt x="0" y="281568"/>
                  </a:lnTo>
                  <a:lnTo>
                    <a:pt x="0" y="184778"/>
                  </a:lnTo>
                  <a:cubicBezTo>
                    <a:pt x="0" y="132376"/>
                    <a:pt x="6257" y="94443"/>
                    <a:pt x="18772" y="70979"/>
                  </a:cubicBezTo>
                  <a:cubicBezTo>
                    <a:pt x="35196" y="39693"/>
                    <a:pt x="61202" y="16034"/>
                    <a:pt x="9678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56F67F9-57E7-4501-9ED1-20953A4CD3C4}"/>
              </a:ext>
            </a:extLst>
          </p:cNvPr>
          <p:cNvSpPr txBox="1"/>
          <p:nvPr/>
        </p:nvSpPr>
        <p:spPr>
          <a:xfrm>
            <a:off x="552397" y="675977"/>
            <a:ext cx="420352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14A724-131B-40BB-8704-6513A7F3F528}"/>
              </a:ext>
            </a:extLst>
          </p:cNvPr>
          <p:cNvSpPr txBox="1"/>
          <p:nvPr/>
        </p:nvSpPr>
        <p:spPr>
          <a:xfrm>
            <a:off x="1569268" y="1572064"/>
            <a:ext cx="45267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4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84">
            <a:extLst>
              <a:ext uri="{FF2B5EF4-FFF2-40B4-BE49-F238E27FC236}">
                <a16:creationId xmlns:a16="http://schemas.microsoft.com/office/drawing/2014/main" id="{B2C44B0C-A992-4137-AEFE-264E50D35BE0}"/>
              </a:ext>
            </a:extLst>
          </p:cNvPr>
          <p:cNvSpPr/>
          <p:nvPr/>
        </p:nvSpPr>
        <p:spPr>
          <a:xfrm>
            <a:off x="6618295" y="5804626"/>
            <a:ext cx="2733560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oup 11">
            <a:extLst>
              <a:ext uri="{FF2B5EF4-FFF2-40B4-BE49-F238E27FC236}">
                <a16:creationId xmlns:a16="http://schemas.microsoft.com/office/drawing/2014/main" id="{00338938-983A-4A8E-A2D6-9BB30FF0474B}"/>
              </a:ext>
            </a:extLst>
          </p:cNvPr>
          <p:cNvGrpSpPr/>
          <p:nvPr/>
        </p:nvGrpSpPr>
        <p:grpSpPr>
          <a:xfrm>
            <a:off x="7726468" y="2053233"/>
            <a:ext cx="3497536" cy="3983639"/>
            <a:chOff x="5710368" y="1700808"/>
            <a:chExt cx="2528707" cy="4176464"/>
          </a:xfrm>
        </p:grpSpPr>
        <p:sp>
          <p:nvSpPr>
            <p:cNvPr id="5" name="Up Arrow 3">
              <a:extLst>
                <a:ext uri="{FF2B5EF4-FFF2-40B4-BE49-F238E27FC236}">
                  <a16:creationId xmlns:a16="http://schemas.microsoft.com/office/drawing/2014/main" id="{BF9E9D5E-CE0B-40F2-A739-D0AA1D3D185E}"/>
                </a:ext>
              </a:extLst>
            </p:cNvPr>
            <p:cNvSpPr/>
            <p:nvPr/>
          </p:nvSpPr>
          <p:spPr>
            <a:xfrm>
              <a:off x="6870923" y="1700808"/>
              <a:ext cx="1368152" cy="2035274"/>
            </a:xfrm>
            <a:prstGeom prst="upArrow">
              <a:avLst/>
            </a:prstGeom>
            <a:gradFill flip="none" rotWithShape="1">
              <a:gsLst>
                <a:gs pos="99000">
                  <a:schemeClr val="accent2"/>
                </a:gs>
                <a:gs pos="0">
                  <a:schemeClr val="accent2">
                    <a:lumMod val="75000"/>
                  </a:schemeClr>
                </a:gs>
              </a:gsLst>
              <a:lin ang="162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Flowchart: Data 6">
              <a:extLst>
                <a:ext uri="{FF2B5EF4-FFF2-40B4-BE49-F238E27FC236}">
                  <a16:creationId xmlns:a16="http://schemas.microsoft.com/office/drawing/2014/main" id="{F56B9C7C-E6B1-4883-A7F0-E0F5413B4E95}"/>
                </a:ext>
              </a:extLst>
            </p:cNvPr>
            <p:cNvSpPr/>
            <p:nvPr/>
          </p:nvSpPr>
          <p:spPr>
            <a:xfrm flipH="1">
              <a:off x="6592296" y="3500344"/>
              <a:ext cx="1030423" cy="154661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  <a:gd name="connsiteX0" fmla="*/ 0 w 9830"/>
                <a:gd name="connsiteY0" fmla="*/ 8685 h 9420"/>
                <a:gd name="connsiteX1" fmla="*/ 3898 w 9830"/>
                <a:gd name="connsiteY1" fmla="*/ 580 h 9420"/>
                <a:gd name="connsiteX2" fmla="*/ 9830 w 9830"/>
                <a:gd name="connsiteY2" fmla="*/ 0 h 9420"/>
                <a:gd name="connsiteX3" fmla="*/ 6661 w 9830"/>
                <a:gd name="connsiteY3" fmla="*/ 9420 h 9420"/>
                <a:gd name="connsiteX4" fmla="*/ 0 w 9830"/>
                <a:gd name="connsiteY4" fmla="*/ 8685 h 9420"/>
                <a:gd name="connsiteX0" fmla="*/ 0 w 10000"/>
                <a:gd name="connsiteY0" fmla="*/ 9220 h 10000"/>
                <a:gd name="connsiteX1" fmla="*/ 3965 w 10000"/>
                <a:gd name="connsiteY1" fmla="*/ 616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220 h 10000"/>
                <a:gd name="connsiteX0" fmla="*/ 0 w 10000"/>
                <a:gd name="connsiteY0" fmla="*/ 9499 h 10000"/>
                <a:gd name="connsiteX1" fmla="*/ 3965 w 10000"/>
                <a:gd name="connsiteY1" fmla="*/ 616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499 h 10000"/>
                <a:gd name="connsiteX0" fmla="*/ 0 w 10000"/>
                <a:gd name="connsiteY0" fmla="*/ 9499 h 10000"/>
                <a:gd name="connsiteX1" fmla="*/ 4601 w 10000"/>
                <a:gd name="connsiteY1" fmla="*/ 58 h 10000"/>
                <a:gd name="connsiteX2" fmla="*/ 10000 w 10000"/>
                <a:gd name="connsiteY2" fmla="*/ 0 h 10000"/>
                <a:gd name="connsiteX3" fmla="*/ 6776 w 10000"/>
                <a:gd name="connsiteY3" fmla="*/ 10000 h 10000"/>
                <a:gd name="connsiteX4" fmla="*/ 0 w 10000"/>
                <a:gd name="connsiteY4" fmla="*/ 9499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9499"/>
                  </a:moveTo>
                  <a:lnTo>
                    <a:pt x="4601" y="58"/>
                  </a:lnTo>
                  <a:lnTo>
                    <a:pt x="10000" y="0"/>
                  </a:lnTo>
                  <a:lnTo>
                    <a:pt x="6776" y="10000"/>
                  </a:lnTo>
                  <a:cubicBezTo>
                    <a:pt x="4517" y="9740"/>
                    <a:pt x="2403" y="9480"/>
                    <a:pt x="0" y="9499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DFBB6F7B-BCA6-4FDD-8E94-FBE97EA90FCD}"/>
                </a:ext>
              </a:extLst>
            </p:cNvPr>
            <p:cNvSpPr/>
            <p:nvPr/>
          </p:nvSpPr>
          <p:spPr>
            <a:xfrm>
              <a:off x="6372200" y="3429000"/>
              <a:ext cx="720080" cy="1368152"/>
            </a:xfrm>
            <a:prstGeom prst="rect">
              <a:avLst/>
            </a:prstGeom>
            <a:gradFill flip="none" rotWithShape="1">
              <a:gsLst>
                <a:gs pos="99000">
                  <a:schemeClr val="accent3">
                    <a:lumMod val="75000"/>
                  </a:schemeClr>
                </a:gs>
                <a:gs pos="0">
                  <a:schemeClr val="accent3"/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8" name="Flowchart: Data 6">
              <a:extLst>
                <a:ext uri="{FF2B5EF4-FFF2-40B4-BE49-F238E27FC236}">
                  <a16:creationId xmlns:a16="http://schemas.microsoft.com/office/drawing/2014/main" id="{E9FCBA7C-D372-4FB1-8495-FE41221EC930}"/>
                </a:ext>
              </a:extLst>
            </p:cNvPr>
            <p:cNvSpPr/>
            <p:nvPr/>
          </p:nvSpPr>
          <p:spPr>
            <a:xfrm flipH="1">
              <a:off x="5916298" y="4572715"/>
              <a:ext cx="954624" cy="164183"/>
            </a:xfrm>
            <a:custGeom>
              <a:avLst/>
              <a:gdLst>
                <a:gd name="connsiteX0" fmla="*/ 0 w 10000"/>
                <a:gd name="connsiteY0" fmla="*/ 10000 h 10000"/>
                <a:gd name="connsiteX1" fmla="*/ 2000 w 10000"/>
                <a:gd name="connsiteY1" fmla="*/ 0 h 10000"/>
                <a:gd name="connsiteX2" fmla="*/ 10000 w 10000"/>
                <a:gd name="connsiteY2" fmla="*/ 0 h 10000"/>
                <a:gd name="connsiteX3" fmla="*/ 8000 w 10000"/>
                <a:gd name="connsiteY3" fmla="*/ 10000 h 10000"/>
                <a:gd name="connsiteX4" fmla="*/ 0 w 10000"/>
                <a:gd name="connsiteY4" fmla="*/ 10000 h 10000"/>
                <a:gd name="connsiteX0" fmla="*/ 0 w 10000"/>
                <a:gd name="connsiteY0" fmla="*/ 12315 h 12315"/>
                <a:gd name="connsiteX1" fmla="*/ 2000 w 10000"/>
                <a:gd name="connsiteY1" fmla="*/ 0 h 12315"/>
                <a:gd name="connsiteX2" fmla="*/ 10000 w 10000"/>
                <a:gd name="connsiteY2" fmla="*/ 2315 h 12315"/>
                <a:gd name="connsiteX3" fmla="*/ 8000 w 10000"/>
                <a:gd name="connsiteY3" fmla="*/ 12315 h 12315"/>
                <a:gd name="connsiteX4" fmla="*/ 0 w 10000"/>
                <a:gd name="connsiteY4" fmla="*/ 12315 h 12315"/>
                <a:gd name="connsiteX0" fmla="*/ 0 w 10000"/>
                <a:gd name="connsiteY0" fmla="*/ 16614 h 16614"/>
                <a:gd name="connsiteX1" fmla="*/ 4728 w 10000"/>
                <a:gd name="connsiteY1" fmla="*/ 0 h 16614"/>
                <a:gd name="connsiteX2" fmla="*/ 10000 w 10000"/>
                <a:gd name="connsiteY2" fmla="*/ 6614 h 16614"/>
                <a:gd name="connsiteX3" fmla="*/ 8000 w 10000"/>
                <a:gd name="connsiteY3" fmla="*/ 16614 h 16614"/>
                <a:gd name="connsiteX4" fmla="*/ 0 w 10000"/>
                <a:gd name="connsiteY4" fmla="*/ 16614 h 16614"/>
                <a:gd name="connsiteX0" fmla="*/ 0 w 8016"/>
                <a:gd name="connsiteY0" fmla="*/ 5370 h 16614"/>
                <a:gd name="connsiteX1" fmla="*/ 2744 w 8016"/>
                <a:gd name="connsiteY1" fmla="*/ 0 h 16614"/>
                <a:gd name="connsiteX2" fmla="*/ 8016 w 8016"/>
                <a:gd name="connsiteY2" fmla="*/ 6614 h 16614"/>
                <a:gd name="connsiteX3" fmla="*/ 6016 w 8016"/>
                <a:gd name="connsiteY3" fmla="*/ 16614 h 16614"/>
                <a:gd name="connsiteX4" fmla="*/ 0 w 8016"/>
                <a:gd name="connsiteY4" fmla="*/ 5370 h 16614"/>
                <a:gd name="connsiteX0" fmla="*/ 0 w 9175"/>
                <a:gd name="connsiteY0" fmla="*/ 3431 h 10199"/>
                <a:gd name="connsiteX1" fmla="*/ 3423 w 9175"/>
                <a:gd name="connsiteY1" fmla="*/ 199 h 10199"/>
                <a:gd name="connsiteX2" fmla="*/ 9175 w 9175"/>
                <a:gd name="connsiteY2" fmla="*/ 0 h 10199"/>
                <a:gd name="connsiteX3" fmla="*/ 7505 w 9175"/>
                <a:gd name="connsiteY3" fmla="*/ 10199 h 10199"/>
                <a:gd name="connsiteX4" fmla="*/ 0 w 9175"/>
                <a:gd name="connsiteY4" fmla="*/ 3431 h 10199"/>
                <a:gd name="connsiteX0" fmla="*/ 0 w 10000"/>
                <a:gd name="connsiteY0" fmla="*/ 3364 h 3364"/>
                <a:gd name="connsiteX1" fmla="*/ 3731 w 10000"/>
                <a:gd name="connsiteY1" fmla="*/ 195 h 3364"/>
                <a:gd name="connsiteX2" fmla="*/ 10000 w 10000"/>
                <a:gd name="connsiteY2" fmla="*/ 0 h 3364"/>
                <a:gd name="connsiteX3" fmla="*/ 6831 w 10000"/>
                <a:gd name="connsiteY3" fmla="*/ 3169 h 3364"/>
                <a:gd name="connsiteX4" fmla="*/ 0 w 10000"/>
                <a:gd name="connsiteY4" fmla="*/ 3364 h 3364"/>
                <a:gd name="connsiteX0" fmla="*/ 0 w 10000"/>
                <a:gd name="connsiteY0" fmla="*/ 11741 h 11741"/>
                <a:gd name="connsiteX1" fmla="*/ 4068 w 10000"/>
                <a:gd name="connsiteY1" fmla="*/ 0 h 11741"/>
                <a:gd name="connsiteX2" fmla="*/ 10000 w 10000"/>
                <a:gd name="connsiteY2" fmla="*/ 1741 h 11741"/>
                <a:gd name="connsiteX3" fmla="*/ 6831 w 10000"/>
                <a:gd name="connsiteY3" fmla="*/ 11161 h 11741"/>
                <a:gd name="connsiteX4" fmla="*/ 0 w 10000"/>
                <a:gd name="connsiteY4" fmla="*/ 11741 h 11741"/>
                <a:gd name="connsiteX0" fmla="*/ 0 w 10000"/>
                <a:gd name="connsiteY0" fmla="*/ 10000 h 10000"/>
                <a:gd name="connsiteX1" fmla="*/ 4068 w 10000"/>
                <a:gd name="connsiteY1" fmla="*/ 580 h 10000"/>
                <a:gd name="connsiteX2" fmla="*/ 10000 w 10000"/>
                <a:gd name="connsiteY2" fmla="*/ 0 h 10000"/>
                <a:gd name="connsiteX3" fmla="*/ 6831 w 10000"/>
                <a:gd name="connsiteY3" fmla="*/ 9420 h 10000"/>
                <a:gd name="connsiteX4" fmla="*/ 0 w 10000"/>
                <a:gd name="connsiteY4" fmla="*/ 1000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4068" y="580"/>
                  </a:lnTo>
                  <a:lnTo>
                    <a:pt x="10000" y="0"/>
                  </a:lnTo>
                  <a:lnTo>
                    <a:pt x="6831" y="942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5143C2-CBAB-49FD-A8F1-33B5BFBB774D}"/>
                </a:ext>
              </a:extLst>
            </p:cNvPr>
            <p:cNvSpPr/>
            <p:nvPr/>
          </p:nvSpPr>
          <p:spPr>
            <a:xfrm>
              <a:off x="5710368" y="4509120"/>
              <a:ext cx="720080" cy="1368152"/>
            </a:xfrm>
            <a:prstGeom prst="rect">
              <a:avLst/>
            </a:prstGeom>
            <a:gradFill flip="none" rotWithShape="1">
              <a:gsLst>
                <a:gs pos="99000">
                  <a:schemeClr val="accent4">
                    <a:lumMod val="62000"/>
                  </a:schemeClr>
                </a:gs>
                <a:gs pos="44000">
                  <a:schemeClr val="accent4">
                    <a:lumMod val="80000"/>
                  </a:schemeClr>
                </a:gs>
              </a:gsLst>
              <a:lin ang="5400000" scaled="1"/>
              <a:tileRect/>
            </a:gradFill>
            <a:ln>
              <a:noFill/>
            </a:ln>
            <a:scene3d>
              <a:camera prst="orthographicFront">
                <a:rot lat="20466618" lon="2567695" rev="2059885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10" name="Group 22">
            <a:extLst>
              <a:ext uri="{FF2B5EF4-FFF2-40B4-BE49-F238E27FC236}">
                <a16:creationId xmlns:a16="http://schemas.microsoft.com/office/drawing/2014/main" id="{AF9B6CA4-8862-4176-BBEA-A46D4C60A17F}"/>
              </a:ext>
            </a:extLst>
          </p:cNvPr>
          <p:cNvGrpSpPr/>
          <p:nvPr/>
        </p:nvGrpSpPr>
        <p:grpSpPr>
          <a:xfrm>
            <a:off x="3916721" y="2227353"/>
            <a:ext cx="4660036" cy="853045"/>
            <a:chOff x="6372201" y="2011203"/>
            <a:chExt cx="2736305" cy="85304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412778E-6904-4FFD-94CA-E6165C7E6F05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40392F-E1BB-46FF-AFCB-C89A8673C0DA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3" name="Group 29">
            <a:extLst>
              <a:ext uri="{FF2B5EF4-FFF2-40B4-BE49-F238E27FC236}">
                <a16:creationId xmlns:a16="http://schemas.microsoft.com/office/drawing/2014/main" id="{36C2E7A8-786C-4BCF-8301-4A4529136F77}"/>
              </a:ext>
            </a:extLst>
          </p:cNvPr>
          <p:cNvGrpSpPr/>
          <p:nvPr/>
        </p:nvGrpSpPr>
        <p:grpSpPr>
          <a:xfrm>
            <a:off x="2998915" y="3535879"/>
            <a:ext cx="4660036" cy="853045"/>
            <a:chOff x="6372201" y="2011203"/>
            <a:chExt cx="2736305" cy="8530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AEEDA1-ED45-490C-8448-455C2A705D20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F663036-C138-487D-8FC0-F2A48B2C641D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6" name="Group 34">
            <a:extLst>
              <a:ext uri="{FF2B5EF4-FFF2-40B4-BE49-F238E27FC236}">
                <a16:creationId xmlns:a16="http://schemas.microsoft.com/office/drawing/2014/main" id="{0BD6E9F6-1D2E-40DC-8163-09EC7EE9D867}"/>
              </a:ext>
            </a:extLst>
          </p:cNvPr>
          <p:cNvGrpSpPr/>
          <p:nvPr/>
        </p:nvGrpSpPr>
        <p:grpSpPr>
          <a:xfrm>
            <a:off x="2081108" y="4844407"/>
            <a:ext cx="4660036" cy="853045"/>
            <a:chOff x="6372201" y="2011203"/>
            <a:chExt cx="2736305" cy="85304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3608B4E-290E-465D-8895-BB9E45AF02C3}"/>
                </a:ext>
              </a:extLst>
            </p:cNvPr>
            <p:cNvSpPr txBox="1"/>
            <p:nvPr/>
          </p:nvSpPr>
          <p:spPr>
            <a:xfrm>
              <a:off x="6372202" y="2217917"/>
              <a:ext cx="2736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4BB0DF-E0EA-4669-A847-FAAE1BA1B99C}"/>
                </a:ext>
              </a:extLst>
            </p:cNvPr>
            <p:cNvSpPr txBox="1"/>
            <p:nvPr/>
          </p:nvSpPr>
          <p:spPr>
            <a:xfrm>
              <a:off x="6372201" y="2011203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aphicFrame>
        <p:nvGraphicFramePr>
          <p:cNvPr id="19" name="Chart 37">
            <a:extLst>
              <a:ext uri="{FF2B5EF4-FFF2-40B4-BE49-F238E27FC236}">
                <a16:creationId xmlns:a16="http://schemas.microsoft.com/office/drawing/2014/main" id="{89CF22A8-901A-45EC-9241-153515763D7E}"/>
              </a:ext>
            </a:extLst>
          </p:cNvPr>
          <p:cNvGraphicFramePr/>
          <p:nvPr/>
        </p:nvGraphicFramePr>
        <p:xfrm>
          <a:off x="784829" y="4452044"/>
          <a:ext cx="1206363" cy="130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37">
            <a:extLst>
              <a:ext uri="{FF2B5EF4-FFF2-40B4-BE49-F238E27FC236}">
                <a16:creationId xmlns:a16="http://schemas.microsoft.com/office/drawing/2014/main" id="{CBB5CD99-D90C-4CAD-914B-59897706408E}"/>
              </a:ext>
            </a:extLst>
          </p:cNvPr>
          <p:cNvGraphicFramePr/>
          <p:nvPr/>
        </p:nvGraphicFramePr>
        <p:xfrm>
          <a:off x="1730403" y="3098176"/>
          <a:ext cx="1206363" cy="130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37">
            <a:extLst>
              <a:ext uri="{FF2B5EF4-FFF2-40B4-BE49-F238E27FC236}">
                <a16:creationId xmlns:a16="http://schemas.microsoft.com/office/drawing/2014/main" id="{C4D2D85C-7714-4530-9C07-8338D520993B}"/>
              </a:ext>
            </a:extLst>
          </p:cNvPr>
          <p:cNvGraphicFramePr/>
          <p:nvPr/>
        </p:nvGraphicFramePr>
        <p:xfrm>
          <a:off x="2647151" y="1825714"/>
          <a:ext cx="1206363" cy="13082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직사각형 21">
            <a:extLst>
              <a:ext uri="{FF2B5EF4-FFF2-40B4-BE49-F238E27FC236}">
                <a16:creationId xmlns:a16="http://schemas.microsoft.com/office/drawing/2014/main" id="{4CA47493-DD7A-49F0-BCC2-B5EE2F9F2143}"/>
              </a:ext>
            </a:extLst>
          </p:cNvPr>
          <p:cNvSpPr/>
          <p:nvPr/>
        </p:nvSpPr>
        <p:spPr>
          <a:xfrm>
            <a:off x="784829" y="5697452"/>
            <a:ext cx="1206363" cy="628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8850681-7C4A-4913-A2DC-57EBA1A036E9}"/>
              </a:ext>
            </a:extLst>
          </p:cNvPr>
          <p:cNvSpPr/>
          <p:nvPr/>
        </p:nvSpPr>
        <p:spPr>
          <a:xfrm>
            <a:off x="1730402" y="4343584"/>
            <a:ext cx="1206363" cy="628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BD7CBA1C-C127-4DC8-99C9-0D6006DFDC2E}"/>
              </a:ext>
            </a:extLst>
          </p:cNvPr>
          <p:cNvSpPr/>
          <p:nvPr/>
        </p:nvSpPr>
        <p:spPr>
          <a:xfrm>
            <a:off x="2647151" y="3071122"/>
            <a:ext cx="1206363" cy="6288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40">
            <a:extLst>
              <a:ext uri="{FF2B5EF4-FFF2-40B4-BE49-F238E27FC236}">
                <a16:creationId xmlns:a16="http://schemas.microsoft.com/office/drawing/2014/main" id="{244C7D2D-6986-4380-A332-631FA38FCA84}"/>
              </a:ext>
            </a:extLst>
          </p:cNvPr>
          <p:cNvSpPr/>
          <p:nvPr/>
        </p:nvSpPr>
        <p:spPr>
          <a:xfrm flipV="1">
            <a:off x="6301660" y="4822142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6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40">
            <a:extLst>
              <a:ext uri="{FF2B5EF4-FFF2-40B4-BE49-F238E27FC236}">
                <a16:creationId xmlns:a16="http://schemas.microsoft.com/office/drawing/2014/main" id="{B5DF1D81-39D6-4474-A83A-9F1E16F40E6A}"/>
              </a:ext>
            </a:extLst>
          </p:cNvPr>
          <p:cNvSpPr/>
          <p:nvPr/>
        </p:nvSpPr>
        <p:spPr>
          <a:xfrm flipV="1">
            <a:off x="815225" y="3411630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Graphic 1">
            <a:extLst>
              <a:ext uri="{FF2B5EF4-FFF2-40B4-BE49-F238E27FC236}">
                <a16:creationId xmlns:a16="http://schemas.microsoft.com/office/drawing/2014/main" id="{597F8562-6FE9-4D5A-92C4-9745D4E2A143}"/>
              </a:ext>
            </a:extLst>
          </p:cNvPr>
          <p:cNvSpPr/>
          <p:nvPr/>
        </p:nvSpPr>
        <p:spPr>
          <a:xfrm>
            <a:off x="815225" y="2026148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Graphic 40">
            <a:extLst>
              <a:ext uri="{FF2B5EF4-FFF2-40B4-BE49-F238E27FC236}">
                <a16:creationId xmlns:a16="http://schemas.microsoft.com/office/drawing/2014/main" id="{B6A2D43B-CC59-4F28-9971-10078B6FCA04}"/>
              </a:ext>
            </a:extLst>
          </p:cNvPr>
          <p:cNvSpPr/>
          <p:nvPr/>
        </p:nvSpPr>
        <p:spPr>
          <a:xfrm flipH="1">
            <a:off x="815225" y="4797112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Graphic 40">
            <a:extLst>
              <a:ext uri="{FF2B5EF4-FFF2-40B4-BE49-F238E27FC236}">
                <a16:creationId xmlns:a16="http://schemas.microsoft.com/office/drawing/2014/main" id="{AA386DF8-81C2-489D-A60C-BBE8BA95D316}"/>
              </a:ext>
            </a:extLst>
          </p:cNvPr>
          <p:cNvSpPr/>
          <p:nvPr/>
        </p:nvSpPr>
        <p:spPr>
          <a:xfrm flipV="1">
            <a:off x="6301660" y="2026148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Graphic 1">
            <a:extLst>
              <a:ext uri="{FF2B5EF4-FFF2-40B4-BE49-F238E27FC236}">
                <a16:creationId xmlns:a16="http://schemas.microsoft.com/office/drawing/2014/main" id="{5BF0685B-9F92-4B56-9794-C4E13C4F5473}"/>
              </a:ext>
            </a:extLst>
          </p:cNvPr>
          <p:cNvSpPr/>
          <p:nvPr/>
        </p:nvSpPr>
        <p:spPr>
          <a:xfrm>
            <a:off x="6301660" y="3436661"/>
            <a:ext cx="5063038" cy="1161112"/>
          </a:xfrm>
          <a:custGeom>
            <a:avLst/>
            <a:gdLst>
              <a:gd name="connsiteX0" fmla="*/ 7521811 w 7789016"/>
              <a:gd name="connsiteY0" fmla="*/ 858169 h 920040"/>
              <a:gd name="connsiteX1" fmla="*/ 204178 w 7789016"/>
              <a:gd name="connsiteY1" fmla="*/ 920041 h 920040"/>
              <a:gd name="connsiteX2" fmla="*/ 86621 w 7789016"/>
              <a:gd name="connsiteY2" fmla="*/ 802484 h 920040"/>
              <a:gd name="connsiteX3" fmla="*/ 0 w 7789016"/>
              <a:gd name="connsiteY3" fmla="*/ 148493 h 920040"/>
              <a:gd name="connsiteX4" fmla="*/ 117557 w 7789016"/>
              <a:gd name="connsiteY4" fmla="*/ 30936 h 920040"/>
              <a:gd name="connsiteX5" fmla="*/ 7670304 w 7789016"/>
              <a:gd name="connsiteY5" fmla="*/ 0 h 920040"/>
              <a:gd name="connsiteX6" fmla="*/ 7787862 w 7789016"/>
              <a:gd name="connsiteY6" fmla="*/ 117557 h 920040"/>
              <a:gd name="connsiteX7" fmla="*/ 7639368 w 7789016"/>
              <a:gd name="connsiteY7" fmla="*/ 739993 h 920040"/>
              <a:gd name="connsiteX8" fmla="*/ 7521811 w 7789016"/>
              <a:gd name="connsiteY8" fmla="*/ 858169 h 92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9016" h="920040">
                <a:moveTo>
                  <a:pt x="7521811" y="858169"/>
                </a:moveTo>
                <a:lnTo>
                  <a:pt x="204178" y="920041"/>
                </a:lnTo>
                <a:cubicBezTo>
                  <a:pt x="139213" y="920041"/>
                  <a:pt x="86621" y="867449"/>
                  <a:pt x="86621" y="802484"/>
                </a:cubicBezTo>
                <a:lnTo>
                  <a:pt x="0" y="148493"/>
                </a:lnTo>
                <a:cubicBezTo>
                  <a:pt x="0" y="83528"/>
                  <a:pt x="52591" y="30936"/>
                  <a:pt x="117557" y="30936"/>
                </a:cubicBezTo>
                <a:lnTo>
                  <a:pt x="7670304" y="0"/>
                </a:lnTo>
                <a:cubicBezTo>
                  <a:pt x="7735270" y="0"/>
                  <a:pt x="7798381" y="54448"/>
                  <a:pt x="7787862" y="117557"/>
                </a:cubicBezTo>
                <a:lnTo>
                  <a:pt x="7639368" y="739993"/>
                </a:lnTo>
                <a:cubicBezTo>
                  <a:pt x="7630707" y="785159"/>
                  <a:pt x="7600389" y="860644"/>
                  <a:pt x="7521811" y="858169"/>
                </a:cubicBezTo>
                <a:close/>
              </a:path>
            </a:pathLst>
          </a:custGeom>
          <a:solidFill>
            <a:schemeClr val="accent5">
              <a:alpha val="7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9" name="Group 34">
            <a:extLst>
              <a:ext uri="{FF2B5EF4-FFF2-40B4-BE49-F238E27FC236}">
                <a16:creationId xmlns:a16="http://schemas.microsoft.com/office/drawing/2014/main" id="{2FCC44A7-4540-4BA4-9BD8-9058CF921F32}"/>
              </a:ext>
            </a:extLst>
          </p:cNvPr>
          <p:cNvGrpSpPr/>
          <p:nvPr/>
        </p:nvGrpSpPr>
        <p:grpSpPr>
          <a:xfrm>
            <a:off x="2164664" y="2121710"/>
            <a:ext cx="3361929" cy="889637"/>
            <a:chOff x="4965552" y="1736224"/>
            <a:chExt cx="2232248" cy="88963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95B6347-C6D6-4BDA-AC6D-40E2D746C559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0FE1885-EB97-4687-8906-B33FC629DD35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43">
            <a:extLst>
              <a:ext uri="{FF2B5EF4-FFF2-40B4-BE49-F238E27FC236}">
                <a16:creationId xmlns:a16="http://schemas.microsoft.com/office/drawing/2014/main" id="{48F58DEF-56C8-4532-AA51-CEDD43E2C091}"/>
              </a:ext>
            </a:extLst>
          </p:cNvPr>
          <p:cNvGrpSpPr/>
          <p:nvPr/>
        </p:nvGrpSpPr>
        <p:grpSpPr>
          <a:xfrm>
            <a:off x="2164664" y="3512934"/>
            <a:ext cx="3361929" cy="889637"/>
            <a:chOff x="4965552" y="1736224"/>
            <a:chExt cx="2232248" cy="8896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196592-556B-48B6-BDF5-D169C48EDD4F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34EA96-C83C-47E0-909B-FA6CF8EFDA0C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46">
            <a:extLst>
              <a:ext uri="{FF2B5EF4-FFF2-40B4-BE49-F238E27FC236}">
                <a16:creationId xmlns:a16="http://schemas.microsoft.com/office/drawing/2014/main" id="{E1865155-08BD-4291-A198-61ED27D9713F}"/>
              </a:ext>
            </a:extLst>
          </p:cNvPr>
          <p:cNvGrpSpPr/>
          <p:nvPr/>
        </p:nvGrpSpPr>
        <p:grpSpPr>
          <a:xfrm>
            <a:off x="2164664" y="4904159"/>
            <a:ext cx="3361929" cy="889637"/>
            <a:chOff x="4965552" y="1736224"/>
            <a:chExt cx="2232248" cy="88963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EF78C6E-E665-4E99-987B-027DE952917F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6C44BFC-72D8-4F8B-8397-F5071035AEE6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8" name="자유형: 도형 17">
            <a:extLst>
              <a:ext uri="{FF2B5EF4-FFF2-40B4-BE49-F238E27FC236}">
                <a16:creationId xmlns:a16="http://schemas.microsoft.com/office/drawing/2014/main" id="{3BE75E1F-D995-42A8-AF22-53F57834A629}"/>
              </a:ext>
            </a:extLst>
          </p:cNvPr>
          <p:cNvSpPr/>
          <p:nvPr/>
        </p:nvSpPr>
        <p:spPr>
          <a:xfrm>
            <a:off x="6552457" y="4825165"/>
            <a:ext cx="871173" cy="1149198"/>
          </a:xfrm>
          <a:custGeom>
            <a:avLst/>
            <a:gdLst/>
            <a:ahLst/>
            <a:cxnLst/>
            <a:rect l="l" t="t" r="r" b="b"/>
            <a:pathLst>
              <a:path w="672434" h="887034">
                <a:moveTo>
                  <a:pt x="138117" y="645738"/>
                </a:moveTo>
                <a:cubicBezTo>
                  <a:pt x="137593" y="645260"/>
                  <a:pt x="136891" y="645859"/>
                  <a:pt x="136011" y="647533"/>
                </a:cubicBezTo>
                <a:cubicBezTo>
                  <a:pt x="125146" y="650906"/>
                  <a:pt x="122046" y="654261"/>
                  <a:pt x="126709" y="657598"/>
                </a:cubicBezTo>
                <a:cubicBezTo>
                  <a:pt x="126771" y="658912"/>
                  <a:pt x="129723" y="658013"/>
                  <a:pt x="135564" y="654900"/>
                </a:cubicBezTo>
                <a:cubicBezTo>
                  <a:pt x="138677" y="654900"/>
                  <a:pt x="139874" y="653399"/>
                  <a:pt x="139155" y="650398"/>
                </a:cubicBezTo>
                <a:cubicBezTo>
                  <a:pt x="138987" y="647769"/>
                  <a:pt x="138641" y="646215"/>
                  <a:pt x="138117" y="645738"/>
                </a:cubicBezTo>
                <a:close/>
                <a:moveTo>
                  <a:pt x="278417" y="453014"/>
                </a:moveTo>
                <a:cubicBezTo>
                  <a:pt x="264997" y="452872"/>
                  <a:pt x="248832" y="453368"/>
                  <a:pt x="229921" y="454503"/>
                </a:cubicBezTo>
                <a:cubicBezTo>
                  <a:pt x="212273" y="456103"/>
                  <a:pt x="199219" y="456903"/>
                  <a:pt x="190761" y="456903"/>
                </a:cubicBezTo>
                <a:cubicBezTo>
                  <a:pt x="176052" y="456903"/>
                  <a:pt x="166291" y="456512"/>
                  <a:pt x="161479" y="455731"/>
                </a:cubicBezTo>
                <a:cubicBezTo>
                  <a:pt x="161714" y="455706"/>
                  <a:pt x="161832" y="457963"/>
                  <a:pt x="161832" y="462503"/>
                </a:cubicBezTo>
                <a:cubicBezTo>
                  <a:pt x="161832" y="466533"/>
                  <a:pt x="162570" y="472635"/>
                  <a:pt x="164046" y="480808"/>
                </a:cubicBezTo>
                <a:lnTo>
                  <a:pt x="168790" y="522238"/>
                </a:lnTo>
                <a:lnTo>
                  <a:pt x="167674" y="531224"/>
                </a:lnTo>
                <a:cubicBezTo>
                  <a:pt x="167674" y="559774"/>
                  <a:pt x="168703" y="578836"/>
                  <a:pt x="170762" y="588411"/>
                </a:cubicBezTo>
                <a:cubicBezTo>
                  <a:pt x="174185" y="603381"/>
                  <a:pt x="183270" y="617867"/>
                  <a:pt x="198016" y="631869"/>
                </a:cubicBezTo>
                <a:cubicBezTo>
                  <a:pt x="187896" y="665467"/>
                  <a:pt x="194512" y="694389"/>
                  <a:pt x="217866" y="718636"/>
                </a:cubicBezTo>
                <a:cubicBezTo>
                  <a:pt x="239793" y="736842"/>
                  <a:pt x="281775" y="744402"/>
                  <a:pt x="343812" y="741313"/>
                </a:cubicBezTo>
                <a:lnTo>
                  <a:pt x="371792" y="755285"/>
                </a:lnTo>
                <a:lnTo>
                  <a:pt x="381019" y="738672"/>
                </a:lnTo>
                <a:cubicBezTo>
                  <a:pt x="417755" y="733872"/>
                  <a:pt x="445325" y="722629"/>
                  <a:pt x="463730" y="704943"/>
                </a:cubicBezTo>
                <a:cubicBezTo>
                  <a:pt x="483338" y="685323"/>
                  <a:pt x="502004" y="651514"/>
                  <a:pt x="519727" y="603517"/>
                </a:cubicBezTo>
                <a:lnTo>
                  <a:pt x="519727" y="598457"/>
                </a:lnTo>
                <a:cubicBezTo>
                  <a:pt x="520508" y="586501"/>
                  <a:pt x="520179" y="577435"/>
                  <a:pt x="518741" y="571259"/>
                </a:cubicBezTo>
                <a:cubicBezTo>
                  <a:pt x="517562" y="565306"/>
                  <a:pt x="512056" y="561808"/>
                  <a:pt x="502221" y="560766"/>
                </a:cubicBezTo>
                <a:cubicBezTo>
                  <a:pt x="507665" y="531013"/>
                  <a:pt x="498326" y="503635"/>
                  <a:pt x="474204" y="478632"/>
                </a:cubicBezTo>
                <a:cubicBezTo>
                  <a:pt x="452190" y="464146"/>
                  <a:pt x="419007" y="458850"/>
                  <a:pt x="374656" y="462744"/>
                </a:cubicBezTo>
                <a:cubicBezTo>
                  <a:pt x="345288" y="457275"/>
                  <a:pt x="317376" y="454150"/>
                  <a:pt x="290922" y="453368"/>
                </a:cubicBezTo>
                <a:cubicBezTo>
                  <a:pt x="287059" y="453179"/>
                  <a:pt x="282890" y="453061"/>
                  <a:pt x="278417" y="453014"/>
                </a:cubicBezTo>
                <a:close/>
                <a:moveTo>
                  <a:pt x="194733" y="370480"/>
                </a:moveTo>
                <a:cubicBezTo>
                  <a:pt x="193306" y="369947"/>
                  <a:pt x="191461" y="370570"/>
                  <a:pt x="189198" y="372350"/>
                </a:cubicBezTo>
                <a:cubicBezTo>
                  <a:pt x="174067" y="378464"/>
                  <a:pt x="166824" y="386538"/>
                  <a:pt x="167469" y="396572"/>
                </a:cubicBezTo>
                <a:cubicBezTo>
                  <a:pt x="167742" y="405353"/>
                  <a:pt x="173670" y="406283"/>
                  <a:pt x="185254" y="399362"/>
                </a:cubicBezTo>
                <a:cubicBezTo>
                  <a:pt x="198103" y="391189"/>
                  <a:pt x="202270" y="383252"/>
                  <a:pt x="197756" y="375550"/>
                </a:cubicBezTo>
                <a:cubicBezTo>
                  <a:pt x="197167" y="372703"/>
                  <a:pt x="196159" y="371014"/>
                  <a:pt x="194733" y="370480"/>
                </a:cubicBezTo>
                <a:close/>
                <a:moveTo>
                  <a:pt x="450243" y="0"/>
                </a:moveTo>
                <a:cubicBezTo>
                  <a:pt x="469714" y="3275"/>
                  <a:pt x="487840" y="5222"/>
                  <a:pt x="504621" y="5842"/>
                </a:cubicBezTo>
                <a:cubicBezTo>
                  <a:pt x="528359" y="5842"/>
                  <a:pt x="557393" y="5513"/>
                  <a:pt x="591722" y="4856"/>
                </a:cubicBezTo>
                <a:lnTo>
                  <a:pt x="662397" y="3498"/>
                </a:lnTo>
                <a:cubicBezTo>
                  <a:pt x="652835" y="35062"/>
                  <a:pt x="646925" y="58719"/>
                  <a:pt x="644668" y="74470"/>
                </a:cubicBezTo>
                <a:cubicBezTo>
                  <a:pt x="641691" y="93669"/>
                  <a:pt x="642150" y="121531"/>
                  <a:pt x="646045" y="158056"/>
                </a:cubicBezTo>
                <a:lnTo>
                  <a:pt x="583965" y="152121"/>
                </a:lnTo>
                <a:cubicBezTo>
                  <a:pt x="546063" y="148264"/>
                  <a:pt x="518623" y="145964"/>
                  <a:pt x="501644" y="145220"/>
                </a:cubicBezTo>
                <a:cubicBezTo>
                  <a:pt x="475128" y="144438"/>
                  <a:pt x="446726" y="145995"/>
                  <a:pt x="416440" y="149889"/>
                </a:cubicBezTo>
                <a:cubicBezTo>
                  <a:pt x="413947" y="144705"/>
                  <a:pt x="407752" y="140736"/>
                  <a:pt x="397855" y="137983"/>
                </a:cubicBezTo>
                <a:cubicBezTo>
                  <a:pt x="391108" y="135019"/>
                  <a:pt x="386749" y="137431"/>
                  <a:pt x="384777" y="145220"/>
                </a:cubicBezTo>
                <a:lnTo>
                  <a:pt x="348723" y="144047"/>
                </a:lnTo>
                <a:cubicBezTo>
                  <a:pt x="322976" y="144047"/>
                  <a:pt x="304248" y="144829"/>
                  <a:pt x="292541" y="146392"/>
                </a:cubicBezTo>
                <a:cubicBezTo>
                  <a:pt x="278104" y="148277"/>
                  <a:pt x="267308" y="153120"/>
                  <a:pt x="260152" y="160921"/>
                </a:cubicBezTo>
                <a:lnTo>
                  <a:pt x="220285" y="183710"/>
                </a:lnTo>
                <a:lnTo>
                  <a:pt x="195523" y="225363"/>
                </a:lnTo>
                <a:cubicBezTo>
                  <a:pt x="192472" y="229022"/>
                  <a:pt x="187828" y="244494"/>
                  <a:pt x="181589" y="271779"/>
                </a:cubicBezTo>
                <a:cubicBezTo>
                  <a:pt x="175822" y="294810"/>
                  <a:pt x="172660" y="307721"/>
                  <a:pt x="172101" y="310512"/>
                </a:cubicBezTo>
                <a:cubicBezTo>
                  <a:pt x="179729" y="308354"/>
                  <a:pt x="194947" y="306797"/>
                  <a:pt x="217754" y="305842"/>
                </a:cubicBezTo>
                <a:cubicBezTo>
                  <a:pt x="227614" y="305842"/>
                  <a:pt x="246553" y="305842"/>
                  <a:pt x="274570" y="305842"/>
                </a:cubicBezTo>
                <a:lnTo>
                  <a:pt x="346174" y="305842"/>
                </a:lnTo>
                <a:cubicBezTo>
                  <a:pt x="350701" y="306971"/>
                  <a:pt x="355340" y="308490"/>
                  <a:pt x="360090" y="310400"/>
                </a:cubicBezTo>
                <a:cubicBezTo>
                  <a:pt x="363029" y="311368"/>
                  <a:pt x="366700" y="313166"/>
                  <a:pt x="371103" y="315795"/>
                </a:cubicBezTo>
                <a:cubicBezTo>
                  <a:pt x="378470" y="320062"/>
                  <a:pt x="383462" y="322195"/>
                  <a:pt x="386079" y="322195"/>
                </a:cubicBezTo>
                <a:cubicBezTo>
                  <a:pt x="392280" y="322976"/>
                  <a:pt x="401117" y="320254"/>
                  <a:pt x="412589" y="314028"/>
                </a:cubicBezTo>
                <a:cubicBezTo>
                  <a:pt x="426145" y="318679"/>
                  <a:pt x="436154" y="321885"/>
                  <a:pt x="442615" y="323646"/>
                </a:cubicBezTo>
                <a:cubicBezTo>
                  <a:pt x="449970" y="324564"/>
                  <a:pt x="458174" y="325785"/>
                  <a:pt x="467228" y="327311"/>
                </a:cubicBezTo>
                <a:cubicBezTo>
                  <a:pt x="485000" y="329618"/>
                  <a:pt x="499678" y="332861"/>
                  <a:pt x="511262" y="337040"/>
                </a:cubicBezTo>
                <a:cubicBezTo>
                  <a:pt x="531726" y="344755"/>
                  <a:pt x="555737" y="359464"/>
                  <a:pt x="583295" y="381168"/>
                </a:cubicBezTo>
                <a:cubicBezTo>
                  <a:pt x="585813" y="384517"/>
                  <a:pt x="588901" y="389242"/>
                  <a:pt x="592559" y="395344"/>
                </a:cubicBezTo>
                <a:cubicBezTo>
                  <a:pt x="593824" y="399114"/>
                  <a:pt x="594835" y="403281"/>
                  <a:pt x="595592" y="407845"/>
                </a:cubicBezTo>
                <a:cubicBezTo>
                  <a:pt x="597353" y="413712"/>
                  <a:pt x="599176" y="417904"/>
                  <a:pt x="601061" y="420421"/>
                </a:cubicBezTo>
                <a:cubicBezTo>
                  <a:pt x="603058" y="422741"/>
                  <a:pt x="610741" y="425159"/>
                  <a:pt x="624111" y="427677"/>
                </a:cubicBezTo>
                <a:cubicBezTo>
                  <a:pt x="644451" y="462155"/>
                  <a:pt x="658242" y="498345"/>
                  <a:pt x="665485" y="536247"/>
                </a:cubicBezTo>
                <a:cubicBezTo>
                  <a:pt x="672728" y="574917"/>
                  <a:pt x="674310" y="615058"/>
                  <a:pt x="670229" y="656667"/>
                </a:cubicBezTo>
                <a:lnTo>
                  <a:pt x="651886" y="709390"/>
                </a:lnTo>
                <a:lnTo>
                  <a:pt x="651886" y="742764"/>
                </a:lnTo>
                <a:lnTo>
                  <a:pt x="577826" y="793738"/>
                </a:lnTo>
                <a:cubicBezTo>
                  <a:pt x="562546" y="822697"/>
                  <a:pt x="535403" y="844811"/>
                  <a:pt x="496398" y="860078"/>
                </a:cubicBezTo>
                <a:cubicBezTo>
                  <a:pt x="461969" y="873683"/>
                  <a:pt x="413463" y="882421"/>
                  <a:pt x="350881" y="886291"/>
                </a:cubicBezTo>
                <a:cubicBezTo>
                  <a:pt x="347768" y="887208"/>
                  <a:pt x="343378" y="887277"/>
                  <a:pt x="337710" y="886495"/>
                </a:cubicBezTo>
                <a:cubicBezTo>
                  <a:pt x="335887" y="886495"/>
                  <a:pt x="332668" y="885571"/>
                  <a:pt x="328055" y="883723"/>
                </a:cubicBezTo>
                <a:cubicBezTo>
                  <a:pt x="321134" y="882334"/>
                  <a:pt x="316037" y="881311"/>
                  <a:pt x="312763" y="880654"/>
                </a:cubicBezTo>
                <a:cubicBezTo>
                  <a:pt x="311448" y="880654"/>
                  <a:pt x="308639" y="882601"/>
                  <a:pt x="304335" y="886495"/>
                </a:cubicBezTo>
                <a:cubicBezTo>
                  <a:pt x="198680" y="876846"/>
                  <a:pt x="122616" y="843899"/>
                  <a:pt x="76144" y="787655"/>
                </a:cubicBezTo>
                <a:cubicBezTo>
                  <a:pt x="30950" y="731981"/>
                  <a:pt x="5569" y="645102"/>
                  <a:pt x="0" y="527019"/>
                </a:cubicBezTo>
                <a:lnTo>
                  <a:pt x="9023" y="503486"/>
                </a:lnTo>
                <a:cubicBezTo>
                  <a:pt x="16390" y="489496"/>
                  <a:pt x="20446" y="478818"/>
                  <a:pt x="21190" y="471451"/>
                </a:cubicBezTo>
                <a:cubicBezTo>
                  <a:pt x="23410" y="460561"/>
                  <a:pt x="19460" y="448829"/>
                  <a:pt x="9339" y="436253"/>
                </a:cubicBezTo>
                <a:cubicBezTo>
                  <a:pt x="9339" y="403945"/>
                  <a:pt x="9730" y="373720"/>
                  <a:pt x="10511" y="345579"/>
                </a:cubicBezTo>
                <a:cubicBezTo>
                  <a:pt x="12111" y="309464"/>
                  <a:pt x="15007" y="281348"/>
                  <a:pt x="19199" y="261231"/>
                </a:cubicBezTo>
                <a:lnTo>
                  <a:pt x="47867" y="217587"/>
                </a:lnTo>
                <a:lnTo>
                  <a:pt x="23348" y="222257"/>
                </a:lnTo>
                <a:lnTo>
                  <a:pt x="86190" y="104236"/>
                </a:lnTo>
                <a:cubicBezTo>
                  <a:pt x="118536" y="68567"/>
                  <a:pt x="160400" y="42044"/>
                  <a:pt x="211783" y="24669"/>
                </a:cubicBezTo>
                <a:cubicBezTo>
                  <a:pt x="265559" y="5892"/>
                  <a:pt x="318443" y="-1841"/>
                  <a:pt x="370434" y="1470"/>
                </a:cubicBezTo>
                <a:lnTo>
                  <a:pt x="384647" y="3628"/>
                </a:lnTo>
                <a:cubicBezTo>
                  <a:pt x="403870" y="7634"/>
                  <a:pt x="416384" y="9928"/>
                  <a:pt x="422188" y="10511"/>
                </a:cubicBezTo>
                <a:cubicBezTo>
                  <a:pt x="433276" y="10511"/>
                  <a:pt x="442628" y="7008"/>
                  <a:pt x="4502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02086D-D70B-494E-8132-C2EC430CACA8}"/>
              </a:ext>
            </a:extLst>
          </p:cNvPr>
          <p:cNvSpPr txBox="1"/>
          <p:nvPr/>
        </p:nvSpPr>
        <p:spPr>
          <a:xfrm>
            <a:off x="1308341" y="2028750"/>
            <a:ext cx="349404" cy="1137498"/>
          </a:xfrm>
          <a:custGeom>
            <a:avLst/>
            <a:gdLst/>
            <a:ahLst/>
            <a:cxnLst/>
            <a:rect l="l" t="t" r="r" b="b"/>
            <a:pathLst>
              <a:path w="227065" h="739219">
                <a:moveTo>
                  <a:pt x="143714" y="253845"/>
                </a:moveTo>
                <a:cubicBezTo>
                  <a:pt x="141980" y="253254"/>
                  <a:pt x="139770" y="253772"/>
                  <a:pt x="137085" y="255400"/>
                </a:cubicBezTo>
                <a:cubicBezTo>
                  <a:pt x="126313" y="259609"/>
                  <a:pt x="121254" y="267411"/>
                  <a:pt x="121907" y="278805"/>
                </a:cubicBezTo>
                <a:cubicBezTo>
                  <a:pt x="121907" y="283760"/>
                  <a:pt x="126375" y="283382"/>
                  <a:pt x="135312" y="277669"/>
                </a:cubicBezTo>
                <a:cubicBezTo>
                  <a:pt x="146271" y="270122"/>
                  <a:pt x="150330" y="263880"/>
                  <a:pt x="147489" y="258946"/>
                </a:cubicBezTo>
                <a:cubicBezTo>
                  <a:pt x="146706" y="256136"/>
                  <a:pt x="145448" y="254436"/>
                  <a:pt x="143714" y="253845"/>
                </a:cubicBezTo>
                <a:close/>
                <a:moveTo>
                  <a:pt x="227065" y="0"/>
                </a:moveTo>
                <a:cubicBezTo>
                  <a:pt x="225116" y="17075"/>
                  <a:pt x="224142" y="37338"/>
                  <a:pt x="224142" y="60790"/>
                </a:cubicBezTo>
                <a:cubicBezTo>
                  <a:pt x="223385" y="79783"/>
                  <a:pt x="223385" y="111337"/>
                  <a:pt x="224142" y="155451"/>
                </a:cubicBezTo>
                <a:lnTo>
                  <a:pt x="224142" y="266519"/>
                </a:lnTo>
                <a:cubicBezTo>
                  <a:pt x="219590" y="273559"/>
                  <a:pt x="217905" y="283097"/>
                  <a:pt x="219087" y="295134"/>
                </a:cubicBezTo>
                <a:cubicBezTo>
                  <a:pt x="220176" y="305885"/>
                  <a:pt x="222514" y="314334"/>
                  <a:pt x="226101" y="320482"/>
                </a:cubicBezTo>
                <a:cubicBezTo>
                  <a:pt x="222192" y="326931"/>
                  <a:pt x="220238" y="336039"/>
                  <a:pt x="220238" y="347806"/>
                </a:cubicBezTo>
                <a:cubicBezTo>
                  <a:pt x="219502" y="358910"/>
                  <a:pt x="219772" y="375638"/>
                  <a:pt x="221047" y="397990"/>
                </a:cubicBezTo>
                <a:cubicBezTo>
                  <a:pt x="221814" y="412505"/>
                  <a:pt x="222198" y="422095"/>
                  <a:pt x="222198" y="426760"/>
                </a:cubicBezTo>
                <a:cubicBezTo>
                  <a:pt x="222198" y="435863"/>
                  <a:pt x="222198" y="444670"/>
                  <a:pt x="222198" y="453182"/>
                </a:cubicBezTo>
                <a:cubicBezTo>
                  <a:pt x="212742" y="461953"/>
                  <a:pt x="207154" y="474674"/>
                  <a:pt x="205433" y="491345"/>
                </a:cubicBezTo>
                <a:cubicBezTo>
                  <a:pt x="202945" y="511427"/>
                  <a:pt x="209181" y="527886"/>
                  <a:pt x="224142" y="540721"/>
                </a:cubicBezTo>
                <a:cubicBezTo>
                  <a:pt x="223374" y="555588"/>
                  <a:pt x="222721" y="568661"/>
                  <a:pt x="222182" y="579941"/>
                </a:cubicBezTo>
                <a:cubicBezTo>
                  <a:pt x="222182" y="592320"/>
                  <a:pt x="222509" y="606654"/>
                  <a:pt x="223162" y="622941"/>
                </a:cubicBezTo>
                <a:cubicBezTo>
                  <a:pt x="223162" y="640483"/>
                  <a:pt x="223162" y="654780"/>
                  <a:pt x="223162" y="665832"/>
                </a:cubicBezTo>
                <a:cubicBezTo>
                  <a:pt x="223162" y="681611"/>
                  <a:pt x="222674" y="704124"/>
                  <a:pt x="221700" y="733371"/>
                </a:cubicBezTo>
                <a:lnTo>
                  <a:pt x="186787" y="733371"/>
                </a:lnTo>
                <a:cubicBezTo>
                  <a:pt x="164445" y="734004"/>
                  <a:pt x="147359" y="734652"/>
                  <a:pt x="135530" y="735315"/>
                </a:cubicBezTo>
                <a:cubicBezTo>
                  <a:pt x="116443" y="736549"/>
                  <a:pt x="98263" y="737850"/>
                  <a:pt x="80991" y="739219"/>
                </a:cubicBezTo>
                <a:cubicBezTo>
                  <a:pt x="82339" y="725648"/>
                  <a:pt x="83334" y="714072"/>
                  <a:pt x="83977" y="704492"/>
                </a:cubicBezTo>
                <a:cubicBezTo>
                  <a:pt x="84589" y="698915"/>
                  <a:pt x="84895" y="689776"/>
                  <a:pt x="84895" y="677075"/>
                </a:cubicBezTo>
                <a:cubicBezTo>
                  <a:pt x="85558" y="657356"/>
                  <a:pt x="86211" y="642670"/>
                  <a:pt x="86854" y="633018"/>
                </a:cubicBezTo>
                <a:cubicBezTo>
                  <a:pt x="88233" y="614958"/>
                  <a:pt x="91162" y="599956"/>
                  <a:pt x="95641" y="588013"/>
                </a:cubicBezTo>
                <a:cubicBezTo>
                  <a:pt x="91753" y="567008"/>
                  <a:pt x="88824" y="512708"/>
                  <a:pt x="86854" y="425112"/>
                </a:cubicBezTo>
                <a:cubicBezTo>
                  <a:pt x="84252" y="331119"/>
                  <a:pt x="85226" y="269437"/>
                  <a:pt x="89778" y="240066"/>
                </a:cubicBezTo>
                <a:cubicBezTo>
                  <a:pt x="91737" y="232985"/>
                  <a:pt x="92390" y="219906"/>
                  <a:pt x="91737" y="200830"/>
                </a:cubicBezTo>
                <a:cubicBezTo>
                  <a:pt x="91094" y="185538"/>
                  <a:pt x="90115" y="165471"/>
                  <a:pt x="88798" y="140631"/>
                </a:cubicBezTo>
                <a:cubicBezTo>
                  <a:pt x="98118" y="140631"/>
                  <a:pt x="103297" y="139988"/>
                  <a:pt x="104334" y="138702"/>
                </a:cubicBezTo>
                <a:cubicBezTo>
                  <a:pt x="105059" y="137976"/>
                  <a:pt x="105422" y="136732"/>
                  <a:pt x="105422" y="134970"/>
                </a:cubicBezTo>
                <a:cubicBezTo>
                  <a:pt x="105422" y="134192"/>
                  <a:pt x="104894" y="133487"/>
                  <a:pt x="103836" y="132855"/>
                </a:cubicBezTo>
                <a:cubicBezTo>
                  <a:pt x="104904" y="131797"/>
                  <a:pt x="102893" y="132570"/>
                  <a:pt x="97802" y="135172"/>
                </a:cubicBezTo>
                <a:cubicBezTo>
                  <a:pt x="92328" y="129325"/>
                  <a:pt x="87497" y="126043"/>
                  <a:pt x="83308" y="125328"/>
                </a:cubicBezTo>
                <a:cubicBezTo>
                  <a:pt x="76372" y="124084"/>
                  <a:pt x="65657" y="124436"/>
                  <a:pt x="51164" y="126386"/>
                </a:cubicBezTo>
                <a:lnTo>
                  <a:pt x="0" y="126386"/>
                </a:lnTo>
                <a:lnTo>
                  <a:pt x="0" y="979"/>
                </a:lnTo>
                <a:lnTo>
                  <a:pt x="124379" y="979"/>
                </a:lnTo>
                <a:cubicBezTo>
                  <a:pt x="123073" y="8558"/>
                  <a:pt x="123509" y="12601"/>
                  <a:pt x="125686" y="13109"/>
                </a:cubicBezTo>
                <a:cubicBezTo>
                  <a:pt x="129035" y="14778"/>
                  <a:pt x="133425" y="15613"/>
                  <a:pt x="138858" y="15613"/>
                </a:cubicBezTo>
                <a:cubicBezTo>
                  <a:pt x="142663" y="15613"/>
                  <a:pt x="144762" y="15349"/>
                  <a:pt x="145156" y="14820"/>
                </a:cubicBezTo>
                <a:cubicBezTo>
                  <a:pt x="146711" y="16904"/>
                  <a:pt x="144555" y="12290"/>
                  <a:pt x="138687" y="979"/>
                </a:cubicBezTo>
                <a:lnTo>
                  <a:pt x="166244" y="979"/>
                </a:lnTo>
                <a:cubicBezTo>
                  <a:pt x="175378" y="979"/>
                  <a:pt x="182552" y="979"/>
                  <a:pt x="187767" y="979"/>
                </a:cubicBezTo>
                <a:cubicBezTo>
                  <a:pt x="197969" y="979"/>
                  <a:pt x="211068" y="653"/>
                  <a:pt x="227065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21D59D-ED04-4384-9701-F5482BFA86EB}"/>
              </a:ext>
            </a:extLst>
          </p:cNvPr>
          <p:cNvSpPr txBox="1"/>
          <p:nvPr/>
        </p:nvSpPr>
        <p:spPr>
          <a:xfrm>
            <a:off x="1036004" y="3409085"/>
            <a:ext cx="894079" cy="1139618"/>
          </a:xfrm>
          <a:custGeom>
            <a:avLst/>
            <a:gdLst/>
            <a:ahLst/>
            <a:cxnLst/>
            <a:rect l="l" t="t" r="r" b="b"/>
            <a:pathLst>
              <a:path w="581030" h="740597">
                <a:moveTo>
                  <a:pt x="54747" y="594747"/>
                </a:moveTo>
                <a:lnTo>
                  <a:pt x="49006" y="596561"/>
                </a:lnTo>
                <a:cubicBezTo>
                  <a:pt x="43299" y="598514"/>
                  <a:pt x="41452" y="599701"/>
                  <a:pt x="43466" y="600121"/>
                </a:cubicBezTo>
                <a:cubicBezTo>
                  <a:pt x="44109" y="603107"/>
                  <a:pt x="46115" y="603299"/>
                  <a:pt x="49484" y="600696"/>
                </a:cubicBezTo>
                <a:cubicBezTo>
                  <a:pt x="52926" y="600696"/>
                  <a:pt x="54647" y="599043"/>
                  <a:pt x="54647" y="595735"/>
                </a:cubicBezTo>
                <a:close/>
                <a:moveTo>
                  <a:pt x="444139" y="79025"/>
                </a:moveTo>
                <a:cubicBezTo>
                  <a:pt x="442657" y="78605"/>
                  <a:pt x="440695" y="79171"/>
                  <a:pt x="438253" y="80720"/>
                </a:cubicBezTo>
                <a:cubicBezTo>
                  <a:pt x="426745" y="85541"/>
                  <a:pt x="421261" y="92555"/>
                  <a:pt x="421800" y="101761"/>
                </a:cubicBezTo>
                <a:cubicBezTo>
                  <a:pt x="422007" y="108449"/>
                  <a:pt x="426963" y="108894"/>
                  <a:pt x="436667" y="103099"/>
                </a:cubicBezTo>
                <a:cubicBezTo>
                  <a:pt x="447418" y="96267"/>
                  <a:pt x="450912" y="89647"/>
                  <a:pt x="447148" y="83240"/>
                </a:cubicBezTo>
                <a:cubicBezTo>
                  <a:pt x="446625" y="80850"/>
                  <a:pt x="445622" y="79445"/>
                  <a:pt x="444139" y="79025"/>
                </a:cubicBezTo>
                <a:close/>
                <a:moveTo>
                  <a:pt x="277327" y="491"/>
                </a:moveTo>
                <a:cubicBezTo>
                  <a:pt x="304408" y="-857"/>
                  <a:pt x="336241" y="574"/>
                  <a:pt x="372828" y="4783"/>
                </a:cubicBezTo>
                <a:lnTo>
                  <a:pt x="402407" y="30583"/>
                </a:lnTo>
                <a:lnTo>
                  <a:pt x="427803" y="24720"/>
                </a:lnTo>
                <a:cubicBezTo>
                  <a:pt x="464224" y="40064"/>
                  <a:pt x="492346" y="64817"/>
                  <a:pt x="512169" y="98978"/>
                </a:cubicBezTo>
                <a:cubicBezTo>
                  <a:pt x="533360" y="135285"/>
                  <a:pt x="542245" y="176558"/>
                  <a:pt x="538824" y="222798"/>
                </a:cubicBezTo>
                <a:cubicBezTo>
                  <a:pt x="536833" y="241418"/>
                  <a:pt x="532640" y="258898"/>
                  <a:pt x="526243" y="275237"/>
                </a:cubicBezTo>
                <a:cubicBezTo>
                  <a:pt x="522334" y="283718"/>
                  <a:pt x="517503" y="292743"/>
                  <a:pt x="511749" y="302312"/>
                </a:cubicBezTo>
                <a:cubicBezTo>
                  <a:pt x="506814" y="310254"/>
                  <a:pt x="504144" y="315038"/>
                  <a:pt x="503740" y="316666"/>
                </a:cubicBezTo>
                <a:cubicBezTo>
                  <a:pt x="503222" y="316884"/>
                  <a:pt x="504917" y="319154"/>
                  <a:pt x="508825" y="323477"/>
                </a:cubicBezTo>
                <a:cubicBezTo>
                  <a:pt x="491843" y="355482"/>
                  <a:pt x="464509" y="387637"/>
                  <a:pt x="426823" y="419943"/>
                </a:cubicBezTo>
                <a:cubicBezTo>
                  <a:pt x="403413" y="440014"/>
                  <a:pt x="355794" y="472346"/>
                  <a:pt x="283968" y="516937"/>
                </a:cubicBezTo>
                <a:cubicBezTo>
                  <a:pt x="265887" y="536459"/>
                  <a:pt x="248469" y="552850"/>
                  <a:pt x="231715" y="566110"/>
                </a:cubicBezTo>
                <a:cubicBezTo>
                  <a:pt x="202821" y="587322"/>
                  <a:pt x="179390" y="600401"/>
                  <a:pt x="161423" y="605346"/>
                </a:cubicBezTo>
                <a:lnTo>
                  <a:pt x="241793" y="600479"/>
                </a:lnTo>
                <a:lnTo>
                  <a:pt x="254094" y="626823"/>
                </a:lnTo>
                <a:lnTo>
                  <a:pt x="280438" y="605346"/>
                </a:lnTo>
                <a:cubicBezTo>
                  <a:pt x="328305" y="608021"/>
                  <a:pt x="371247" y="608073"/>
                  <a:pt x="409265" y="605502"/>
                </a:cubicBezTo>
                <a:cubicBezTo>
                  <a:pt x="445873" y="602982"/>
                  <a:pt x="477199" y="597726"/>
                  <a:pt x="503242" y="589733"/>
                </a:cubicBezTo>
                <a:lnTo>
                  <a:pt x="581030" y="608083"/>
                </a:lnTo>
                <a:cubicBezTo>
                  <a:pt x="578283" y="625687"/>
                  <a:pt x="576603" y="643561"/>
                  <a:pt x="575992" y="661704"/>
                </a:cubicBezTo>
                <a:cubicBezTo>
                  <a:pt x="575359" y="678821"/>
                  <a:pt x="575738" y="699904"/>
                  <a:pt x="577127" y="724952"/>
                </a:cubicBezTo>
                <a:lnTo>
                  <a:pt x="516414" y="724952"/>
                </a:lnTo>
                <a:cubicBezTo>
                  <a:pt x="488557" y="724309"/>
                  <a:pt x="467313" y="724293"/>
                  <a:pt x="452685" y="724905"/>
                </a:cubicBezTo>
                <a:cubicBezTo>
                  <a:pt x="428414" y="726180"/>
                  <a:pt x="398400" y="729456"/>
                  <a:pt x="362642" y="734734"/>
                </a:cubicBezTo>
                <a:cubicBezTo>
                  <a:pt x="353716" y="726377"/>
                  <a:pt x="347500" y="721764"/>
                  <a:pt x="343996" y="720893"/>
                </a:cubicBezTo>
                <a:cubicBezTo>
                  <a:pt x="338263" y="717762"/>
                  <a:pt x="331234" y="720354"/>
                  <a:pt x="322909" y="728669"/>
                </a:cubicBezTo>
                <a:cubicBezTo>
                  <a:pt x="308176" y="729467"/>
                  <a:pt x="293480" y="729539"/>
                  <a:pt x="278820" y="728886"/>
                </a:cubicBezTo>
                <a:cubicBezTo>
                  <a:pt x="271055" y="728886"/>
                  <a:pt x="258692" y="728560"/>
                  <a:pt x="241730" y="727907"/>
                </a:cubicBezTo>
                <a:cubicBezTo>
                  <a:pt x="218849" y="727253"/>
                  <a:pt x="202847" y="727238"/>
                  <a:pt x="193723" y="727860"/>
                </a:cubicBezTo>
                <a:cubicBezTo>
                  <a:pt x="179489" y="728461"/>
                  <a:pt x="169111" y="730711"/>
                  <a:pt x="162589" y="734609"/>
                </a:cubicBezTo>
                <a:lnTo>
                  <a:pt x="4883" y="740597"/>
                </a:lnTo>
                <a:cubicBezTo>
                  <a:pt x="4883" y="717404"/>
                  <a:pt x="4556" y="693662"/>
                  <a:pt x="3903" y="669371"/>
                </a:cubicBezTo>
                <a:cubicBezTo>
                  <a:pt x="3260" y="642322"/>
                  <a:pt x="1959" y="609296"/>
                  <a:pt x="0" y="570293"/>
                </a:cubicBezTo>
                <a:cubicBezTo>
                  <a:pt x="23140" y="558972"/>
                  <a:pt x="58442" y="537604"/>
                  <a:pt x="105905" y="506191"/>
                </a:cubicBezTo>
                <a:cubicBezTo>
                  <a:pt x="139589" y="483112"/>
                  <a:pt x="183532" y="453062"/>
                  <a:pt x="237734" y="416039"/>
                </a:cubicBezTo>
                <a:cubicBezTo>
                  <a:pt x="247469" y="421244"/>
                  <a:pt x="257095" y="419803"/>
                  <a:pt x="266613" y="411716"/>
                </a:cubicBezTo>
                <a:cubicBezTo>
                  <a:pt x="276016" y="405133"/>
                  <a:pt x="282397" y="391421"/>
                  <a:pt x="285756" y="370583"/>
                </a:cubicBezTo>
                <a:cubicBezTo>
                  <a:pt x="314112" y="356752"/>
                  <a:pt x="338859" y="335846"/>
                  <a:pt x="359999" y="307864"/>
                </a:cubicBezTo>
                <a:cubicBezTo>
                  <a:pt x="381128" y="279270"/>
                  <a:pt x="393973" y="250008"/>
                  <a:pt x="398535" y="220076"/>
                </a:cubicBezTo>
                <a:lnTo>
                  <a:pt x="415704" y="205536"/>
                </a:lnTo>
                <a:lnTo>
                  <a:pt x="399126" y="201881"/>
                </a:lnTo>
                <a:lnTo>
                  <a:pt x="399126" y="178523"/>
                </a:lnTo>
                <a:cubicBezTo>
                  <a:pt x="389588" y="154968"/>
                  <a:pt x="373233" y="139121"/>
                  <a:pt x="350061" y="130982"/>
                </a:cubicBezTo>
                <a:cubicBezTo>
                  <a:pt x="338864" y="127406"/>
                  <a:pt x="319503" y="125617"/>
                  <a:pt x="291977" y="125617"/>
                </a:cubicBezTo>
                <a:lnTo>
                  <a:pt x="256644" y="125617"/>
                </a:lnTo>
                <a:cubicBezTo>
                  <a:pt x="258593" y="115208"/>
                  <a:pt x="257256" y="110636"/>
                  <a:pt x="252632" y="111901"/>
                </a:cubicBezTo>
                <a:cubicBezTo>
                  <a:pt x="247127" y="112212"/>
                  <a:pt x="244374" y="118738"/>
                  <a:pt x="244374" y="131480"/>
                </a:cubicBezTo>
                <a:lnTo>
                  <a:pt x="187223" y="128525"/>
                </a:lnTo>
                <a:cubicBezTo>
                  <a:pt x="167566" y="126587"/>
                  <a:pt x="153139" y="126270"/>
                  <a:pt x="143943" y="127577"/>
                </a:cubicBezTo>
                <a:cubicBezTo>
                  <a:pt x="130092" y="129298"/>
                  <a:pt x="114935" y="135425"/>
                  <a:pt x="98471" y="145958"/>
                </a:cubicBezTo>
                <a:lnTo>
                  <a:pt x="18537" y="149038"/>
                </a:lnTo>
                <a:cubicBezTo>
                  <a:pt x="21792" y="127224"/>
                  <a:pt x="23094" y="103519"/>
                  <a:pt x="22440" y="77921"/>
                </a:cubicBezTo>
                <a:cubicBezTo>
                  <a:pt x="22440" y="52666"/>
                  <a:pt x="21139" y="30650"/>
                  <a:pt x="18537" y="11874"/>
                </a:cubicBezTo>
                <a:lnTo>
                  <a:pt x="116651" y="6292"/>
                </a:lnTo>
                <a:cubicBezTo>
                  <a:pt x="125318" y="7079"/>
                  <a:pt x="134079" y="8153"/>
                  <a:pt x="142932" y="9511"/>
                </a:cubicBezTo>
                <a:cubicBezTo>
                  <a:pt x="147598" y="10102"/>
                  <a:pt x="154928" y="11548"/>
                  <a:pt x="164922" y="13850"/>
                </a:cubicBezTo>
                <a:cubicBezTo>
                  <a:pt x="175621" y="15892"/>
                  <a:pt x="182879" y="16913"/>
                  <a:pt x="186694" y="16913"/>
                </a:cubicBezTo>
                <a:cubicBezTo>
                  <a:pt x="190188" y="17566"/>
                  <a:pt x="192629" y="16104"/>
                  <a:pt x="194019" y="12528"/>
                </a:cubicBezTo>
                <a:cubicBezTo>
                  <a:pt x="224126" y="5177"/>
                  <a:pt x="251896" y="1165"/>
                  <a:pt x="277327" y="491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27CD8F-D820-4484-B5CF-F1DEF4E8C868}"/>
              </a:ext>
            </a:extLst>
          </p:cNvPr>
          <p:cNvSpPr txBox="1"/>
          <p:nvPr/>
        </p:nvSpPr>
        <p:spPr>
          <a:xfrm>
            <a:off x="1051760" y="4773632"/>
            <a:ext cx="862566" cy="1144199"/>
          </a:xfrm>
          <a:custGeom>
            <a:avLst/>
            <a:gdLst/>
            <a:ahLst/>
            <a:cxnLst/>
            <a:rect l="l" t="t" r="r" b="b"/>
            <a:pathLst>
              <a:path w="560550" h="743574">
                <a:moveTo>
                  <a:pt x="61016" y="691698"/>
                </a:moveTo>
                <a:cubicBezTo>
                  <a:pt x="60752" y="691488"/>
                  <a:pt x="60376" y="692083"/>
                  <a:pt x="59889" y="693483"/>
                </a:cubicBezTo>
                <a:cubicBezTo>
                  <a:pt x="50807" y="696293"/>
                  <a:pt x="47826" y="698268"/>
                  <a:pt x="50946" y="699408"/>
                </a:cubicBezTo>
                <a:cubicBezTo>
                  <a:pt x="51641" y="702155"/>
                  <a:pt x="54176" y="702228"/>
                  <a:pt x="58551" y="699626"/>
                </a:cubicBezTo>
                <a:cubicBezTo>
                  <a:pt x="61153" y="699626"/>
                  <a:pt x="62128" y="697998"/>
                  <a:pt x="61475" y="694743"/>
                </a:cubicBezTo>
                <a:cubicBezTo>
                  <a:pt x="61433" y="692923"/>
                  <a:pt x="61280" y="691908"/>
                  <a:pt x="61016" y="691698"/>
                </a:cubicBezTo>
                <a:close/>
                <a:moveTo>
                  <a:pt x="369120" y="48019"/>
                </a:moveTo>
                <a:cubicBezTo>
                  <a:pt x="367782" y="48286"/>
                  <a:pt x="366002" y="49158"/>
                  <a:pt x="363778" y="50636"/>
                </a:cubicBezTo>
                <a:cubicBezTo>
                  <a:pt x="352477" y="55612"/>
                  <a:pt x="346827" y="62849"/>
                  <a:pt x="346827" y="72345"/>
                </a:cubicBezTo>
                <a:cubicBezTo>
                  <a:pt x="346827" y="79375"/>
                  <a:pt x="351352" y="80297"/>
                  <a:pt x="360403" y="75113"/>
                </a:cubicBezTo>
                <a:cubicBezTo>
                  <a:pt x="371248" y="67162"/>
                  <a:pt x="375047" y="58468"/>
                  <a:pt x="371802" y="49034"/>
                </a:cubicBezTo>
                <a:cubicBezTo>
                  <a:pt x="371351" y="48090"/>
                  <a:pt x="370457" y="47752"/>
                  <a:pt x="369120" y="48019"/>
                </a:cubicBezTo>
                <a:close/>
                <a:moveTo>
                  <a:pt x="304714" y="0"/>
                </a:moveTo>
                <a:cubicBezTo>
                  <a:pt x="366080" y="1421"/>
                  <a:pt x="417954" y="19305"/>
                  <a:pt x="460336" y="53653"/>
                </a:cubicBezTo>
                <a:cubicBezTo>
                  <a:pt x="500221" y="87285"/>
                  <a:pt x="521230" y="124811"/>
                  <a:pt x="523366" y="166229"/>
                </a:cubicBezTo>
                <a:lnTo>
                  <a:pt x="510770" y="212821"/>
                </a:lnTo>
                <a:lnTo>
                  <a:pt x="533226" y="205994"/>
                </a:lnTo>
                <a:cubicBezTo>
                  <a:pt x="531028" y="246313"/>
                  <a:pt x="518696" y="279293"/>
                  <a:pt x="496229" y="304932"/>
                </a:cubicBezTo>
                <a:cubicBezTo>
                  <a:pt x="481974" y="323759"/>
                  <a:pt x="459497" y="338030"/>
                  <a:pt x="428798" y="347745"/>
                </a:cubicBezTo>
                <a:lnTo>
                  <a:pt x="476090" y="362798"/>
                </a:lnTo>
                <a:lnTo>
                  <a:pt x="477117" y="375785"/>
                </a:lnTo>
                <a:lnTo>
                  <a:pt x="477412" y="374804"/>
                </a:lnTo>
                <a:cubicBezTo>
                  <a:pt x="499526" y="384342"/>
                  <a:pt x="517825" y="400158"/>
                  <a:pt x="532308" y="422251"/>
                </a:cubicBezTo>
                <a:cubicBezTo>
                  <a:pt x="547590" y="445164"/>
                  <a:pt x="557004" y="469030"/>
                  <a:pt x="560550" y="493850"/>
                </a:cubicBezTo>
                <a:lnTo>
                  <a:pt x="547968" y="601854"/>
                </a:lnTo>
                <a:lnTo>
                  <a:pt x="534190" y="603176"/>
                </a:lnTo>
                <a:lnTo>
                  <a:pt x="544936" y="605991"/>
                </a:lnTo>
                <a:cubicBezTo>
                  <a:pt x="527104" y="641842"/>
                  <a:pt x="502351" y="670436"/>
                  <a:pt x="470678" y="691772"/>
                </a:cubicBezTo>
                <a:cubicBezTo>
                  <a:pt x="451508" y="704338"/>
                  <a:pt x="425424" y="716893"/>
                  <a:pt x="392424" y="729438"/>
                </a:cubicBezTo>
                <a:lnTo>
                  <a:pt x="357713" y="719671"/>
                </a:lnTo>
                <a:lnTo>
                  <a:pt x="346096" y="735207"/>
                </a:lnTo>
                <a:cubicBezTo>
                  <a:pt x="325485" y="739779"/>
                  <a:pt x="304621" y="742397"/>
                  <a:pt x="283502" y="743061"/>
                </a:cubicBezTo>
                <a:cubicBezTo>
                  <a:pt x="269174" y="743735"/>
                  <a:pt x="246521" y="743745"/>
                  <a:pt x="215542" y="743092"/>
                </a:cubicBezTo>
                <a:lnTo>
                  <a:pt x="153212" y="743092"/>
                </a:lnTo>
                <a:cubicBezTo>
                  <a:pt x="153855" y="727800"/>
                  <a:pt x="152673" y="719023"/>
                  <a:pt x="149667" y="716763"/>
                </a:cubicBezTo>
                <a:cubicBezTo>
                  <a:pt x="147624" y="712202"/>
                  <a:pt x="142943" y="718049"/>
                  <a:pt x="135624" y="734305"/>
                </a:cubicBezTo>
                <a:cubicBezTo>
                  <a:pt x="122509" y="734305"/>
                  <a:pt x="111747" y="734632"/>
                  <a:pt x="103339" y="735285"/>
                </a:cubicBezTo>
                <a:cubicBezTo>
                  <a:pt x="97678" y="735285"/>
                  <a:pt x="89457" y="735285"/>
                  <a:pt x="78675" y="735285"/>
                </a:cubicBezTo>
                <a:cubicBezTo>
                  <a:pt x="66928" y="734632"/>
                  <a:pt x="57359" y="734305"/>
                  <a:pt x="49967" y="734305"/>
                </a:cubicBezTo>
                <a:cubicBezTo>
                  <a:pt x="38168" y="734305"/>
                  <a:pt x="21513" y="734958"/>
                  <a:pt x="0" y="736265"/>
                </a:cubicBezTo>
                <a:cubicBezTo>
                  <a:pt x="4583" y="707795"/>
                  <a:pt x="7185" y="683882"/>
                  <a:pt x="7807" y="664526"/>
                </a:cubicBezTo>
                <a:cubicBezTo>
                  <a:pt x="8460" y="647036"/>
                  <a:pt x="7807" y="625606"/>
                  <a:pt x="5848" y="600237"/>
                </a:cubicBezTo>
                <a:lnTo>
                  <a:pt x="61335" y="604451"/>
                </a:lnTo>
                <a:cubicBezTo>
                  <a:pt x="82827" y="606981"/>
                  <a:pt x="100042" y="608567"/>
                  <a:pt x="112981" y="609210"/>
                </a:cubicBezTo>
                <a:cubicBezTo>
                  <a:pt x="131954" y="610444"/>
                  <a:pt x="155498" y="610055"/>
                  <a:pt x="183615" y="608044"/>
                </a:cubicBezTo>
                <a:lnTo>
                  <a:pt x="186865" y="617157"/>
                </a:lnTo>
                <a:cubicBezTo>
                  <a:pt x="187716" y="618867"/>
                  <a:pt x="188535" y="619920"/>
                  <a:pt x="189323" y="620314"/>
                </a:cubicBezTo>
                <a:cubicBezTo>
                  <a:pt x="190774" y="621890"/>
                  <a:pt x="194029" y="622045"/>
                  <a:pt x="199089" y="620780"/>
                </a:cubicBezTo>
                <a:cubicBezTo>
                  <a:pt x="210597" y="621392"/>
                  <a:pt x="221716" y="621698"/>
                  <a:pt x="232447" y="621698"/>
                </a:cubicBezTo>
                <a:cubicBezTo>
                  <a:pt x="238190" y="621698"/>
                  <a:pt x="244343" y="621107"/>
                  <a:pt x="250906" y="619925"/>
                </a:cubicBezTo>
                <a:lnTo>
                  <a:pt x="262290" y="618961"/>
                </a:lnTo>
                <a:cubicBezTo>
                  <a:pt x="301313" y="617053"/>
                  <a:pt x="331239" y="611994"/>
                  <a:pt x="352068" y="603783"/>
                </a:cubicBezTo>
                <a:cubicBezTo>
                  <a:pt x="369516" y="596225"/>
                  <a:pt x="384731" y="584105"/>
                  <a:pt x="397711" y="567423"/>
                </a:cubicBezTo>
                <a:lnTo>
                  <a:pt x="414740" y="554562"/>
                </a:lnTo>
                <a:lnTo>
                  <a:pt x="407897" y="540224"/>
                </a:lnTo>
                <a:cubicBezTo>
                  <a:pt x="412459" y="514761"/>
                  <a:pt x="411811" y="493373"/>
                  <a:pt x="405953" y="476059"/>
                </a:cubicBezTo>
                <a:cubicBezTo>
                  <a:pt x="397742" y="456298"/>
                  <a:pt x="378236" y="440892"/>
                  <a:pt x="347433" y="429840"/>
                </a:cubicBezTo>
                <a:cubicBezTo>
                  <a:pt x="344634" y="429840"/>
                  <a:pt x="341654" y="428259"/>
                  <a:pt x="338491" y="425097"/>
                </a:cubicBezTo>
                <a:cubicBezTo>
                  <a:pt x="337838" y="424444"/>
                  <a:pt x="336630" y="423236"/>
                  <a:pt x="334868" y="421474"/>
                </a:cubicBezTo>
                <a:cubicBezTo>
                  <a:pt x="332556" y="418229"/>
                  <a:pt x="330555" y="416337"/>
                  <a:pt x="328865" y="415798"/>
                </a:cubicBezTo>
                <a:cubicBezTo>
                  <a:pt x="324531" y="414108"/>
                  <a:pt x="316968" y="415212"/>
                  <a:pt x="306176" y="419110"/>
                </a:cubicBezTo>
                <a:lnTo>
                  <a:pt x="260097" y="416062"/>
                </a:lnTo>
                <a:cubicBezTo>
                  <a:pt x="229533" y="414196"/>
                  <a:pt x="206771" y="413263"/>
                  <a:pt x="191811" y="413263"/>
                </a:cubicBezTo>
                <a:cubicBezTo>
                  <a:pt x="167084" y="412610"/>
                  <a:pt x="146411" y="413257"/>
                  <a:pt x="129792" y="415207"/>
                </a:cubicBezTo>
                <a:cubicBezTo>
                  <a:pt x="131741" y="391579"/>
                  <a:pt x="132716" y="370045"/>
                  <a:pt x="132716" y="350606"/>
                </a:cubicBezTo>
                <a:cubicBezTo>
                  <a:pt x="132716" y="329840"/>
                  <a:pt x="131741" y="306357"/>
                  <a:pt x="129792" y="280158"/>
                </a:cubicBezTo>
                <a:cubicBezTo>
                  <a:pt x="165830" y="282108"/>
                  <a:pt x="203951" y="283082"/>
                  <a:pt x="244157" y="283082"/>
                </a:cubicBezTo>
                <a:cubicBezTo>
                  <a:pt x="284694" y="283082"/>
                  <a:pt x="311982" y="281615"/>
                  <a:pt x="326019" y="278681"/>
                </a:cubicBezTo>
                <a:cubicBezTo>
                  <a:pt x="337548" y="275229"/>
                  <a:pt x="348911" y="268194"/>
                  <a:pt x="360108" y="257578"/>
                </a:cubicBezTo>
                <a:cubicBezTo>
                  <a:pt x="366277" y="251419"/>
                  <a:pt x="373752" y="242063"/>
                  <a:pt x="382533" y="229508"/>
                </a:cubicBezTo>
                <a:lnTo>
                  <a:pt x="385457" y="228528"/>
                </a:lnTo>
                <a:cubicBezTo>
                  <a:pt x="382201" y="223396"/>
                  <a:pt x="382077" y="217310"/>
                  <a:pt x="385083" y="210271"/>
                </a:cubicBezTo>
                <a:cubicBezTo>
                  <a:pt x="387188" y="206092"/>
                  <a:pt x="391081" y="201567"/>
                  <a:pt x="396762" y="196694"/>
                </a:cubicBezTo>
                <a:cubicBezTo>
                  <a:pt x="398338" y="195377"/>
                  <a:pt x="399126" y="195243"/>
                  <a:pt x="399126" y="196290"/>
                </a:cubicBezTo>
                <a:cubicBezTo>
                  <a:pt x="399769" y="196497"/>
                  <a:pt x="398271" y="195362"/>
                  <a:pt x="394632" y="192884"/>
                </a:cubicBezTo>
                <a:cubicBezTo>
                  <a:pt x="393854" y="184331"/>
                  <a:pt x="392512" y="178385"/>
                  <a:pt x="390604" y="175047"/>
                </a:cubicBezTo>
                <a:cubicBezTo>
                  <a:pt x="388116" y="170578"/>
                  <a:pt x="382844" y="165778"/>
                  <a:pt x="374788" y="160646"/>
                </a:cubicBezTo>
                <a:cubicBezTo>
                  <a:pt x="373119" y="153389"/>
                  <a:pt x="362974" y="146966"/>
                  <a:pt x="344354" y="141378"/>
                </a:cubicBezTo>
                <a:cubicBezTo>
                  <a:pt x="328969" y="136557"/>
                  <a:pt x="309887" y="134473"/>
                  <a:pt x="287110" y="135126"/>
                </a:cubicBezTo>
                <a:cubicBezTo>
                  <a:pt x="281812" y="131871"/>
                  <a:pt x="274000" y="130243"/>
                  <a:pt x="263674" y="130243"/>
                </a:cubicBezTo>
                <a:cubicBezTo>
                  <a:pt x="256956" y="130243"/>
                  <a:pt x="244914" y="130860"/>
                  <a:pt x="227548" y="132094"/>
                </a:cubicBezTo>
                <a:cubicBezTo>
                  <a:pt x="211219" y="133462"/>
                  <a:pt x="199395" y="134147"/>
                  <a:pt x="192075" y="134147"/>
                </a:cubicBezTo>
                <a:cubicBezTo>
                  <a:pt x="178504" y="134800"/>
                  <a:pt x="167551" y="134800"/>
                  <a:pt x="159215" y="134147"/>
                </a:cubicBezTo>
                <a:lnTo>
                  <a:pt x="119606" y="137039"/>
                </a:lnTo>
                <a:cubicBezTo>
                  <a:pt x="106377" y="137672"/>
                  <a:pt x="95719" y="138610"/>
                  <a:pt x="87632" y="139854"/>
                </a:cubicBezTo>
                <a:cubicBezTo>
                  <a:pt x="73169" y="141171"/>
                  <a:pt x="53715" y="143830"/>
                  <a:pt x="29268" y="147832"/>
                </a:cubicBezTo>
                <a:lnTo>
                  <a:pt x="31227" y="126604"/>
                </a:lnTo>
                <a:cubicBezTo>
                  <a:pt x="35157" y="104065"/>
                  <a:pt x="37432" y="87441"/>
                  <a:pt x="38054" y="76731"/>
                </a:cubicBezTo>
                <a:cubicBezTo>
                  <a:pt x="39361" y="59801"/>
                  <a:pt x="37733" y="40703"/>
                  <a:pt x="33171" y="19440"/>
                </a:cubicBezTo>
                <a:cubicBezTo>
                  <a:pt x="51584" y="22042"/>
                  <a:pt x="64989" y="23343"/>
                  <a:pt x="73387" y="23343"/>
                </a:cubicBezTo>
                <a:cubicBezTo>
                  <a:pt x="78301" y="23343"/>
                  <a:pt x="84698" y="22783"/>
                  <a:pt x="92578" y="21663"/>
                </a:cubicBezTo>
                <a:cubicBezTo>
                  <a:pt x="96476" y="20679"/>
                  <a:pt x="101312" y="19616"/>
                  <a:pt x="107087" y="18475"/>
                </a:cubicBezTo>
                <a:cubicBezTo>
                  <a:pt x="113245" y="18475"/>
                  <a:pt x="119912" y="18475"/>
                  <a:pt x="127086" y="18475"/>
                </a:cubicBezTo>
                <a:lnTo>
                  <a:pt x="134754" y="22463"/>
                </a:lnTo>
                <a:lnTo>
                  <a:pt x="159610" y="16007"/>
                </a:lnTo>
                <a:cubicBezTo>
                  <a:pt x="183446" y="10307"/>
                  <a:pt x="203941" y="6952"/>
                  <a:pt x="221094" y="5941"/>
                </a:cubicBezTo>
                <a:cubicBezTo>
                  <a:pt x="234323" y="5246"/>
                  <a:pt x="249097" y="5915"/>
                  <a:pt x="265415" y="7947"/>
                </a:cubicBezTo>
                <a:cubicBezTo>
                  <a:pt x="273430" y="8486"/>
                  <a:pt x="279106" y="8522"/>
                  <a:pt x="282444" y="8056"/>
                </a:cubicBezTo>
                <a:cubicBezTo>
                  <a:pt x="289142" y="7444"/>
                  <a:pt x="296565" y="4759"/>
                  <a:pt x="304714" y="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5DCA56-8C63-463F-B556-B189009C4A83}"/>
              </a:ext>
            </a:extLst>
          </p:cNvPr>
          <p:cNvSpPr txBox="1"/>
          <p:nvPr/>
        </p:nvSpPr>
        <p:spPr>
          <a:xfrm>
            <a:off x="6488189" y="2028750"/>
            <a:ext cx="999708" cy="1158509"/>
          </a:xfrm>
          <a:custGeom>
            <a:avLst/>
            <a:gdLst/>
            <a:ahLst/>
            <a:cxnLst/>
            <a:rect l="l" t="t" r="r" b="b"/>
            <a:pathLst>
              <a:path w="649674" h="752873">
                <a:moveTo>
                  <a:pt x="600938" y="575520"/>
                </a:moveTo>
                <a:lnTo>
                  <a:pt x="595272" y="577325"/>
                </a:lnTo>
                <a:cubicBezTo>
                  <a:pt x="589603" y="579362"/>
                  <a:pt x="587982" y="580805"/>
                  <a:pt x="590408" y="581652"/>
                </a:cubicBezTo>
                <a:cubicBezTo>
                  <a:pt x="591206" y="584814"/>
                  <a:pt x="593684" y="585094"/>
                  <a:pt x="597842" y="582492"/>
                </a:cubicBezTo>
                <a:cubicBezTo>
                  <a:pt x="600434" y="582492"/>
                  <a:pt x="601408" y="580838"/>
                  <a:pt x="600765" y="577531"/>
                </a:cubicBezTo>
                <a:close/>
                <a:moveTo>
                  <a:pt x="380029" y="209228"/>
                </a:moveTo>
                <a:lnTo>
                  <a:pt x="369921" y="229849"/>
                </a:lnTo>
                <a:cubicBezTo>
                  <a:pt x="357293" y="242477"/>
                  <a:pt x="347739" y="252917"/>
                  <a:pt x="341259" y="261169"/>
                </a:cubicBezTo>
                <a:cubicBezTo>
                  <a:pt x="328144" y="276244"/>
                  <a:pt x="315149" y="295232"/>
                  <a:pt x="302272" y="318134"/>
                </a:cubicBezTo>
                <a:lnTo>
                  <a:pt x="286332" y="322115"/>
                </a:lnTo>
                <a:lnTo>
                  <a:pt x="286332" y="335769"/>
                </a:lnTo>
                <a:lnTo>
                  <a:pt x="166291" y="489884"/>
                </a:lnTo>
                <a:lnTo>
                  <a:pt x="219663" y="489884"/>
                </a:lnTo>
                <a:lnTo>
                  <a:pt x="221343" y="502558"/>
                </a:lnTo>
                <a:lnTo>
                  <a:pt x="224811" y="488904"/>
                </a:lnTo>
                <a:cubicBezTo>
                  <a:pt x="241285" y="490853"/>
                  <a:pt x="256515" y="491827"/>
                  <a:pt x="270501" y="491827"/>
                </a:cubicBezTo>
                <a:cubicBezTo>
                  <a:pt x="280205" y="491827"/>
                  <a:pt x="291557" y="491262"/>
                  <a:pt x="304558" y="490132"/>
                </a:cubicBezTo>
                <a:cubicBezTo>
                  <a:pt x="318160" y="488764"/>
                  <a:pt x="328326" y="487701"/>
                  <a:pt x="335054" y="486944"/>
                </a:cubicBezTo>
                <a:cubicBezTo>
                  <a:pt x="344935" y="486944"/>
                  <a:pt x="353141" y="487924"/>
                  <a:pt x="359672" y="489884"/>
                </a:cubicBezTo>
                <a:lnTo>
                  <a:pt x="362269" y="488360"/>
                </a:lnTo>
                <a:cubicBezTo>
                  <a:pt x="369734" y="486068"/>
                  <a:pt x="374088" y="484518"/>
                  <a:pt x="375332" y="483710"/>
                </a:cubicBezTo>
                <a:cubicBezTo>
                  <a:pt x="375571" y="483575"/>
                  <a:pt x="375690" y="482009"/>
                  <a:pt x="375690" y="479013"/>
                </a:cubicBezTo>
                <a:lnTo>
                  <a:pt x="384477" y="448066"/>
                </a:lnTo>
                <a:lnTo>
                  <a:pt x="376623" y="447428"/>
                </a:lnTo>
                <a:cubicBezTo>
                  <a:pt x="374052" y="425470"/>
                  <a:pt x="373420" y="405647"/>
                  <a:pt x="374726" y="387960"/>
                </a:cubicBezTo>
                <a:cubicBezTo>
                  <a:pt x="374726" y="378525"/>
                  <a:pt x="375701" y="365986"/>
                  <a:pt x="377650" y="350341"/>
                </a:cubicBezTo>
                <a:cubicBezTo>
                  <a:pt x="378946" y="340523"/>
                  <a:pt x="379594" y="334079"/>
                  <a:pt x="379594" y="331011"/>
                </a:cubicBezTo>
                <a:cubicBezTo>
                  <a:pt x="379594" y="325765"/>
                  <a:pt x="379272" y="321058"/>
                  <a:pt x="378629" y="316890"/>
                </a:cubicBezTo>
                <a:cubicBezTo>
                  <a:pt x="381232" y="308710"/>
                  <a:pt x="382533" y="291946"/>
                  <a:pt x="382533" y="266597"/>
                </a:cubicBezTo>
                <a:cubicBezTo>
                  <a:pt x="381900" y="239828"/>
                  <a:pt x="381066" y="220705"/>
                  <a:pt x="380029" y="209228"/>
                </a:cubicBezTo>
                <a:close/>
                <a:moveTo>
                  <a:pt x="478963" y="48493"/>
                </a:moveTo>
                <a:cubicBezTo>
                  <a:pt x="477576" y="47770"/>
                  <a:pt x="475820" y="48147"/>
                  <a:pt x="473695" y="49624"/>
                </a:cubicBezTo>
                <a:cubicBezTo>
                  <a:pt x="462394" y="54600"/>
                  <a:pt x="456744" y="61837"/>
                  <a:pt x="456744" y="71334"/>
                </a:cubicBezTo>
                <a:cubicBezTo>
                  <a:pt x="456744" y="77710"/>
                  <a:pt x="461269" y="78638"/>
                  <a:pt x="470320" y="74117"/>
                </a:cubicBezTo>
                <a:cubicBezTo>
                  <a:pt x="481165" y="66663"/>
                  <a:pt x="485063" y="59945"/>
                  <a:pt x="482015" y="53963"/>
                </a:cubicBezTo>
                <a:cubicBezTo>
                  <a:pt x="481367" y="51039"/>
                  <a:pt x="480350" y="49216"/>
                  <a:pt x="478963" y="48493"/>
                </a:cubicBezTo>
                <a:close/>
                <a:moveTo>
                  <a:pt x="400603" y="0"/>
                </a:moveTo>
                <a:cubicBezTo>
                  <a:pt x="422883" y="1949"/>
                  <a:pt x="444313" y="2923"/>
                  <a:pt x="464893" y="2923"/>
                </a:cubicBezTo>
                <a:cubicBezTo>
                  <a:pt x="484799" y="2923"/>
                  <a:pt x="503450" y="1949"/>
                  <a:pt x="520847" y="0"/>
                </a:cubicBezTo>
                <a:lnTo>
                  <a:pt x="515901" y="120694"/>
                </a:lnTo>
                <a:lnTo>
                  <a:pt x="526710" y="137365"/>
                </a:lnTo>
                <a:cubicBezTo>
                  <a:pt x="526710" y="143285"/>
                  <a:pt x="526227" y="149132"/>
                  <a:pt x="525263" y="154907"/>
                </a:cubicBezTo>
                <a:cubicBezTo>
                  <a:pt x="523397" y="157716"/>
                  <a:pt x="521479" y="161091"/>
                  <a:pt x="519509" y="165031"/>
                </a:cubicBezTo>
                <a:cubicBezTo>
                  <a:pt x="517343" y="168255"/>
                  <a:pt x="516088" y="170562"/>
                  <a:pt x="515746" y="171951"/>
                </a:cubicBezTo>
                <a:cubicBezTo>
                  <a:pt x="515238" y="174356"/>
                  <a:pt x="515461" y="177052"/>
                  <a:pt x="516415" y="180038"/>
                </a:cubicBezTo>
                <a:lnTo>
                  <a:pt x="520100" y="192883"/>
                </a:lnTo>
                <a:cubicBezTo>
                  <a:pt x="523211" y="201426"/>
                  <a:pt x="524766" y="208373"/>
                  <a:pt x="524766" y="213722"/>
                </a:cubicBezTo>
                <a:cubicBezTo>
                  <a:pt x="525408" y="220575"/>
                  <a:pt x="524040" y="229465"/>
                  <a:pt x="520660" y="240393"/>
                </a:cubicBezTo>
                <a:lnTo>
                  <a:pt x="519680" y="340886"/>
                </a:lnTo>
                <a:lnTo>
                  <a:pt x="511065" y="362051"/>
                </a:lnTo>
                <a:lnTo>
                  <a:pt x="520847" y="375223"/>
                </a:lnTo>
                <a:lnTo>
                  <a:pt x="520847" y="489884"/>
                </a:lnTo>
                <a:lnTo>
                  <a:pt x="575137" y="489884"/>
                </a:lnTo>
                <a:lnTo>
                  <a:pt x="580327" y="495055"/>
                </a:lnTo>
                <a:lnTo>
                  <a:pt x="587593" y="488904"/>
                </a:lnTo>
                <a:cubicBezTo>
                  <a:pt x="595908" y="489598"/>
                  <a:pt x="603357" y="489692"/>
                  <a:pt x="609941" y="489184"/>
                </a:cubicBezTo>
                <a:cubicBezTo>
                  <a:pt x="614596" y="488520"/>
                  <a:pt x="620759" y="487229"/>
                  <a:pt x="628431" y="485311"/>
                </a:cubicBezTo>
                <a:lnTo>
                  <a:pt x="649674" y="484021"/>
                </a:lnTo>
                <a:cubicBezTo>
                  <a:pt x="646917" y="512677"/>
                  <a:pt x="644879" y="536823"/>
                  <a:pt x="643563" y="556459"/>
                </a:cubicBezTo>
                <a:cubicBezTo>
                  <a:pt x="641696" y="579516"/>
                  <a:pt x="641131" y="600101"/>
                  <a:pt x="641868" y="618213"/>
                </a:cubicBezTo>
                <a:cubicBezTo>
                  <a:pt x="619681" y="616233"/>
                  <a:pt x="599283" y="614932"/>
                  <a:pt x="580673" y="614310"/>
                </a:cubicBezTo>
                <a:cubicBezTo>
                  <a:pt x="560892" y="613657"/>
                  <a:pt x="541276" y="613812"/>
                  <a:pt x="521826" y="614777"/>
                </a:cubicBezTo>
                <a:lnTo>
                  <a:pt x="521826" y="637870"/>
                </a:lnTo>
                <a:lnTo>
                  <a:pt x="514999" y="641416"/>
                </a:lnTo>
                <a:lnTo>
                  <a:pt x="521826" y="647886"/>
                </a:lnTo>
                <a:lnTo>
                  <a:pt x="521826" y="699205"/>
                </a:lnTo>
                <a:cubicBezTo>
                  <a:pt x="518861" y="699205"/>
                  <a:pt x="517197" y="699863"/>
                  <a:pt x="516834" y="701180"/>
                </a:cubicBezTo>
                <a:cubicBezTo>
                  <a:pt x="515611" y="707338"/>
                  <a:pt x="516845" y="712092"/>
                  <a:pt x="520536" y="715441"/>
                </a:cubicBezTo>
                <a:lnTo>
                  <a:pt x="529633" y="752873"/>
                </a:lnTo>
                <a:cubicBezTo>
                  <a:pt x="505860" y="750924"/>
                  <a:pt x="481014" y="749949"/>
                  <a:pt x="455096" y="749949"/>
                </a:cubicBezTo>
                <a:cubicBezTo>
                  <a:pt x="429125" y="749949"/>
                  <a:pt x="404284" y="750924"/>
                  <a:pt x="380573" y="752873"/>
                </a:cubicBezTo>
                <a:cubicBezTo>
                  <a:pt x="383891" y="730645"/>
                  <a:pt x="386193" y="713149"/>
                  <a:pt x="387478" y="700387"/>
                </a:cubicBezTo>
                <a:cubicBezTo>
                  <a:pt x="388090" y="690631"/>
                  <a:pt x="387416" y="682555"/>
                  <a:pt x="385456" y="676158"/>
                </a:cubicBezTo>
                <a:lnTo>
                  <a:pt x="400137" y="669533"/>
                </a:lnTo>
                <a:lnTo>
                  <a:pt x="384477" y="665910"/>
                </a:lnTo>
                <a:lnTo>
                  <a:pt x="384477" y="618213"/>
                </a:lnTo>
                <a:cubicBezTo>
                  <a:pt x="384632" y="618213"/>
                  <a:pt x="380439" y="617856"/>
                  <a:pt x="371896" y="617140"/>
                </a:cubicBezTo>
                <a:cubicBezTo>
                  <a:pt x="366878" y="616508"/>
                  <a:pt x="359791" y="615891"/>
                  <a:pt x="350637" y="615290"/>
                </a:cubicBezTo>
                <a:cubicBezTo>
                  <a:pt x="334370" y="613984"/>
                  <a:pt x="321711" y="613004"/>
                  <a:pt x="312660" y="612351"/>
                </a:cubicBezTo>
                <a:cubicBezTo>
                  <a:pt x="299981" y="612351"/>
                  <a:pt x="285798" y="613330"/>
                  <a:pt x="270112" y="615290"/>
                </a:cubicBezTo>
                <a:lnTo>
                  <a:pt x="264109" y="602584"/>
                </a:lnTo>
                <a:lnTo>
                  <a:pt x="250051" y="623097"/>
                </a:lnTo>
                <a:lnTo>
                  <a:pt x="173118" y="621122"/>
                </a:lnTo>
                <a:cubicBezTo>
                  <a:pt x="141341" y="619183"/>
                  <a:pt x="116879" y="618213"/>
                  <a:pt x="99731" y="618213"/>
                </a:cubicBezTo>
                <a:cubicBezTo>
                  <a:pt x="67954" y="617560"/>
                  <a:pt x="34711" y="617887"/>
                  <a:pt x="0" y="619193"/>
                </a:cubicBezTo>
                <a:lnTo>
                  <a:pt x="0" y="497815"/>
                </a:lnTo>
                <a:cubicBezTo>
                  <a:pt x="17801" y="488173"/>
                  <a:pt x="34094" y="473057"/>
                  <a:pt x="48878" y="452467"/>
                </a:cubicBezTo>
                <a:cubicBezTo>
                  <a:pt x="56954" y="442089"/>
                  <a:pt x="68162" y="424516"/>
                  <a:pt x="82500" y="399748"/>
                </a:cubicBezTo>
                <a:cubicBezTo>
                  <a:pt x="90307" y="385430"/>
                  <a:pt x="96559" y="375135"/>
                  <a:pt x="101255" y="368863"/>
                </a:cubicBezTo>
                <a:cubicBezTo>
                  <a:pt x="107517" y="359833"/>
                  <a:pt x="114292" y="353747"/>
                  <a:pt x="121581" y="350605"/>
                </a:cubicBezTo>
                <a:lnTo>
                  <a:pt x="144426" y="348273"/>
                </a:lnTo>
                <a:lnTo>
                  <a:pt x="134659" y="343530"/>
                </a:lnTo>
                <a:cubicBezTo>
                  <a:pt x="153207" y="309482"/>
                  <a:pt x="173548" y="278898"/>
                  <a:pt x="195683" y="251776"/>
                </a:cubicBezTo>
                <a:cubicBezTo>
                  <a:pt x="203469" y="240434"/>
                  <a:pt x="215008" y="226547"/>
                  <a:pt x="230300" y="210114"/>
                </a:cubicBezTo>
                <a:cubicBezTo>
                  <a:pt x="244867" y="193329"/>
                  <a:pt x="254239" y="181443"/>
                  <a:pt x="258417" y="174455"/>
                </a:cubicBezTo>
                <a:cubicBezTo>
                  <a:pt x="263093" y="167457"/>
                  <a:pt x="265431" y="157862"/>
                  <a:pt x="265431" y="145669"/>
                </a:cubicBezTo>
                <a:cubicBezTo>
                  <a:pt x="278287" y="135830"/>
                  <a:pt x="289095" y="125603"/>
                  <a:pt x="297856" y="114986"/>
                </a:cubicBezTo>
                <a:cubicBezTo>
                  <a:pt x="307052" y="103935"/>
                  <a:pt x="313842" y="93318"/>
                  <a:pt x="318228" y="83137"/>
                </a:cubicBezTo>
                <a:cubicBezTo>
                  <a:pt x="336693" y="71505"/>
                  <a:pt x="352451" y="58545"/>
                  <a:pt x="365504" y="44259"/>
                </a:cubicBezTo>
                <a:cubicBezTo>
                  <a:pt x="373269" y="35851"/>
                  <a:pt x="381610" y="25281"/>
                  <a:pt x="390526" y="12550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DAA90D-9C30-4F8E-84EF-5C1B5B705426}"/>
              </a:ext>
            </a:extLst>
          </p:cNvPr>
          <p:cNvSpPr txBox="1"/>
          <p:nvPr/>
        </p:nvSpPr>
        <p:spPr>
          <a:xfrm>
            <a:off x="6536241" y="3445973"/>
            <a:ext cx="903604" cy="1173794"/>
          </a:xfrm>
          <a:custGeom>
            <a:avLst/>
            <a:gdLst/>
            <a:ahLst/>
            <a:cxnLst/>
            <a:rect l="l" t="t" r="r" b="b"/>
            <a:pathLst>
              <a:path w="576041" h="748284">
                <a:moveTo>
                  <a:pt x="531866" y="477353"/>
                </a:moveTo>
                <a:lnTo>
                  <a:pt x="526121" y="479309"/>
                </a:lnTo>
                <a:cubicBezTo>
                  <a:pt x="521081" y="481221"/>
                  <a:pt x="519525" y="482539"/>
                  <a:pt x="521453" y="483263"/>
                </a:cubicBezTo>
                <a:cubicBezTo>
                  <a:pt x="522044" y="486487"/>
                  <a:pt x="524076" y="486471"/>
                  <a:pt x="527549" y="483216"/>
                </a:cubicBezTo>
                <a:cubicBezTo>
                  <a:pt x="531053" y="483216"/>
                  <a:pt x="532479" y="481588"/>
                  <a:pt x="531826" y="478333"/>
                </a:cubicBezTo>
                <a:close/>
                <a:moveTo>
                  <a:pt x="497041" y="57151"/>
                </a:moveTo>
                <a:cubicBezTo>
                  <a:pt x="496323" y="56293"/>
                  <a:pt x="495632" y="56408"/>
                  <a:pt x="494969" y="57497"/>
                </a:cubicBezTo>
                <a:cubicBezTo>
                  <a:pt x="480133" y="62950"/>
                  <a:pt x="472984" y="70099"/>
                  <a:pt x="473524" y="78942"/>
                </a:cubicBezTo>
                <a:cubicBezTo>
                  <a:pt x="473752" y="86283"/>
                  <a:pt x="478588" y="87091"/>
                  <a:pt x="488033" y="81368"/>
                </a:cubicBezTo>
                <a:cubicBezTo>
                  <a:pt x="498369" y="73945"/>
                  <a:pt x="502117" y="67704"/>
                  <a:pt x="499277" y="62644"/>
                </a:cubicBezTo>
                <a:cubicBezTo>
                  <a:pt x="498504" y="59840"/>
                  <a:pt x="497759" y="58009"/>
                  <a:pt x="497041" y="57151"/>
                </a:cubicBezTo>
                <a:close/>
                <a:moveTo>
                  <a:pt x="370395" y="97"/>
                </a:moveTo>
                <a:cubicBezTo>
                  <a:pt x="375470" y="289"/>
                  <a:pt x="379515" y="766"/>
                  <a:pt x="382532" y="1528"/>
                </a:cubicBezTo>
                <a:cubicBezTo>
                  <a:pt x="402552" y="7178"/>
                  <a:pt x="429099" y="9397"/>
                  <a:pt x="462171" y="8184"/>
                </a:cubicBezTo>
                <a:cubicBezTo>
                  <a:pt x="487281" y="6888"/>
                  <a:pt x="516492" y="4218"/>
                  <a:pt x="549803" y="175"/>
                </a:cubicBezTo>
                <a:cubicBezTo>
                  <a:pt x="547771" y="21262"/>
                  <a:pt x="547061" y="41241"/>
                  <a:pt x="547673" y="60110"/>
                </a:cubicBezTo>
                <a:cubicBezTo>
                  <a:pt x="548958" y="79383"/>
                  <a:pt x="551296" y="100745"/>
                  <a:pt x="554686" y="124197"/>
                </a:cubicBezTo>
                <a:cubicBezTo>
                  <a:pt x="541675" y="125690"/>
                  <a:pt x="530882" y="126115"/>
                  <a:pt x="522308" y="125472"/>
                </a:cubicBezTo>
                <a:cubicBezTo>
                  <a:pt x="517892" y="125472"/>
                  <a:pt x="510489" y="125145"/>
                  <a:pt x="500101" y="124492"/>
                </a:cubicBezTo>
                <a:cubicBezTo>
                  <a:pt x="489090" y="123839"/>
                  <a:pt x="481247" y="123513"/>
                  <a:pt x="476572" y="123513"/>
                </a:cubicBezTo>
                <a:cubicBezTo>
                  <a:pt x="470278" y="122859"/>
                  <a:pt x="465349" y="123513"/>
                  <a:pt x="461782" y="125472"/>
                </a:cubicBezTo>
                <a:lnTo>
                  <a:pt x="408612" y="125472"/>
                </a:lnTo>
                <a:lnTo>
                  <a:pt x="395518" y="134243"/>
                </a:lnTo>
                <a:lnTo>
                  <a:pt x="376094" y="123513"/>
                </a:lnTo>
                <a:cubicBezTo>
                  <a:pt x="372092" y="124166"/>
                  <a:pt x="364545" y="124492"/>
                  <a:pt x="353451" y="124492"/>
                </a:cubicBezTo>
                <a:cubicBezTo>
                  <a:pt x="347366" y="124492"/>
                  <a:pt x="336900" y="124155"/>
                  <a:pt x="322053" y="123481"/>
                </a:cubicBezTo>
                <a:cubicBezTo>
                  <a:pt x="303951" y="122206"/>
                  <a:pt x="290779" y="121874"/>
                  <a:pt x="282537" y="122486"/>
                </a:cubicBezTo>
                <a:cubicBezTo>
                  <a:pt x="269619" y="123077"/>
                  <a:pt x="258806" y="125374"/>
                  <a:pt x="250097" y="129375"/>
                </a:cubicBezTo>
                <a:cubicBezTo>
                  <a:pt x="242891" y="127416"/>
                  <a:pt x="236028" y="126436"/>
                  <a:pt x="229507" y="126436"/>
                </a:cubicBezTo>
                <a:cubicBezTo>
                  <a:pt x="225443" y="126436"/>
                  <a:pt x="218160" y="126763"/>
                  <a:pt x="207657" y="127416"/>
                </a:cubicBezTo>
                <a:cubicBezTo>
                  <a:pt x="194594" y="128069"/>
                  <a:pt x="184641" y="128396"/>
                  <a:pt x="177799" y="128396"/>
                </a:cubicBezTo>
                <a:cubicBezTo>
                  <a:pt x="165617" y="128396"/>
                  <a:pt x="159505" y="127421"/>
                  <a:pt x="159464" y="125472"/>
                </a:cubicBezTo>
                <a:cubicBezTo>
                  <a:pt x="159464" y="124653"/>
                  <a:pt x="159137" y="127851"/>
                  <a:pt x="158484" y="135067"/>
                </a:cubicBezTo>
                <a:cubicBezTo>
                  <a:pt x="158484" y="139598"/>
                  <a:pt x="157836" y="144471"/>
                  <a:pt x="156540" y="149685"/>
                </a:cubicBezTo>
                <a:cubicBezTo>
                  <a:pt x="155120" y="161173"/>
                  <a:pt x="154145" y="168544"/>
                  <a:pt x="153616" y="171800"/>
                </a:cubicBezTo>
                <a:cubicBezTo>
                  <a:pt x="153616" y="178787"/>
                  <a:pt x="154264" y="186651"/>
                  <a:pt x="155560" y="195391"/>
                </a:cubicBezTo>
                <a:lnTo>
                  <a:pt x="144830" y="214861"/>
                </a:lnTo>
                <a:lnTo>
                  <a:pt x="156540" y="205095"/>
                </a:lnTo>
                <a:lnTo>
                  <a:pt x="154285" y="243771"/>
                </a:lnTo>
                <a:cubicBezTo>
                  <a:pt x="153186" y="251537"/>
                  <a:pt x="152637" y="257576"/>
                  <a:pt x="152637" y="261889"/>
                </a:cubicBezTo>
                <a:cubicBezTo>
                  <a:pt x="152637" y="267404"/>
                  <a:pt x="152688" y="270286"/>
                  <a:pt x="152792" y="270535"/>
                </a:cubicBezTo>
                <a:lnTo>
                  <a:pt x="158313" y="274376"/>
                </a:lnTo>
                <a:lnTo>
                  <a:pt x="161827" y="263739"/>
                </a:lnTo>
                <a:cubicBezTo>
                  <a:pt x="181246" y="260494"/>
                  <a:pt x="201079" y="259162"/>
                  <a:pt x="221327" y="259743"/>
                </a:cubicBezTo>
                <a:cubicBezTo>
                  <a:pt x="244706" y="259743"/>
                  <a:pt x="266830" y="261370"/>
                  <a:pt x="287700" y="264626"/>
                </a:cubicBezTo>
                <a:lnTo>
                  <a:pt x="328974" y="271686"/>
                </a:lnTo>
                <a:cubicBezTo>
                  <a:pt x="347894" y="275014"/>
                  <a:pt x="360398" y="276958"/>
                  <a:pt x="366483" y="277518"/>
                </a:cubicBezTo>
                <a:cubicBezTo>
                  <a:pt x="375565" y="278047"/>
                  <a:pt x="384803" y="276678"/>
                  <a:pt x="394196" y="273412"/>
                </a:cubicBezTo>
                <a:cubicBezTo>
                  <a:pt x="419286" y="280442"/>
                  <a:pt x="442431" y="289259"/>
                  <a:pt x="463633" y="299865"/>
                </a:cubicBezTo>
                <a:cubicBezTo>
                  <a:pt x="488577" y="312337"/>
                  <a:pt x="507213" y="325888"/>
                  <a:pt x="519540" y="340516"/>
                </a:cubicBezTo>
                <a:cubicBezTo>
                  <a:pt x="524278" y="356773"/>
                  <a:pt x="529939" y="370842"/>
                  <a:pt x="536522" y="382723"/>
                </a:cubicBezTo>
                <a:cubicBezTo>
                  <a:pt x="539321" y="387368"/>
                  <a:pt x="544059" y="393941"/>
                  <a:pt x="550736" y="402442"/>
                </a:cubicBezTo>
                <a:cubicBezTo>
                  <a:pt x="560502" y="415972"/>
                  <a:pt x="566796" y="426935"/>
                  <a:pt x="569616" y="435333"/>
                </a:cubicBezTo>
                <a:cubicBezTo>
                  <a:pt x="574540" y="449361"/>
                  <a:pt x="576634" y="470013"/>
                  <a:pt x="575898" y="497290"/>
                </a:cubicBezTo>
                <a:lnTo>
                  <a:pt x="565417" y="510851"/>
                </a:lnTo>
                <a:lnTo>
                  <a:pt x="575183" y="531830"/>
                </a:lnTo>
                <a:cubicBezTo>
                  <a:pt x="572321" y="556950"/>
                  <a:pt x="558864" y="588690"/>
                  <a:pt x="534812" y="627051"/>
                </a:cubicBezTo>
                <a:cubicBezTo>
                  <a:pt x="513226" y="661948"/>
                  <a:pt x="486690" y="690117"/>
                  <a:pt x="455204" y="711557"/>
                </a:cubicBezTo>
                <a:cubicBezTo>
                  <a:pt x="451928" y="713775"/>
                  <a:pt x="446454" y="714164"/>
                  <a:pt x="438782" y="712723"/>
                </a:cubicBezTo>
                <a:cubicBezTo>
                  <a:pt x="437880" y="711811"/>
                  <a:pt x="436558" y="710919"/>
                  <a:pt x="434816" y="710048"/>
                </a:cubicBezTo>
                <a:lnTo>
                  <a:pt x="432858" y="708985"/>
                </a:lnTo>
                <a:lnTo>
                  <a:pt x="433681" y="715103"/>
                </a:lnTo>
                <a:cubicBezTo>
                  <a:pt x="406984" y="726424"/>
                  <a:pt x="380003" y="735081"/>
                  <a:pt x="352736" y="741073"/>
                </a:cubicBezTo>
                <a:cubicBezTo>
                  <a:pt x="325220" y="747035"/>
                  <a:pt x="301245" y="749300"/>
                  <a:pt x="280811" y="747869"/>
                </a:cubicBezTo>
                <a:cubicBezTo>
                  <a:pt x="269811" y="741400"/>
                  <a:pt x="259334" y="737885"/>
                  <a:pt x="249382" y="737325"/>
                </a:cubicBezTo>
                <a:cubicBezTo>
                  <a:pt x="243814" y="737325"/>
                  <a:pt x="232882" y="738627"/>
                  <a:pt x="216584" y="741229"/>
                </a:cubicBezTo>
                <a:lnTo>
                  <a:pt x="168530" y="748056"/>
                </a:lnTo>
                <a:cubicBezTo>
                  <a:pt x="160889" y="738300"/>
                  <a:pt x="154218" y="733422"/>
                  <a:pt x="148515" y="733422"/>
                </a:cubicBezTo>
                <a:cubicBezTo>
                  <a:pt x="146193" y="733422"/>
                  <a:pt x="144648" y="738300"/>
                  <a:pt x="143881" y="748056"/>
                </a:cubicBezTo>
                <a:lnTo>
                  <a:pt x="124177" y="746112"/>
                </a:lnTo>
                <a:cubicBezTo>
                  <a:pt x="106397" y="743354"/>
                  <a:pt x="92494" y="741384"/>
                  <a:pt x="82469" y="740202"/>
                </a:cubicBezTo>
                <a:cubicBezTo>
                  <a:pt x="66990" y="739580"/>
                  <a:pt x="39500" y="739269"/>
                  <a:pt x="0" y="739269"/>
                </a:cubicBezTo>
                <a:cubicBezTo>
                  <a:pt x="4655" y="719851"/>
                  <a:pt x="7604" y="702651"/>
                  <a:pt x="8848" y="687670"/>
                </a:cubicBezTo>
                <a:cubicBezTo>
                  <a:pt x="10103" y="669184"/>
                  <a:pt x="8455" y="641368"/>
                  <a:pt x="3903" y="604221"/>
                </a:cubicBezTo>
                <a:cubicBezTo>
                  <a:pt x="16251" y="604874"/>
                  <a:pt x="26722" y="605201"/>
                  <a:pt x="35317" y="605201"/>
                </a:cubicBezTo>
                <a:cubicBezTo>
                  <a:pt x="40521" y="605201"/>
                  <a:pt x="48655" y="605201"/>
                  <a:pt x="59717" y="605201"/>
                </a:cubicBezTo>
                <a:cubicBezTo>
                  <a:pt x="78856" y="605201"/>
                  <a:pt x="93904" y="605590"/>
                  <a:pt x="104863" y="606367"/>
                </a:cubicBezTo>
                <a:cubicBezTo>
                  <a:pt x="121482" y="607052"/>
                  <a:pt x="137075" y="610582"/>
                  <a:pt x="151641" y="616958"/>
                </a:cubicBezTo>
                <a:lnTo>
                  <a:pt x="154285" y="633489"/>
                </a:lnTo>
                <a:lnTo>
                  <a:pt x="159977" y="618855"/>
                </a:lnTo>
                <a:lnTo>
                  <a:pt x="211918" y="621032"/>
                </a:lnTo>
                <a:cubicBezTo>
                  <a:pt x="235297" y="622266"/>
                  <a:pt x="253047" y="622582"/>
                  <a:pt x="265166" y="621981"/>
                </a:cubicBezTo>
                <a:cubicBezTo>
                  <a:pt x="285850" y="621338"/>
                  <a:pt x="306891" y="618668"/>
                  <a:pt x="328289" y="613972"/>
                </a:cubicBezTo>
                <a:cubicBezTo>
                  <a:pt x="341435" y="613972"/>
                  <a:pt x="351865" y="612489"/>
                  <a:pt x="359579" y="609524"/>
                </a:cubicBezTo>
                <a:cubicBezTo>
                  <a:pt x="366421" y="607233"/>
                  <a:pt x="369843" y="601634"/>
                  <a:pt x="369843" y="592729"/>
                </a:cubicBezTo>
                <a:cubicBezTo>
                  <a:pt x="385684" y="588779"/>
                  <a:pt x="398369" y="581133"/>
                  <a:pt x="407897" y="569790"/>
                </a:cubicBezTo>
                <a:cubicBezTo>
                  <a:pt x="421333" y="549698"/>
                  <a:pt x="430462" y="528502"/>
                  <a:pt x="435283" y="506201"/>
                </a:cubicBezTo>
                <a:cubicBezTo>
                  <a:pt x="437844" y="484616"/>
                  <a:pt x="428088" y="459899"/>
                  <a:pt x="406015" y="432052"/>
                </a:cubicBezTo>
                <a:cubicBezTo>
                  <a:pt x="384181" y="402660"/>
                  <a:pt x="362150" y="391867"/>
                  <a:pt x="339922" y="399674"/>
                </a:cubicBezTo>
                <a:lnTo>
                  <a:pt x="313453" y="391525"/>
                </a:lnTo>
                <a:cubicBezTo>
                  <a:pt x="293807" y="385823"/>
                  <a:pt x="279074" y="382360"/>
                  <a:pt x="269256" y="381137"/>
                </a:cubicBezTo>
                <a:cubicBezTo>
                  <a:pt x="254161" y="379188"/>
                  <a:pt x="240336" y="382116"/>
                  <a:pt x="227781" y="389923"/>
                </a:cubicBezTo>
                <a:cubicBezTo>
                  <a:pt x="221591" y="389923"/>
                  <a:pt x="215899" y="389597"/>
                  <a:pt x="210705" y="388943"/>
                </a:cubicBezTo>
                <a:cubicBezTo>
                  <a:pt x="206776" y="388187"/>
                  <a:pt x="200856" y="386834"/>
                  <a:pt x="192946" y="384885"/>
                </a:cubicBezTo>
                <a:cubicBezTo>
                  <a:pt x="174408" y="380437"/>
                  <a:pt x="162278" y="378529"/>
                  <a:pt x="156555" y="379162"/>
                </a:cubicBezTo>
                <a:cubicBezTo>
                  <a:pt x="149391" y="379493"/>
                  <a:pt x="145809" y="385683"/>
                  <a:pt x="145809" y="397730"/>
                </a:cubicBezTo>
                <a:cubicBezTo>
                  <a:pt x="124618" y="396424"/>
                  <a:pt x="105391" y="396413"/>
                  <a:pt x="88129" y="397699"/>
                </a:cubicBezTo>
                <a:cubicBezTo>
                  <a:pt x="68887" y="398342"/>
                  <a:pt x="46016" y="400628"/>
                  <a:pt x="19517" y="404557"/>
                </a:cubicBezTo>
                <a:cubicBezTo>
                  <a:pt x="21497" y="382578"/>
                  <a:pt x="22808" y="362973"/>
                  <a:pt x="23451" y="345742"/>
                </a:cubicBezTo>
                <a:cubicBezTo>
                  <a:pt x="24073" y="335073"/>
                  <a:pt x="24384" y="316557"/>
                  <a:pt x="24384" y="290192"/>
                </a:cubicBezTo>
                <a:lnTo>
                  <a:pt x="24384" y="287144"/>
                </a:lnTo>
                <a:cubicBezTo>
                  <a:pt x="28417" y="277751"/>
                  <a:pt x="30698" y="270898"/>
                  <a:pt x="31227" y="266585"/>
                </a:cubicBezTo>
                <a:cubicBezTo>
                  <a:pt x="32523" y="260064"/>
                  <a:pt x="29921" y="253470"/>
                  <a:pt x="23420" y="246804"/>
                </a:cubicBezTo>
                <a:cubicBezTo>
                  <a:pt x="27360" y="224037"/>
                  <a:pt x="30325" y="196371"/>
                  <a:pt x="32315" y="163806"/>
                </a:cubicBezTo>
                <a:cubicBezTo>
                  <a:pt x="34835" y="129676"/>
                  <a:pt x="33928" y="109630"/>
                  <a:pt x="29594" y="103669"/>
                </a:cubicBezTo>
                <a:cubicBezTo>
                  <a:pt x="28775" y="98019"/>
                  <a:pt x="27520" y="92648"/>
                  <a:pt x="25831" y="87558"/>
                </a:cubicBezTo>
                <a:cubicBezTo>
                  <a:pt x="24400" y="83255"/>
                  <a:pt x="22062" y="76874"/>
                  <a:pt x="18817" y="68414"/>
                </a:cubicBezTo>
                <a:cubicBezTo>
                  <a:pt x="15033" y="57103"/>
                  <a:pt x="12094" y="48301"/>
                  <a:pt x="9999" y="42008"/>
                </a:cubicBezTo>
                <a:cubicBezTo>
                  <a:pt x="7884" y="31008"/>
                  <a:pt x="8159" y="19666"/>
                  <a:pt x="10823" y="7981"/>
                </a:cubicBezTo>
                <a:lnTo>
                  <a:pt x="21896" y="7981"/>
                </a:lnTo>
                <a:cubicBezTo>
                  <a:pt x="52439" y="9930"/>
                  <a:pt x="75782" y="10905"/>
                  <a:pt x="91924" y="10905"/>
                </a:cubicBezTo>
                <a:cubicBezTo>
                  <a:pt x="115075" y="10905"/>
                  <a:pt x="134053" y="9277"/>
                  <a:pt x="148857" y="6022"/>
                </a:cubicBezTo>
                <a:lnTo>
                  <a:pt x="161050" y="23595"/>
                </a:lnTo>
                <a:lnTo>
                  <a:pt x="180240" y="7981"/>
                </a:lnTo>
                <a:cubicBezTo>
                  <a:pt x="200426" y="10003"/>
                  <a:pt x="223146" y="10376"/>
                  <a:pt x="248402" y="9101"/>
                </a:cubicBezTo>
                <a:cubicBezTo>
                  <a:pt x="263497" y="8479"/>
                  <a:pt x="285202" y="6882"/>
                  <a:pt x="313515" y="4311"/>
                </a:cubicBezTo>
                <a:cubicBezTo>
                  <a:pt x="331659" y="2362"/>
                  <a:pt x="344515" y="1051"/>
                  <a:pt x="352083" y="377"/>
                </a:cubicBezTo>
                <a:cubicBezTo>
                  <a:pt x="359216" y="-2"/>
                  <a:pt x="365320" y="-95"/>
                  <a:pt x="370395" y="97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8000" b="1" dirty="0">
              <a:ln w="12700"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latin typeface="HY목각파임B" panose="02030600000101010101" pitchFamily="18" charset="-127"/>
              <a:ea typeface="HY목각파임B" panose="02030600000101010101" pitchFamily="18" charset="-127"/>
              <a:cs typeface="Arial" pitchFamily="34" charset="0"/>
            </a:endParaRPr>
          </a:p>
        </p:txBody>
      </p:sp>
      <p:grpSp>
        <p:nvGrpSpPr>
          <p:cNvPr id="24" name="Group 34">
            <a:extLst>
              <a:ext uri="{FF2B5EF4-FFF2-40B4-BE49-F238E27FC236}">
                <a16:creationId xmlns:a16="http://schemas.microsoft.com/office/drawing/2014/main" id="{71DBEB87-053B-4AC7-8C08-3881DA625B04}"/>
              </a:ext>
            </a:extLst>
          </p:cNvPr>
          <p:cNvGrpSpPr/>
          <p:nvPr/>
        </p:nvGrpSpPr>
        <p:grpSpPr>
          <a:xfrm>
            <a:off x="7769359" y="2121710"/>
            <a:ext cx="3361929" cy="889637"/>
            <a:chOff x="4965552" y="1736224"/>
            <a:chExt cx="2232248" cy="88963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C3B5048-9068-4B44-8FC1-9B96B6EE842D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3D051D-BD4D-46BC-9E3F-7F4E3F1D2838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3">
            <a:extLst>
              <a:ext uri="{FF2B5EF4-FFF2-40B4-BE49-F238E27FC236}">
                <a16:creationId xmlns:a16="http://schemas.microsoft.com/office/drawing/2014/main" id="{988BA7B4-2B6C-48AE-85F6-1DC11342C0C2}"/>
              </a:ext>
            </a:extLst>
          </p:cNvPr>
          <p:cNvGrpSpPr/>
          <p:nvPr/>
        </p:nvGrpSpPr>
        <p:grpSpPr>
          <a:xfrm>
            <a:off x="7769359" y="3512934"/>
            <a:ext cx="3361929" cy="889637"/>
            <a:chOff x="4965552" y="1736224"/>
            <a:chExt cx="2232248" cy="88963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2DB1D97-4934-4C83-949B-7BBA024E24B8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EC6028F-CA57-4E8C-B109-420B106B4BA7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46">
            <a:extLst>
              <a:ext uri="{FF2B5EF4-FFF2-40B4-BE49-F238E27FC236}">
                <a16:creationId xmlns:a16="http://schemas.microsoft.com/office/drawing/2014/main" id="{12BC6742-1082-421C-946D-BC2BB07C911B}"/>
              </a:ext>
            </a:extLst>
          </p:cNvPr>
          <p:cNvGrpSpPr/>
          <p:nvPr/>
        </p:nvGrpSpPr>
        <p:grpSpPr>
          <a:xfrm>
            <a:off x="7769359" y="4904159"/>
            <a:ext cx="3361929" cy="889637"/>
            <a:chOff x="4965552" y="1736224"/>
            <a:chExt cx="2232248" cy="88963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76DC3D0-76E6-481F-8BB4-6BD165851AB7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9B0FE0F-73F3-4A13-997C-802A8983AD21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4042E6D-3485-4105-A259-76709FF4FD6C}"/>
              </a:ext>
            </a:extLst>
          </p:cNvPr>
          <p:cNvGrpSpPr/>
          <p:nvPr/>
        </p:nvGrpSpPr>
        <p:grpSpPr>
          <a:xfrm>
            <a:off x="8965241" y="745038"/>
            <a:ext cx="2719767" cy="948079"/>
            <a:chOff x="3059832" y="4655451"/>
            <a:chExt cx="1996552" cy="94807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92698F9-436F-424E-9328-83A20F5CF7E0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CABF06-FAC6-41C2-A774-F40C0489ED86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DC35F147-351D-489A-AA21-0A22B52006AB}"/>
              </a:ext>
            </a:extLst>
          </p:cNvPr>
          <p:cNvGrpSpPr/>
          <p:nvPr/>
        </p:nvGrpSpPr>
        <p:grpSpPr>
          <a:xfrm>
            <a:off x="8965241" y="2275750"/>
            <a:ext cx="2719767" cy="948079"/>
            <a:chOff x="3059832" y="4655451"/>
            <a:chExt cx="1996552" cy="94807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3F1307C-47E7-433B-B8C3-3E01E0BDD7F6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C245C52-7BA1-4502-871A-F9BA61D2B1E9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34FFE799-0453-443D-B8C5-583F0221E781}"/>
              </a:ext>
            </a:extLst>
          </p:cNvPr>
          <p:cNvGrpSpPr/>
          <p:nvPr/>
        </p:nvGrpSpPr>
        <p:grpSpPr>
          <a:xfrm>
            <a:off x="8965241" y="3806462"/>
            <a:ext cx="2719767" cy="948079"/>
            <a:chOff x="3059832" y="4655451"/>
            <a:chExt cx="1996552" cy="94807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8C204B7-0B90-4238-8F3E-622DE8AD26A2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031A0AB-33BB-4337-A5FD-5990AD7D9CAD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D2FC007-2E01-4F2A-B2C1-756A6F7273B0}"/>
              </a:ext>
            </a:extLst>
          </p:cNvPr>
          <p:cNvGrpSpPr/>
          <p:nvPr/>
        </p:nvGrpSpPr>
        <p:grpSpPr>
          <a:xfrm>
            <a:off x="8965241" y="5337174"/>
            <a:ext cx="2719767" cy="948079"/>
            <a:chOff x="3059832" y="4655451"/>
            <a:chExt cx="1996552" cy="9480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54177D-592F-4058-9B18-E69886B79A7A}"/>
                </a:ext>
              </a:extLst>
            </p:cNvPr>
            <p:cNvSpPr txBox="1"/>
            <p:nvPr/>
          </p:nvSpPr>
          <p:spPr>
            <a:xfrm>
              <a:off x="3059832" y="4655451"/>
              <a:ext cx="19965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804FD6F-3609-4C94-B2D3-3D354D056B45}"/>
                </a:ext>
              </a:extLst>
            </p:cNvPr>
            <p:cNvSpPr txBox="1"/>
            <p:nvPr/>
          </p:nvSpPr>
          <p:spPr>
            <a:xfrm>
              <a:off x="3059832" y="4957199"/>
              <a:ext cx="19892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78DBFCC-057C-428A-8737-6DD779F9C108}"/>
              </a:ext>
            </a:extLst>
          </p:cNvPr>
          <p:cNvSpPr txBox="1"/>
          <p:nvPr/>
        </p:nvSpPr>
        <p:spPr>
          <a:xfrm>
            <a:off x="780354" y="5466393"/>
            <a:ext cx="3593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EA20F-FC07-4D21-9FF4-1760E26FCE4D}"/>
              </a:ext>
            </a:extLst>
          </p:cNvPr>
          <p:cNvSpPr txBox="1"/>
          <p:nvPr/>
        </p:nvSpPr>
        <p:spPr>
          <a:xfrm>
            <a:off x="780354" y="4630998"/>
            <a:ext cx="359323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We Create Quality </a:t>
            </a:r>
          </a:p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Professional 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709B65-60CE-4C73-89B7-DEB6B60375D7}"/>
              </a:ext>
            </a:extLst>
          </p:cNvPr>
          <p:cNvSpPr txBox="1"/>
          <p:nvPr/>
        </p:nvSpPr>
        <p:spPr>
          <a:xfrm>
            <a:off x="4808890" y="5466393"/>
            <a:ext cx="35932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22" name="직사각형 17">
            <a:extLst>
              <a:ext uri="{FF2B5EF4-FFF2-40B4-BE49-F238E27FC236}">
                <a16:creationId xmlns:a16="http://schemas.microsoft.com/office/drawing/2014/main" id="{288AA0A2-DF8D-47E2-BAB4-6AA86A19E6D7}"/>
              </a:ext>
            </a:extLst>
          </p:cNvPr>
          <p:cNvSpPr/>
          <p:nvPr/>
        </p:nvSpPr>
        <p:spPr>
          <a:xfrm>
            <a:off x="5197924" y="2315888"/>
            <a:ext cx="2942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23" name="직사각형 21">
            <a:extLst>
              <a:ext uri="{FF2B5EF4-FFF2-40B4-BE49-F238E27FC236}">
                <a16:creationId xmlns:a16="http://schemas.microsoft.com/office/drawing/2014/main" id="{7A672447-C275-45BF-A392-12593BECC81D}"/>
              </a:ext>
            </a:extLst>
          </p:cNvPr>
          <p:cNvSpPr/>
          <p:nvPr/>
        </p:nvSpPr>
        <p:spPr>
          <a:xfrm>
            <a:off x="5846035" y="2833062"/>
            <a:ext cx="2294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</a:t>
            </a:r>
          </a:p>
        </p:txBody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EC3A5874-1A07-41A9-8BB7-90C79DDEBD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AutoShape 12">
            <a:extLst>
              <a:ext uri="{FF2B5EF4-FFF2-40B4-BE49-F238E27FC236}">
                <a16:creationId xmlns:a16="http://schemas.microsoft.com/office/drawing/2014/main" id="{490539A2-F5EF-4A8C-8AF6-CD510D32C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5" y="2552700"/>
            <a:ext cx="10506075" cy="2727292"/>
          </a:xfrm>
          <a:prstGeom prst="rightArrow">
            <a:avLst>
              <a:gd name="adj1" fmla="val 64144"/>
              <a:gd name="adj2" fmla="val 58161"/>
            </a:avLst>
          </a:prstGeom>
          <a:solidFill>
            <a:schemeClr val="accent5">
              <a:lumMod val="20000"/>
              <a:lumOff val="80000"/>
            </a:schemeClr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AE59578-24F4-47A1-A920-0DD87829B0C9}"/>
              </a:ext>
            </a:extLst>
          </p:cNvPr>
          <p:cNvSpPr/>
          <p:nvPr/>
        </p:nvSpPr>
        <p:spPr>
          <a:xfrm>
            <a:off x="3550190" y="3302720"/>
            <a:ext cx="1918178" cy="1208982"/>
          </a:xfrm>
          <a:prstGeom prst="chevron">
            <a:avLst>
              <a:gd name="adj" fmla="val 25577"/>
            </a:avLst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CAEAF7E7-15C5-407D-BFD4-0318504F8E0C}"/>
              </a:ext>
            </a:extLst>
          </p:cNvPr>
          <p:cNvSpPr/>
          <p:nvPr/>
        </p:nvSpPr>
        <p:spPr>
          <a:xfrm>
            <a:off x="5668994" y="3302720"/>
            <a:ext cx="1918178" cy="1208982"/>
          </a:xfrm>
          <a:prstGeom prst="chevron">
            <a:avLst>
              <a:gd name="adj" fmla="val 27152"/>
            </a:avLst>
          </a:pr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A79E6946-F787-4196-9FA3-659BC9EA9250}"/>
              </a:ext>
            </a:extLst>
          </p:cNvPr>
          <p:cNvSpPr/>
          <p:nvPr/>
        </p:nvSpPr>
        <p:spPr>
          <a:xfrm>
            <a:off x="7787798" y="3302720"/>
            <a:ext cx="1918178" cy="1208982"/>
          </a:xfrm>
          <a:prstGeom prst="chevron">
            <a:avLst>
              <a:gd name="adj" fmla="val 27152"/>
            </a:avLst>
          </a:prstGeom>
          <a:solidFill>
            <a:schemeClr val="accent4">
              <a:lumMod val="20000"/>
              <a:lumOff val="80000"/>
            </a:schemeClr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:a16="http://schemas.microsoft.com/office/drawing/2014/main" id="{6EB89C23-C3C6-4E66-B55B-3611EA6BEB4F}"/>
              </a:ext>
            </a:extLst>
          </p:cNvPr>
          <p:cNvSpPr/>
          <p:nvPr/>
        </p:nvSpPr>
        <p:spPr>
          <a:xfrm>
            <a:off x="1431386" y="3302720"/>
            <a:ext cx="1918178" cy="1208982"/>
          </a:xfrm>
          <a:prstGeom prst="chevron">
            <a:avLst>
              <a:gd name="adj" fmla="val 27152"/>
            </a:avLst>
          </a:prstGeom>
          <a:solidFill>
            <a:schemeClr val="accent1">
              <a:lumMod val="20000"/>
              <a:lumOff val="80000"/>
            </a:schemeClr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298399-0198-4602-A281-00CD3D9B283C}"/>
              </a:ext>
            </a:extLst>
          </p:cNvPr>
          <p:cNvGrpSpPr/>
          <p:nvPr/>
        </p:nvGrpSpPr>
        <p:grpSpPr>
          <a:xfrm>
            <a:off x="1750554" y="3459204"/>
            <a:ext cx="1279840" cy="915071"/>
            <a:chOff x="3233964" y="1954419"/>
            <a:chExt cx="1400519" cy="91507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6B2A21F-F005-4597-94F6-B43CFB643A15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56503C-9D7C-4D22-B7A7-B97E724461FD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7297A4E-4834-4924-951B-607C843D5012}"/>
              </a:ext>
            </a:extLst>
          </p:cNvPr>
          <p:cNvGrpSpPr/>
          <p:nvPr/>
        </p:nvGrpSpPr>
        <p:grpSpPr>
          <a:xfrm>
            <a:off x="3869358" y="3459204"/>
            <a:ext cx="1279840" cy="915071"/>
            <a:chOff x="3233964" y="1954419"/>
            <a:chExt cx="1400519" cy="91507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85CAC3A-FD21-442A-8A09-D2EB8C30526D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427A481-85DD-46C4-AC04-303C75006186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2F6755-18FF-4D2F-BC1C-D038F8AB8AD0}"/>
              </a:ext>
            </a:extLst>
          </p:cNvPr>
          <p:cNvGrpSpPr/>
          <p:nvPr/>
        </p:nvGrpSpPr>
        <p:grpSpPr>
          <a:xfrm>
            <a:off x="5988162" y="3459204"/>
            <a:ext cx="1279840" cy="915071"/>
            <a:chOff x="3233964" y="1954419"/>
            <a:chExt cx="1400519" cy="91507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9139EC-F4D6-40E6-A37E-9E999CC6D1E0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0F045D-6FC6-49F4-89CB-2C7A42000816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F8A2AD1-0CC0-40EE-841E-0117A7CB4305}"/>
              </a:ext>
            </a:extLst>
          </p:cNvPr>
          <p:cNvGrpSpPr/>
          <p:nvPr/>
        </p:nvGrpSpPr>
        <p:grpSpPr>
          <a:xfrm>
            <a:off x="8106966" y="3459204"/>
            <a:ext cx="1279840" cy="915071"/>
            <a:chOff x="3233964" y="1954419"/>
            <a:chExt cx="1400519" cy="9150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08E92C6-2379-4BF3-A4E2-C4863F58CC1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CDE39A7-90AB-48CA-9518-C6586CC45ABB}"/>
                </a:ext>
              </a:extLst>
            </p:cNvPr>
            <p:cNvSpPr txBox="1"/>
            <p:nvPr/>
          </p:nvSpPr>
          <p:spPr>
            <a:xfrm>
              <a:off x="3233964" y="2223159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5131DE-27A9-4E0F-A2C1-82858446B06B}"/>
              </a:ext>
            </a:extLst>
          </p:cNvPr>
          <p:cNvGrpSpPr/>
          <p:nvPr/>
        </p:nvGrpSpPr>
        <p:grpSpPr>
          <a:xfrm>
            <a:off x="1477133" y="1852307"/>
            <a:ext cx="1872431" cy="1107997"/>
            <a:chOff x="636587" y="3646109"/>
            <a:chExt cx="1899774" cy="1107997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8DEB2A-7E8F-46A5-879D-ABFAA5295669}"/>
                </a:ext>
              </a:extLst>
            </p:cNvPr>
            <p:cNvSpPr txBox="1"/>
            <p:nvPr/>
          </p:nvSpPr>
          <p:spPr>
            <a:xfrm>
              <a:off x="636589" y="3646109"/>
              <a:ext cx="189977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EC99564-3F5C-46F0-885D-543919F1D7B3}"/>
                </a:ext>
              </a:extLst>
            </p:cNvPr>
            <p:cNvSpPr txBox="1"/>
            <p:nvPr/>
          </p:nvSpPr>
          <p:spPr>
            <a:xfrm>
              <a:off x="636587" y="3923109"/>
              <a:ext cx="1899772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7539F8-6FD5-4EDA-BC11-B3A8BDF747B3}"/>
              </a:ext>
            </a:extLst>
          </p:cNvPr>
          <p:cNvGrpSpPr/>
          <p:nvPr/>
        </p:nvGrpSpPr>
        <p:grpSpPr>
          <a:xfrm>
            <a:off x="5707190" y="1852307"/>
            <a:ext cx="1883998" cy="1107997"/>
            <a:chOff x="624852" y="3646109"/>
            <a:chExt cx="1911510" cy="11079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EEC4357-3739-416C-9C01-E62562CF612E}"/>
                </a:ext>
              </a:extLst>
            </p:cNvPr>
            <p:cNvSpPr txBox="1"/>
            <p:nvPr/>
          </p:nvSpPr>
          <p:spPr>
            <a:xfrm>
              <a:off x="624854" y="3646109"/>
              <a:ext cx="191150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83400CE-69CD-42E3-9294-AE66C8D14075}"/>
                </a:ext>
              </a:extLst>
            </p:cNvPr>
            <p:cNvSpPr txBox="1"/>
            <p:nvPr/>
          </p:nvSpPr>
          <p:spPr>
            <a:xfrm>
              <a:off x="624852" y="3923109"/>
              <a:ext cx="191150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5CE50BD-8D2F-47CF-8150-A37372754E81}"/>
              </a:ext>
            </a:extLst>
          </p:cNvPr>
          <p:cNvGrpSpPr/>
          <p:nvPr/>
        </p:nvGrpSpPr>
        <p:grpSpPr>
          <a:xfrm>
            <a:off x="3520173" y="4871183"/>
            <a:ext cx="2016408" cy="1107997"/>
            <a:chOff x="490508" y="3646109"/>
            <a:chExt cx="2045854" cy="1107997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8CCD49D-5C44-49F1-8D5B-AFBB538EE44C}"/>
                </a:ext>
              </a:extLst>
            </p:cNvPr>
            <p:cNvSpPr txBox="1"/>
            <p:nvPr/>
          </p:nvSpPr>
          <p:spPr>
            <a:xfrm>
              <a:off x="490508" y="3646109"/>
              <a:ext cx="2045854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5D382B9-57BC-4F9D-BF43-C00EAC0966D7}"/>
                </a:ext>
              </a:extLst>
            </p:cNvPr>
            <p:cNvSpPr txBox="1"/>
            <p:nvPr/>
          </p:nvSpPr>
          <p:spPr>
            <a:xfrm>
              <a:off x="520962" y="3923109"/>
              <a:ext cx="201539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10D1400-7FE0-415E-8A42-1424DCABDD19}"/>
              </a:ext>
            </a:extLst>
          </p:cNvPr>
          <p:cNvGrpSpPr/>
          <p:nvPr/>
        </p:nvGrpSpPr>
        <p:grpSpPr>
          <a:xfrm>
            <a:off x="7761797" y="4871183"/>
            <a:ext cx="1944179" cy="1107997"/>
            <a:chOff x="563791" y="3646109"/>
            <a:chExt cx="1972570" cy="1107997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C44E988-AE1A-4008-9820-A9C777AA0094}"/>
                </a:ext>
              </a:extLst>
            </p:cNvPr>
            <p:cNvSpPr txBox="1"/>
            <p:nvPr/>
          </p:nvSpPr>
          <p:spPr>
            <a:xfrm>
              <a:off x="563793" y="3646109"/>
              <a:ext cx="1972568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D27F28C-007C-4BE6-A5B2-356ECD3ED9B1}"/>
                </a:ext>
              </a:extLst>
            </p:cNvPr>
            <p:cNvSpPr txBox="1"/>
            <p:nvPr/>
          </p:nvSpPr>
          <p:spPr>
            <a:xfrm>
              <a:off x="563791" y="3923109"/>
              <a:ext cx="1972568" cy="83099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A782DAA-48C5-412B-8515-F60491CCF78D}"/>
              </a:ext>
            </a:extLst>
          </p:cNvPr>
          <p:cNvGrpSpPr/>
          <p:nvPr/>
        </p:nvGrpSpPr>
        <p:grpSpPr>
          <a:xfrm>
            <a:off x="485775" y="3010087"/>
            <a:ext cx="5709999" cy="3611916"/>
            <a:chOff x="4883948" y="1315030"/>
            <a:chExt cx="6513648" cy="4120272"/>
          </a:xfrm>
          <a:solidFill>
            <a:schemeClr val="accent2"/>
          </a:solidFill>
        </p:grpSpPr>
        <p:sp>
          <p:nvSpPr>
            <p:cNvPr id="4" name="Parallelogram 4">
              <a:extLst>
                <a:ext uri="{FF2B5EF4-FFF2-40B4-BE49-F238E27FC236}">
                  <a16:creationId xmlns:a16="http://schemas.microsoft.com/office/drawing/2014/main" id="{34A9E4B6-82BD-412D-8523-AA0035CF0F0F}"/>
                </a:ext>
              </a:extLst>
            </p:cNvPr>
            <p:cNvSpPr/>
            <p:nvPr/>
          </p:nvSpPr>
          <p:spPr>
            <a:xfrm flipV="1">
              <a:off x="8131076" y="2815054"/>
              <a:ext cx="1702368" cy="1653962"/>
            </a:xfrm>
            <a:prstGeom prst="parallelogram">
              <a:avLst>
                <a:gd name="adj" fmla="val 3692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arallelogram 5">
              <a:extLst>
                <a:ext uri="{FF2B5EF4-FFF2-40B4-BE49-F238E27FC236}">
                  <a16:creationId xmlns:a16="http://schemas.microsoft.com/office/drawing/2014/main" id="{8572821F-294B-409E-AED5-F5B6DAF0C936}"/>
                </a:ext>
              </a:extLst>
            </p:cNvPr>
            <p:cNvSpPr/>
            <p:nvPr/>
          </p:nvSpPr>
          <p:spPr>
            <a:xfrm flipV="1">
              <a:off x="6215089" y="3322678"/>
              <a:ext cx="1716567" cy="1568316"/>
            </a:xfrm>
            <a:prstGeom prst="parallelogram">
              <a:avLst>
                <a:gd name="adj" fmla="val 3940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Parallelogram 8">
              <a:extLst>
                <a:ext uri="{FF2B5EF4-FFF2-40B4-BE49-F238E27FC236}">
                  <a16:creationId xmlns:a16="http://schemas.microsoft.com/office/drawing/2014/main" id="{E4A9BB56-D559-4EE1-8847-2B5FEB072E96}"/>
                </a:ext>
              </a:extLst>
            </p:cNvPr>
            <p:cNvSpPr/>
            <p:nvPr/>
          </p:nvSpPr>
          <p:spPr>
            <a:xfrm>
              <a:off x="4883948" y="3322679"/>
              <a:ext cx="2424119" cy="2112623"/>
            </a:xfrm>
            <a:prstGeom prst="parallelogram">
              <a:avLst>
                <a:gd name="adj" fmla="val 63007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Parallelogram 9">
              <a:extLst>
                <a:ext uri="{FF2B5EF4-FFF2-40B4-BE49-F238E27FC236}">
                  <a16:creationId xmlns:a16="http://schemas.microsoft.com/office/drawing/2014/main" id="{8D1EBC9C-7903-4388-A220-DE4F80C4ABDF}"/>
                </a:ext>
              </a:extLst>
            </p:cNvPr>
            <p:cNvSpPr/>
            <p:nvPr/>
          </p:nvSpPr>
          <p:spPr>
            <a:xfrm>
              <a:off x="6826516" y="2815054"/>
              <a:ext cx="2395502" cy="2075942"/>
            </a:xfrm>
            <a:prstGeom prst="parallelogram">
              <a:avLst>
                <a:gd name="adj" fmla="val 630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Parallelogram 10">
              <a:extLst>
                <a:ext uri="{FF2B5EF4-FFF2-40B4-BE49-F238E27FC236}">
                  <a16:creationId xmlns:a16="http://schemas.microsoft.com/office/drawing/2014/main" id="{44DB36C0-24DB-4D2A-9459-ECC50B15F76B}"/>
                </a:ext>
              </a:extLst>
            </p:cNvPr>
            <p:cNvSpPr/>
            <p:nvPr/>
          </p:nvSpPr>
          <p:spPr>
            <a:xfrm>
              <a:off x="8740466" y="2400370"/>
              <a:ext cx="2395502" cy="2075942"/>
            </a:xfrm>
            <a:prstGeom prst="parallelogram">
              <a:avLst>
                <a:gd name="adj" fmla="val 63007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9" name="Isosceles Triangle 11">
              <a:extLst>
                <a:ext uri="{FF2B5EF4-FFF2-40B4-BE49-F238E27FC236}">
                  <a16:creationId xmlns:a16="http://schemas.microsoft.com/office/drawing/2014/main" id="{76994DA4-D813-45F2-BB40-698F5E1F4421}"/>
                </a:ext>
              </a:extLst>
            </p:cNvPr>
            <p:cNvSpPr/>
            <p:nvPr/>
          </p:nvSpPr>
          <p:spPr>
            <a:xfrm>
              <a:off x="9697684" y="1315030"/>
              <a:ext cx="1699912" cy="1114706"/>
            </a:xfrm>
            <a:prstGeom prst="triangle">
              <a:avLst>
                <a:gd name="adj" fmla="val 9172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Teardrop 9">
            <a:extLst>
              <a:ext uri="{FF2B5EF4-FFF2-40B4-BE49-F238E27FC236}">
                <a16:creationId xmlns:a16="http://schemas.microsoft.com/office/drawing/2014/main" id="{D6102999-979B-4F70-8991-A06EBF9BC3EA}"/>
              </a:ext>
            </a:extLst>
          </p:cNvPr>
          <p:cNvSpPr/>
          <p:nvPr/>
        </p:nvSpPr>
        <p:spPr>
          <a:xfrm rot="8100000">
            <a:off x="5663441" y="1741308"/>
            <a:ext cx="833000" cy="833000"/>
          </a:xfrm>
          <a:prstGeom prst="teardrop">
            <a:avLst>
              <a:gd name="adj" fmla="val 1290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ardrop 11">
            <a:extLst>
              <a:ext uri="{FF2B5EF4-FFF2-40B4-BE49-F238E27FC236}">
                <a16:creationId xmlns:a16="http://schemas.microsoft.com/office/drawing/2014/main" id="{220CC5D5-B897-44F1-B333-C9324E2D516E}"/>
              </a:ext>
            </a:extLst>
          </p:cNvPr>
          <p:cNvSpPr/>
          <p:nvPr/>
        </p:nvSpPr>
        <p:spPr>
          <a:xfrm rot="8100000">
            <a:off x="3421368" y="2645853"/>
            <a:ext cx="833000" cy="833000"/>
          </a:xfrm>
          <a:prstGeom prst="teardrop">
            <a:avLst>
              <a:gd name="adj" fmla="val 12176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ardrop 13">
            <a:extLst>
              <a:ext uri="{FF2B5EF4-FFF2-40B4-BE49-F238E27FC236}">
                <a16:creationId xmlns:a16="http://schemas.microsoft.com/office/drawing/2014/main" id="{F5178B9A-D669-44F9-ACD2-4F4B5AC733BA}"/>
              </a:ext>
            </a:extLst>
          </p:cNvPr>
          <p:cNvSpPr/>
          <p:nvPr/>
        </p:nvSpPr>
        <p:spPr>
          <a:xfrm rot="8100000">
            <a:off x="1691242" y="3143131"/>
            <a:ext cx="833000" cy="833000"/>
          </a:xfrm>
          <a:prstGeom prst="teardrop">
            <a:avLst>
              <a:gd name="adj" fmla="val 12756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직사각형 113">
            <a:extLst>
              <a:ext uri="{FF2B5EF4-FFF2-40B4-BE49-F238E27FC236}">
                <a16:creationId xmlns:a16="http://schemas.microsoft.com/office/drawing/2014/main" id="{16D40BFF-99C6-4944-A5EC-08386E3A7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3072" y="4305767"/>
            <a:ext cx="142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직사각형 113">
            <a:extLst>
              <a:ext uri="{FF2B5EF4-FFF2-40B4-BE49-F238E27FC236}">
                <a16:creationId xmlns:a16="http://schemas.microsoft.com/office/drawing/2014/main" id="{07BE41A2-B3E5-4470-9B68-C9B215373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016" y="2686921"/>
            <a:ext cx="83050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직사각형 113">
            <a:extLst>
              <a:ext uri="{FF2B5EF4-FFF2-40B4-BE49-F238E27FC236}">
                <a16:creationId xmlns:a16="http://schemas.microsoft.com/office/drawing/2014/main" id="{23583EB1-97AD-4684-A62C-40F4026BA5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3198" y="3836470"/>
            <a:ext cx="1429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 Here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0BD554E0-14B2-4464-BBD0-5078C24A3969}"/>
              </a:ext>
            </a:extLst>
          </p:cNvPr>
          <p:cNvSpPr/>
          <p:nvPr/>
        </p:nvSpPr>
        <p:spPr>
          <a:xfrm>
            <a:off x="7264388" y="1933575"/>
            <a:ext cx="4337061" cy="1280655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BFC46616-F59D-41BF-ACEB-6AE711B64B77}"/>
              </a:ext>
            </a:extLst>
          </p:cNvPr>
          <p:cNvSpPr/>
          <p:nvPr/>
        </p:nvSpPr>
        <p:spPr>
          <a:xfrm>
            <a:off x="7264388" y="4864196"/>
            <a:ext cx="4337061" cy="1280655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18" name="Group 60">
            <a:extLst>
              <a:ext uri="{FF2B5EF4-FFF2-40B4-BE49-F238E27FC236}">
                <a16:creationId xmlns:a16="http://schemas.microsoft.com/office/drawing/2014/main" id="{C9091C8F-D20B-4917-A092-64287965FA48}"/>
              </a:ext>
            </a:extLst>
          </p:cNvPr>
          <p:cNvGrpSpPr/>
          <p:nvPr/>
        </p:nvGrpSpPr>
        <p:grpSpPr>
          <a:xfrm>
            <a:off x="8214133" y="2033995"/>
            <a:ext cx="3130141" cy="1079815"/>
            <a:chOff x="6210998" y="1433695"/>
            <a:chExt cx="2688349" cy="107981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358D211-9679-45C6-B22F-4C98F802052B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800E5A2-6163-4E09-B1EE-927C0089B5F3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6">
            <a:extLst>
              <a:ext uri="{FF2B5EF4-FFF2-40B4-BE49-F238E27FC236}">
                <a16:creationId xmlns:a16="http://schemas.microsoft.com/office/drawing/2014/main" id="{14BD4030-3081-4E62-BA33-6E416A5F581F}"/>
              </a:ext>
            </a:extLst>
          </p:cNvPr>
          <p:cNvGrpSpPr/>
          <p:nvPr/>
        </p:nvGrpSpPr>
        <p:grpSpPr>
          <a:xfrm>
            <a:off x="8214133" y="4964616"/>
            <a:ext cx="3130141" cy="1079815"/>
            <a:chOff x="6210998" y="1433695"/>
            <a:chExt cx="2688349" cy="10798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6BB24C2-B74A-41CC-8895-1E38E5B0A66A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BD7049-A190-4495-9964-CA2ED5C1870C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C4E12690-A2E3-487C-9254-CD2EBD9305F1}"/>
              </a:ext>
            </a:extLst>
          </p:cNvPr>
          <p:cNvSpPr/>
          <p:nvPr/>
        </p:nvSpPr>
        <p:spPr>
          <a:xfrm flipH="1">
            <a:off x="7602941" y="534296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4">
            <a:extLst>
              <a:ext uri="{FF2B5EF4-FFF2-40B4-BE49-F238E27FC236}">
                <a16:creationId xmlns:a16="http://schemas.microsoft.com/office/drawing/2014/main" id="{89597FCD-FDA8-4EEC-A47A-5DAF603FE56C}"/>
              </a:ext>
            </a:extLst>
          </p:cNvPr>
          <p:cNvSpPr/>
          <p:nvPr/>
        </p:nvSpPr>
        <p:spPr>
          <a:xfrm>
            <a:off x="7264388" y="3398885"/>
            <a:ext cx="4337061" cy="128065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26" name="Group 63">
            <a:extLst>
              <a:ext uri="{FF2B5EF4-FFF2-40B4-BE49-F238E27FC236}">
                <a16:creationId xmlns:a16="http://schemas.microsoft.com/office/drawing/2014/main" id="{47C72A3C-75D5-4C55-B3F3-85EEF98207FC}"/>
              </a:ext>
            </a:extLst>
          </p:cNvPr>
          <p:cNvGrpSpPr/>
          <p:nvPr/>
        </p:nvGrpSpPr>
        <p:grpSpPr>
          <a:xfrm>
            <a:off x="8214133" y="3499305"/>
            <a:ext cx="3130141" cy="1079815"/>
            <a:chOff x="6210998" y="1433695"/>
            <a:chExt cx="2688349" cy="107981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CEAA834-3F14-472C-9A11-B156FFCBADDE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BF9FA9-89D3-4C4A-AF71-8DFFD41B7DA0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Round Same Side Corner Rectangle 11">
            <a:extLst>
              <a:ext uri="{FF2B5EF4-FFF2-40B4-BE49-F238E27FC236}">
                <a16:creationId xmlns:a16="http://schemas.microsoft.com/office/drawing/2014/main" id="{13A8D184-2B13-41D5-957B-DFDFCF987954}"/>
              </a:ext>
            </a:extLst>
          </p:cNvPr>
          <p:cNvSpPr>
            <a:spLocks noChangeAspect="1"/>
          </p:cNvSpPr>
          <p:nvPr/>
        </p:nvSpPr>
        <p:spPr>
          <a:xfrm rot="9900000">
            <a:off x="7600781" y="3871049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ed Rectangle 27">
            <a:extLst>
              <a:ext uri="{FF2B5EF4-FFF2-40B4-BE49-F238E27FC236}">
                <a16:creationId xmlns:a16="http://schemas.microsoft.com/office/drawing/2014/main" id="{ECF4A97A-365A-4C19-B48C-139AB37B5E90}"/>
              </a:ext>
            </a:extLst>
          </p:cNvPr>
          <p:cNvSpPr/>
          <p:nvPr/>
        </p:nvSpPr>
        <p:spPr>
          <a:xfrm>
            <a:off x="7625583" y="2440863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5">
            <a:extLst>
              <a:ext uri="{FF2B5EF4-FFF2-40B4-BE49-F238E27FC236}">
                <a16:creationId xmlns:a16="http://schemas.microsoft.com/office/drawing/2014/main" id="{F7151368-7818-46FF-A73B-99FB19525C77}"/>
              </a:ext>
            </a:extLst>
          </p:cNvPr>
          <p:cNvSpPr/>
          <p:nvPr/>
        </p:nvSpPr>
        <p:spPr>
          <a:xfrm flipH="1">
            <a:off x="1911901" y="344424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 Same Side Corner Rectangle 11">
            <a:extLst>
              <a:ext uri="{FF2B5EF4-FFF2-40B4-BE49-F238E27FC236}">
                <a16:creationId xmlns:a16="http://schemas.microsoft.com/office/drawing/2014/main" id="{A694A716-1AFF-4529-B52B-5BF412D2CD12}"/>
              </a:ext>
            </a:extLst>
          </p:cNvPr>
          <p:cNvSpPr>
            <a:spLocks noChangeAspect="1"/>
          </p:cNvSpPr>
          <p:nvPr/>
        </p:nvSpPr>
        <p:spPr>
          <a:xfrm rot="9900000">
            <a:off x="3677309" y="2939647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B89067E4-B9BB-4634-B4B8-84FF7FE84BB8}"/>
              </a:ext>
            </a:extLst>
          </p:cNvPr>
          <p:cNvSpPr/>
          <p:nvPr/>
        </p:nvSpPr>
        <p:spPr>
          <a:xfrm>
            <a:off x="5918924" y="2058706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957C1205-94E0-4F00-9D30-E72E07DA5621}"/>
              </a:ext>
            </a:extLst>
          </p:cNvPr>
          <p:cNvSpPr/>
          <p:nvPr/>
        </p:nvSpPr>
        <p:spPr>
          <a:xfrm>
            <a:off x="590588" y="372718"/>
            <a:ext cx="4562061" cy="611256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2CAB82-7602-44DB-B2A2-838DE22A568E}"/>
              </a:ext>
            </a:extLst>
          </p:cNvPr>
          <p:cNvSpPr txBox="1"/>
          <p:nvPr/>
        </p:nvSpPr>
        <p:spPr>
          <a:xfrm>
            <a:off x="980495" y="2568324"/>
            <a:ext cx="370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644E9-0755-43EA-94BD-5D3A1ABC269A}"/>
              </a:ext>
            </a:extLst>
          </p:cNvPr>
          <p:cNvSpPr txBox="1"/>
          <p:nvPr/>
        </p:nvSpPr>
        <p:spPr>
          <a:xfrm>
            <a:off x="980495" y="2127867"/>
            <a:ext cx="3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59A158-C2D5-4F3A-93E8-97B0D9618C07}"/>
              </a:ext>
            </a:extLst>
          </p:cNvPr>
          <p:cNvSpPr txBox="1"/>
          <p:nvPr/>
        </p:nvSpPr>
        <p:spPr>
          <a:xfrm>
            <a:off x="980495" y="4368835"/>
            <a:ext cx="37074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3DD265-8248-4A68-ABB5-AC7E631F0A93}"/>
              </a:ext>
            </a:extLst>
          </p:cNvPr>
          <p:cNvSpPr txBox="1"/>
          <p:nvPr/>
        </p:nvSpPr>
        <p:spPr>
          <a:xfrm>
            <a:off x="980495" y="3928378"/>
            <a:ext cx="3707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Simple PowerPoint Presentation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3468786D-E2A2-4F15-BB28-3EC23EC9AC7D}"/>
              </a:ext>
            </a:extLst>
          </p:cNvPr>
          <p:cNvSpPr txBox="1">
            <a:spLocks/>
          </p:cNvSpPr>
          <p:nvPr/>
        </p:nvSpPr>
        <p:spPr>
          <a:xfrm>
            <a:off x="1103281" y="5727758"/>
            <a:ext cx="2117864" cy="393777"/>
          </a:xfrm>
          <a:prstGeom prst="rect">
            <a:avLst/>
          </a:prstGeom>
          <a:solidFill>
            <a:schemeClr val="accent2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9EAB3AEA-E815-4639-BCA5-AABD88DA599A}"/>
              </a:ext>
            </a:extLst>
          </p:cNvPr>
          <p:cNvGrpSpPr/>
          <p:nvPr/>
        </p:nvGrpSpPr>
        <p:grpSpPr>
          <a:xfrm>
            <a:off x="980495" y="862362"/>
            <a:ext cx="3707499" cy="775862"/>
            <a:chOff x="6324699" y="2356411"/>
            <a:chExt cx="2736305" cy="7758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3FC673-C696-4C47-910F-B456871EAC23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9C405F8-C65C-4926-9165-2DE675D681B4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967313" y="5603146"/>
            <a:ext cx="561239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9B4843AC-99B0-417C-989C-41A8CE709C60}"/>
              </a:ext>
            </a:extLst>
          </p:cNvPr>
          <p:cNvGrpSpPr/>
          <p:nvPr/>
        </p:nvGrpSpPr>
        <p:grpSpPr>
          <a:xfrm>
            <a:off x="877088" y="629612"/>
            <a:ext cx="5465788" cy="4659001"/>
            <a:chOff x="877088" y="629612"/>
            <a:chExt cx="5465788" cy="465900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1D0A4A6-6371-42E9-8FFB-E6F7A57BB0C2}"/>
                </a:ext>
              </a:extLst>
            </p:cNvPr>
            <p:cNvSpPr txBox="1"/>
            <p:nvPr/>
          </p:nvSpPr>
          <p:spPr>
            <a:xfrm>
              <a:off x="877088" y="629612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17766A4-65A1-47D4-9A50-6371777C5BEF}"/>
                </a:ext>
              </a:extLst>
            </p:cNvPr>
            <p:cNvSpPr txBox="1"/>
            <p:nvPr/>
          </p:nvSpPr>
          <p:spPr>
            <a:xfrm>
              <a:off x="1835184" y="768111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800" b="1" dirty="0">
                  <a:solidFill>
                    <a:schemeClr val="accent1"/>
                  </a:solidFill>
                  <a:cs typeface="Arial" pitchFamily="34" charset="0"/>
                </a:rPr>
                <a:t>ALLPPT Layout Clean Text Slide</a:t>
              </a:r>
              <a:endParaRPr lang="ko-KR" altLang="en-US" sz="1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cxnSp>
          <p:nvCxnSpPr>
            <p:cNvPr id="20" name="직선 연결선 19">
              <a:extLst>
                <a:ext uri="{FF2B5EF4-FFF2-40B4-BE49-F238E27FC236}">
                  <a16:creationId xmlns:a16="http://schemas.microsoft.com/office/drawing/2014/main" id="{54F9D83B-458F-4DB7-851A-2228539B413F}"/>
                </a:ext>
              </a:extLst>
            </p:cNvPr>
            <p:cNvCxnSpPr>
              <a:cxnSpLocks/>
            </p:cNvCxnSpPr>
            <p:nvPr/>
          </p:nvCxnSpPr>
          <p:spPr>
            <a:xfrm>
              <a:off x="967313" y="1278095"/>
              <a:ext cx="5375563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D62E3EF4-C6D2-4C31-B465-C6090831C0F6}"/>
                </a:ext>
              </a:extLst>
            </p:cNvPr>
            <p:cNvGrpSpPr/>
            <p:nvPr/>
          </p:nvGrpSpPr>
          <p:grpSpPr>
            <a:xfrm>
              <a:off x="1600200" y="1412288"/>
              <a:ext cx="4742676" cy="307777"/>
              <a:chOff x="6508798" y="1666162"/>
              <a:chExt cx="4742676" cy="307777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E8DEE28-7818-4472-B889-F4E123D5DAAF}"/>
                  </a:ext>
                </a:extLst>
              </p:cNvPr>
              <p:cNvSpPr txBox="1"/>
              <p:nvPr/>
            </p:nvSpPr>
            <p:spPr>
              <a:xfrm>
                <a:off x="6508798" y="1666162"/>
                <a:ext cx="3257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23" name="직선 연결선 22">
                <a:extLst>
                  <a:ext uri="{FF2B5EF4-FFF2-40B4-BE49-F238E27FC236}">
                    <a16:creationId xmlns:a16="http://schemas.microsoft.com/office/drawing/2014/main" id="{1B52B382-91E9-4FD7-A5C7-F3F14D8944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5B502F-FFAE-4A61-AFFA-2F8077288136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5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2DCF351F-9B06-4FB7-B1F4-C8F87C482E1C}"/>
                </a:ext>
              </a:extLst>
            </p:cNvPr>
            <p:cNvGrpSpPr/>
            <p:nvPr/>
          </p:nvGrpSpPr>
          <p:grpSpPr>
            <a:xfrm>
              <a:off x="1600200" y="1792317"/>
              <a:ext cx="4742676" cy="307777"/>
              <a:chOff x="6508798" y="1666162"/>
              <a:chExt cx="4742676" cy="307777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42767E5-7FDD-49E2-8130-984E4D53A15A}"/>
                  </a:ext>
                </a:extLst>
              </p:cNvPr>
              <p:cNvSpPr txBox="1"/>
              <p:nvPr/>
            </p:nvSpPr>
            <p:spPr>
              <a:xfrm>
                <a:off x="6508798" y="1666162"/>
                <a:ext cx="3257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27" name="직선 연결선 26">
                <a:extLst>
                  <a:ext uri="{FF2B5EF4-FFF2-40B4-BE49-F238E27FC236}">
                    <a16:creationId xmlns:a16="http://schemas.microsoft.com/office/drawing/2014/main" id="{22957D05-71A2-4544-A993-E5628746C4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FF2F571-4FB6-4CAC-BA56-100206808F7B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10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74280BB-2B97-4D8A-B054-6F979823085A}"/>
                </a:ext>
              </a:extLst>
            </p:cNvPr>
            <p:cNvSpPr txBox="1"/>
            <p:nvPr/>
          </p:nvSpPr>
          <p:spPr>
            <a:xfrm>
              <a:off x="877088" y="2223872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9BB9E29-4096-4E74-84A2-D1273403DDC9}"/>
                </a:ext>
              </a:extLst>
            </p:cNvPr>
            <p:cNvSpPr txBox="1"/>
            <p:nvPr/>
          </p:nvSpPr>
          <p:spPr>
            <a:xfrm>
              <a:off x="1835184" y="2362371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800" b="1" dirty="0">
                  <a:solidFill>
                    <a:schemeClr val="accent2"/>
                  </a:solidFill>
                  <a:cs typeface="Arial" pitchFamily="34" charset="0"/>
                </a:rPr>
                <a:t>ALLPPT Layout Clean Text Slide</a:t>
              </a:r>
              <a:endParaRPr lang="ko-KR" altLang="en-US" sz="1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080D3E13-9A00-4F2D-B729-725FD90C3CA8}"/>
                </a:ext>
              </a:extLst>
            </p:cNvPr>
            <p:cNvCxnSpPr>
              <a:cxnSpLocks/>
            </p:cNvCxnSpPr>
            <p:nvPr/>
          </p:nvCxnSpPr>
          <p:spPr>
            <a:xfrm>
              <a:off x="967313" y="2872355"/>
              <a:ext cx="5375563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그룹 31">
              <a:extLst>
                <a:ext uri="{FF2B5EF4-FFF2-40B4-BE49-F238E27FC236}">
                  <a16:creationId xmlns:a16="http://schemas.microsoft.com/office/drawing/2014/main" id="{F9A729B1-CE10-4BEF-A25A-A6116D00A7D5}"/>
                </a:ext>
              </a:extLst>
            </p:cNvPr>
            <p:cNvGrpSpPr/>
            <p:nvPr/>
          </p:nvGrpSpPr>
          <p:grpSpPr>
            <a:xfrm>
              <a:off x="1600200" y="3006548"/>
              <a:ext cx="4742676" cy="307777"/>
              <a:chOff x="6508798" y="1666162"/>
              <a:chExt cx="4742676" cy="307777"/>
            </a:xfrm>
          </p:grpSpPr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22A5FBB-C23D-49B2-94E5-D3BEAFF4DD39}"/>
                  </a:ext>
                </a:extLst>
              </p:cNvPr>
              <p:cNvSpPr txBox="1"/>
              <p:nvPr/>
            </p:nvSpPr>
            <p:spPr>
              <a:xfrm>
                <a:off x="6508798" y="1666162"/>
                <a:ext cx="3257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34" name="직선 연결선 33">
                <a:extLst>
                  <a:ext uri="{FF2B5EF4-FFF2-40B4-BE49-F238E27FC236}">
                    <a16:creationId xmlns:a16="http://schemas.microsoft.com/office/drawing/2014/main" id="{48E3F9EF-D1D9-45CA-B2CF-C2A935286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9067986-4309-420F-98C7-83215A83F6F1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19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36" name="그룹 35">
              <a:extLst>
                <a:ext uri="{FF2B5EF4-FFF2-40B4-BE49-F238E27FC236}">
                  <a16:creationId xmlns:a16="http://schemas.microsoft.com/office/drawing/2014/main" id="{1E1185F9-B0D4-468B-9ECF-409F5A5C7C83}"/>
                </a:ext>
              </a:extLst>
            </p:cNvPr>
            <p:cNvGrpSpPr/>
            <p:nvPr/>
          </p:nvGrpSpPr>
          <p:grpSpPr>
            <a:xfrm>
              <a:off x="1600200" y="3386577"/>
              <a:ext cx="4742676" cy="307777"/>
              <a:chOff x="6508798" y="1666162"/>
              <a:chExt cx="4742676" cy="307777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385AD4-D6E5-4272-96AF-99140E9024CD}"/>
                  </a:ext>
                </a:extLst>
              </p:cNvPr>
              <p:cNvSpPr txBox="1"/>
              <p:nvPr/>
            </p:nvSpPr>
            <p:spPr>
              <a:xfrm>
                <a:off x="6508798" y="1666162"/>
                <a:ext cx="3257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38" name="직선 연결선 37">
                <a:extLst>
                  <a:ext uri="{FF2B5EF4-FFF2-40B4-BE49-F238E27FC236}">
                    <a16:creationId xmlns:a16="http://schemas.microsoft.com/office/drawing/2014/main" id="{E93CD92B-5973-487B-B5EE-5EC5986D3B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430D3BD-76AC-4069-9FEB-8CE85BC81AF2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28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D4216798-7234-42A3-8ED1-8ECD227B17E2}"/>
                </a:ext>
              </a:extLst>
            </p:cNvPr>
            <p:cNvSpPr txBox="1"/>
            <p:nvPr/>
          </p:nvSpPr>
          <p:spPr>
            <a:xfrm>
              <a:off x="877088" y="3818131"/>
              <a:ext cx="958096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8A7C694-7335-4108-A4F5-68095F4A7ACD}"/>
                </a:ext>
              </a:extLst>
            </p:cNvPr>
            <p:cNvSpPr txBox="1"/>
            <p:nvPr/>
          </p:nvSpPr>
          <p:spPr>
            <a:xfrm>
              <a:off x="1835184" y="3956630"/>
              <a:ext cx="4507692" cy="369332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GB" altLang="ko-KR" sz="1800" b="1" dirty="0">
                  <a:solidFill>
                    <a:schemeClr val="accent3"/>
                  </a:solidFill>
                  <a:cs typeface="Arial" pitchFamily="34" charset="0"/>
                </a:rPr>
                <a:t>ALLPPT Layout Clean Text Slide</a:t>
              </a:r>
              <a:endParaRPr lang="ko-KR" altLang="en-US" sz="1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A39A4AD8-33D5-4EC6-B50F-9F1B603A45CC}"/>
                </a:ext>
              </a:extLst>
            </p:cNvPr>
            <p:cNvCxnSpPr>
              <a:cxnSpLocks/>
            </p:cNvCxnSpPr>
            <p:nvPr/>
          </p:nvCxnSpPr>
          <p:spPr>
            <a:xfrm>
              <a:off x="967313" y="4466614"/>
              <a:ext cx="5375563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3" name="그룹 42">
              <a:extLst>
                <a:ext uri="{FF2B5EF4-FFF2-40B4-BE49-F238E27FC236}">
                  <a16:creationId xmlns:a16="http://schemas.microsoft.com/office/drawing/2014/main" id="{5F163BDE-5943-463A-AA91-CFD605F5D350}"/>
                </a:ext>
              </a:extLst>
            </p:cNvPr>
            <p:cNvGrpSpPr/>
            <p:nvPr/>
          </p:nvGrpSpPr>
          <p:grpSpPr>
            <a:xfrm>
              <a:off x="1600200" y="4600807"/>
              <a:ext cx="4742676" cy="307777"/>
              <a:chOff x="6508798" y="1666162"/>
              <a:chExt cx="4742676" cy="307777"/>
            </a:xfrm>
          </p:grpSpPr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FF969B19-1267-4A84-B9FA-8796BB3917DB}"/>
                  </a:ext>
                </a:extLst>
              </p:cNvPr>
              <p:cNvSpPr txBox="1"/>
              <p:nvPr/>
            </p:nvSpPr>
            <p:spPr>
              <a:xfrm>
                <a:off x="6508798" y="1666162"/>
                <a:ext cx="3257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45" name="직선 연결선 44">
                <a:extLst>
                  <a:ext uri="{FF2B5EF4-FFF2-40B4-BE49-F238E27FC236}">
                    <a16:creationId xmlns:a16="http://schemas.microsoft.com/office/drawing/2014/main" id="{6D2D46B4-95B1-4795-8E77-0447A0F412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7228488-FF14-4D72-8DBB-9F651158E382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36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7" name="그룹 46">
              <a:extLst>
                <a:ext uri="{FF2B5EF4-FFF2-40B4-BE49-F238E27FC236}">
                  <a16:creationId xmlns:a16="http://schemas.microsoft.com/office/drawing/2014/main" id="{02291030-C720-416B-AB3B-0882BBDB5210}"/>
                </a:ext>
              </a:extLst>
            </p:cNvPr>
            <p:cNvGrpSpPr/>
            <p:nvPr/>
          </p:nvGrpSpPr>
          <p:grpSpPr>
            <a:xfrm>
              <a:off x="1600200" y="4980836"/>
              <a:ext cx="4742676" cy="307777"/>
              <a:chOff x="6508798" y="1666162"/>
              <a:chExt cx="4742676" cy="307777"/>
            </a:xfrm>
          </p:grpSpPr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74C4EED-438A-4371-A463-99121B4F2B49}"/>
                  </a:ext>
                </a:extLst>
              </p:cNvPr>
              <p:cNvSpPr txBox="1"/>
              <p:nvPr/>
            </p:nvSpPr>
            <p:spPr>
              <a:xfrm>
                <a:off x="6508798" y="1666162"/>
                <a:ext cx="3257865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§"/>
                </a:pPr>
                <a:r>
                  <a:rPr lang="en-US" altLang="ko-KR" sz="1400" dirty="0">
                    <a:solidFill>
                      <a:schemeClr val="bg1"/>
                    </a:solidFill>
                    <a:cs typeface="Arial" pitchFamily="34" charset="0"/>
                  </a:rPr>
                  <a:t>Modern  PowerPoint  Presentation  </a:t>
                </a:r>
                <a:endParaRPr lang="ko-KR" altLang="en-US" sz="14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cxnSp>
            <p:nvCxnSpPr>
              <p:cNvPr id="49" name="직선 연결선 48">
                <a:extLst>
                  <a:ext uri="{FF2B5EF4-FFF2-40B4-BE49-F238E27FC236}">
                    <a16:creationId xmlns:a16="http://schemas.microsoft.com/office/drawing/2014/main" id="{D52D471B-663A-4F86-A600-676FB5191F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06000" y="1804661"/>
                <a:ext cx="715471" cy="0"/>
              </a:xfrm>
              <a:prstGeom prst="line">
                <a:avLst/>
              </a:prstGeom>
              <a:ln w="38100" cap="rnd">
                <a:solidFill>
                  <a:schemeClr val="bg1"/>
                </a:solidFill>
                <a:prstDash val="sysDot"/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C862528-5BBC-45D1-B112-5DE9C151C7C8}"/>
                  </a:ext>
                </a:extLst>
              </p:cNvPr>
              <p:cNvSpPr txBox="1"/>
              <p:nvPr/>
            </p:nvSpPr>
            <p:spPr>
              <a:xfrm>
                <a:off x="10760808" y="1666162"/>
                <a:ext cx="49066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altLang="ko-KR" sz="1400" b="1" dirty="0">
                    <a:solidFill>
                      <a:schemeClr val="bg1"/>
                    </a:solidFill>
                    <a:cs typeface="Arial" pitchFamily="34" charset="0"/>
                  </a:rPr>
                  <a:t>44</a:t>
                </a:r>
                <a:endParaRPr lang="ko-KR" altLang="en-US" sz="14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7">
            <a:extLst>
              <a:ext uri="{FF2B5EF4-FFF2-40B4-BE49-F238E27FC236}">
                <a16:creationId xmlns:a16="http://schemas.microsoft.com/office/drawing/2014/main" id="{B97D6A88-60FB-48E6-856A-6E054007DE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86223"/>
              </p:ext>
            </p:extLst>
          </p:nvPr>
        </p:nvGraphicFramePr>
        <p:xfrm>
          <a:off x="3610727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2"/>
                          </a:solidFill>
                          <a:latin typeface="Arial" pitchFamily="34" charset="0"/>
                          <a:cs typeface="Arial" pitchFamily="34" charset="0"/>
                        </a:rPr>
                        <a:t>$1,800</a:t>
                      </a:r>
                      <a:endParaRPr lang="ko-KR" altLang="en-US" sz="2800" b="1" dirty="0">
                        <a:solidFill>
                          <a:schemeClr val="accent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rgbClr val="07A398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Table 11">
            <a:extLst>
              <a:ext uri="{FF2B5EF4-FFF2-40B4-BE49-F238E27FC236}">
                <a16:creationId xmlns:a16="http://schemas.microsoft.com/office/drawing/2014/main" id="{F9EE2B67-EB50-4634-A1B7-EFC163642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12375"/>
              </p:ext>
            </p:extLst>
          </p:nvPr>
        </p:nvGraphicFramePr>
        <p:xfrm>
          <a:off x="6305703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3"/>
                          </a:solidFill>
                          <a:latin typeface="Arial" pitchFamily="34" charset="0"/>
                          <a:cs typeface="Arial" pitchFamily="34" charset="0"/>
                        </a:rPr>
                        <a:t>$1,600</a:t>
                      </a:r>
                      <a:endParaRPr lang="ko-KR" altLang="en-US" sz="2800" b="1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3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Table 15">
            <a:extLst>
              <a:ext uri="{FF2B5EF4-FFF2-40B4-BE49-F238E27FC236}">
                <a16:creationId xmlns:a16="http://schemas.microsoft.com/office/drawing/2014/main" id="{DA7E3F70-D025-4F1E-A3F0-6A91614B16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383130"/>
              </p:ext>
            </p:extLst>
          </p:nvPr>
        </p:nvGraphicFramePr>
        <p:xfrm>
          <a:off x="915751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$1,500</a:t>
                      </a:r>
                      <a:endParaRPr lang="ko-KR" altLang="en-US" sz="2800" b="1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e 22">
            <a:extLst>
              <a:ext uri="{FF2B5EF4-FFF2-40B4-BE49-F238E27FC236}">
                <a16:creationId xmlns:a16="http://schemas.microsoft.com/office/drawing/2014/main" id="{583F1237-9E9A-49C7-85B6-A71478E4BD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31526"/>
              </p:ext>
            </p:extLst>
          </p:nvPr>
        </p:nvGraphicFramePr>
        <p:xfrm>
          <a:off x="9000678" y="1823250"/>
          <a:ext cx="2263100" cy="42441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221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8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463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dirty="0">
                          <a:solidFill>
                            <a:schemeClr val="accent4"/>
                          </a:solidFill>
                          <a:latin typeface="Arial" pitchFamily="34" charset="0"/>
                          <a:cs typeface="Arial" pitchFamily="34" charset="0"/>
                        </a:rPr>
                        <a:t>$1,100</a:t>
                      </a:r>
                      <a:endParaRPr lang="ko-KR" altLang="en-US" sz="2800" b="1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accent4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65785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You can simply impress your audience and add a unique zing and appeal to your Presentations.       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636">
                <a:tc>
                  <a:txBody>
                    <a:bodyPr/>
                    <a:lstStyle/>
                    <a:p>
                      <a:pPr algn="ctr" latinLnBrk="1"/>
                      <a:endParaRPr lang="ko-KR" altLang="en-US" sz="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186">
                <a:tc>
                  <a:txBody>
                    <a:bodyPr/>
                    <a:lstStyle/>
                    <a:p>
                      <a:pPr algn="ctr" latinLnBrk="1"/>
                      <a:endParaRPr lang="ko-KR" altLang="en-US" sz="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8">
            <a:extLst>
              <a:ext uri="{FF2B5EF4-FFF2-40B4-BE49-F238E27FC236}">
                <a16:creationId xmlns:a16="http://schemas.microsoft.com/office/drawing/2014/main" id="{6211C6A2-93B5-4409-842F-38EC0BBEA67D}"/>
              </a:ext>
            </a:extLst>
          </p:cNvPr>
          <p:cNvGrpSpPr/>
          <p:nvPr/>
        </p:nvGrpSpPr>
        <p:grpSpPr>
          <a:xfrm>
            <a:off x="3842277" y="5341896"/>
            <a:ext cx="1800000" cy="360040"/>
            <a:chOff x="2627784" y="3579862"/>
            <a:chExt cx="1986980" cy="360040"/>
          </a:xfrm>
          <a:solidFill>
            <a:srgbClr val="07A398"/>
          </a:solidFill>
        </p:grpSpPr>
        <p:sp>
          <p:nvSpPr>
            <p:cNvPr id="5" name="Rounded Rectangle 9">
              <a:extLst>
                <a:ext uri="{FF2B5EF4-FFF2-40B4-BE49-F238E27FC236}">
                  <a16:creationId xmlns:a16="http://schemas.microsoft.com/office/drawing/2014/main" id="{94003ECB-7524-473C-BBFD-5A4BA8A122D9}"/>
                </a:ext>
              </a:extLst>
            </p:cNvPr>
            <p:cNvSpPr/>
            <p:nvPr/>
          </p:nvSpPr>
          <p:spPr>
            <a:xfrm>
              <a:off x="2627784" y="3579862"/>
              <a:ext cx="1986980" cy="36004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F62A6FF-9805-4C99-AFD5-C2FD53627EF2}"/>
                </a:ext>
              </a:extLst>
            </p:cNvPr>
            <p:cNvSpPr txBox="1"/>
            <p:nvPr/>
          </p:nvSpPr>
          <p:spPr>
            <a:xfrm>
              <a:off x="2985440" y="3590759"/>
              <a:ext cx="1271667" cy="338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2D5200E9-56F7-4708-B42D-CC964B7203BE}"/>
              </a:ext>
            </a:extLst>
          </p:cNvPr>
          <p:cNvGrpSpPr/>
          <p:nvPr/>
        </p:nvGrpSpPr>
        <p:grpSpPr>
          <a:xfrm>
            <a:off x="6537253" y="5341896"/>
            <a:ext cx="1800000" cy="360040"/>
            <a:chOff x="2627784" y="3579862"/>
            <a:chExt cx="1986980" cy="360040"/>
          </a:xfrm>
        </p:grpSpPr>
        <p:sp>
          <p:nvSpPr>
            <p:cNvPr id="9" name="Rounded Rectangle 13">
              <a:extLst>
                <a:ext uri="{FF2B5EF4-FFF2-40B4-BE49-F238E27FC236}">
                  <a16:creationId xmlns:a16="http://schemas.microsoft.com/office/drawing/2014/main" id="{286203AB-9C4B-4D31-8068-9FA477E91E77}"/>
                </a:ext>
              </a:extLst>
            </p:cNvPr>
            <p:cNvSpPr/>
            <p:nvPr/>
          </p:nvSpPr>
          <p:spPr>
            <a:xfrm>
              <a:off x="2627784" y="3579862"/>
              <a:ext cx="1986980" cy="36004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CDABC7-6D52-40D1-A55C-64301CE86288}"/>
                </a:ext>
              </a:extLst>
            </p:cNvPr>
            <p:cNvSpPr txBox="1"/>
            <p:nvPr/>
          </p:nvSpPr>
          <p:spPr>
            <a:xfrm>
              <a:off x="2985440" y="3590759"/>
              <a:ext cx="1271667" cy="338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2FE4C488-0024-4481-81C3-CDABF0328BEB}"/>
              </a:ext>
            </a:extLst>
          </p:cNvPr>
          <p:cNvGrpSpPr/>
          <p:nvPr/>
        </p:nvGrpSpPr>
        <p:grpSpPr>
          <a:xfrm>
            <a:off x="1147301" y="5341896"/>
            <a:ext cx="1800000" cy="360040"/>
            <a:chOff x="2627784" y="3579862"/>
            <a:chExt cx="1752173" cy="360040"/>
          </a:xfrm>
          <a:solidFill>
            <a:srgbClr val="0680C3"/>
          </a:solidFill>
        </p:grpSpPr>
        <p:sp>
          <p:nvSpPr>
            <p:cNvPr id="13" name="Rounded Rectangle 17">
              <a:extLst>
                <a:ext uri="{FF2B5EF4-FFF2-40B4-BE49-F238E27FC236}">
                  <a16:creationId xmlns:a16="http://schemas.microsoft.com/office/drawing/2014/main" id="{C4BF2A74-BA61-4767-92E5-004088ACEC3F}"/>
                </a:ext>
              </a:extLst>
            </p:cNvPr>
            <p:cNvSpPr/>
            <p:nvPr/>
          </p:nvSpPr>
          <p:spPr>
            <a:xfrm>
              <a:off x="2627784" y="3579862"/>
              <a:ext cx="1752173" cy="36004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B74AA73-A1B2-49C9-9690-DA9C02CCB87B}"/>
                </a:ext>
              </a:extLst>
            </p:cNvPr>
            <p:cNvSpPr txBox="1"/>
            <p:nvPr/>
          </p:nvSpPr>
          <p:spPr>
            <a:xfrm>
              <a:off x="2943175" y="3590605"/>
              <a:ext cx="1121391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3">
            <a:extLst>
              <a:ext uri="{FF2B5EF4-FFF2-40B4-BE49-F238E27FC236}">
                <a16:creationId xmlns:a16="http://schemas.microsoft.com/office/drawing/2014/main" id="{B98E8083-1F2D-4D60-AE49-6B7C72CDCA3A}"/>
              </a:ext>
            </a:extLst>
          </p:cNvPr>
          <p:cNvGrpSpPr/>
          <p:nvPr/>
        </p:nvGrpSpPr>
        <p:grpSpPr>
          <a:xfrm>
            <a:off x="9232228" y="5341896"/>
            <a:ext cx="1800000" cy="360040"/>
            <a:chOff x="2627784" y="3579862"/>
            <a:chExt cx="1986980" cy="360040"/>
          </a:xfrm>
          <a:solidFill>
            <a:srgbClr val="FBA200"/>
          </a:solidFill>
        </p:grpSpPr>
        <p:sp>
          <p:nvSpPr>
            <p:cNvPr id="17" name="Rounded Rectangle 24">
              <a:extLst>
                <a:ext uri="{FF2B5EF4-FFF2-40B4-BE49-F238E27FC236}">
                  <a16:creationId xmlns:a16="http://schemas.microsoft.com/office/drawing/2014/main" id="{78C66627-DA37-4BBE-B6B8-28D6BFC88984}"/>
                </a:ext>
              </a:extLst>
            </p:cNvPr>
            <p:cNvSpPr/>
            <p:nvPr/>
          </p:nvSpPr>
          <p:spPr>
            <a:xfrm>
              <a:off x="2627784" y="3579862"/>
              <a:ext cx="1986980" cy="36004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DA149FF-D4F9-4911-9D68-3D70CBC894FA}"/>
                </a:ext>
              </a:extLst>
            </p:cNvPr>
            <p:cNvSpPr txBox="1"/>
            <p:nvPr/>
          </p:nvSpPr>
          <p:spPr>
            <a:xfrm>
              <a:off x="2985440" y="3590759"/>
              <a:ext cx="1271667" cy="33840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Text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9" name="Rectangle 16">
            <a:extLst>
              <a:ext uri="{FF2B5EF4-FFF2-40B4-BE49-F238E27FC236}">
                <a16:creationId xmlns:a16="http://schemas.microsoft.com/office/drawing/2014/main" id="{D49C4EA0-5D23-4646-AD91-4A363875774A}"/>
              </a:ext>
            </a:extLst>
          </p:cNvPr>
          <p:cNvSpPr/>
          <p:nvPr/>
        </p:nvSpPr>
        <p:spPr>
          <a:xfrm rot="2700000">
            <a:off x="4586544" y="2086475"/>
            <a:ext cx="311464" cy="55839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24519C38-B053-4CCB-8A4B-5DCA536D4C17}"/>
              </a:ext>
            </a:extLst>
          </p:cNvPr>
          <p:cNvSpPr/>
          <p:nvPr/>
        </p:nvSpPr>
        <p:spPr>
          <a:xfrm flipH="1">
            <a:off x="7207871" y="2176447"/>
            <a:ext cx="458765" cy="37845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7">
            <a:extLst>
              <a:ext uri="{FF2B5EF4-FFF2-40B4-BE49-F238E27FC236}">
                <a16:creationId xmlns:a16="http://schemas.microsoft.com/office/drawing/2014/main" id="{00215E86-5EB1-467F-A59B-6CCC071D2CCC}"/>
              </a:ext>
            </a:extLst>
          </p:cNvPr>
          <p:cNvSpPr/>
          <p:nvPr/>
        </p:nvSpPr>
        <p:spPr>
          <a:xfrm>
            <a:off x="9929081" y="2209848"/>
            <a:ext cx="405723" cy="31165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자유형 151">
            <a:extLst>
              <a:ext uri="{FF2B5EF4-FFF2-40B4-BE49-F238E27FC236}">
                <a16:creationId xmlns:a16="http://schemas.microsoft.com/office/drawing/2014/main" id="{EE905212-BD6E-4E1D-872B-7557062E7B47}"/>
              </a:ext>
            </a:extLst>
          </p:cNvPr>
          <p:cNvSpPr/>
          <p:nvPr/>
        </p:nvSpPr>
        <p:spPr>
          <a:xfrm>
            <a:off x="1857198" y="2138804"/>
            <a:ext cx="432306" cy="453736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2">
            <a:extLst>
              <a:ext uri="{FF2B5EF4-FFF2-40B4-BE49-F238E27FC236}">
                <a16:creationId xmlns:a16="http://schemas.microsoft.com/office/drawing/2014/main" id="{E9C2B27C-B5E0-4F39-92B1-FD0B20E00809}"/>
              </a:ext>
            </a:extLst>
          </p:cNvPr>
          <p:cNvSpPr/>
          <p:nvPr/>
        </p:nvSpPr>
        <p:spPr>
          <a:xfrm rot="5400000">
            <a:off x="9895020" y="4181778"/>
            <a:ext cx="2938388" cy="529907"/>
          </a:xfrm>
          <a:prstGeom prst="parallelogram">
            <a:avLst>
              <a:gd name="adj" fmla="val 43357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평행 사변형 3">
            <a:extLst>
              <a:ext uri="{FF2B5EF4-FFF2-40B4-BE49-F238E27FC236}">
                <a16:creationId xmlns:a16="http://schemas.microsoft.com/office/drawing/2014/main" id="{49E1D3A0-982F-48AE-A6E0-5B8C8AF9CB1F}"/>
              </a:ext>
            </a:extLst>
          </p:cNvPr>
          <p:cNvSpPr/>
          <p:nvPr/>
        </p:nvSpPr>
        <p:spPr>
          <a:xfrm rot="21399698" flipH="1">
            <a:off x="8325718" y="5783716"/>
            <a:ext cx="1917157" cy="279471"/>
          </a:xfrm>
          <a:prstGeom prst="parallelogram">
            <a:avLst>
              <a:gd name="adj" fmla="val 181144"/>
            </a:avLst>
          </a:prstGeom>
          <a:solidFill>
            <a:schemeClr val="accent2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평행 사변형 4">
            <a:extLst>
              <a:ext uri="{FF2B5EF4-FFF2-40B4-BE49-F238E27FC236}">
                <a16:creationId xmlns:a16="http://schemas.microsoft.com/office/drawing/2014/main" id="{4B1606B3-B588-473A-9A47-1C97C732B20D}"/>
              </a:ext>
            </a:extLst>
          </p:cNvPr>
          <p:cNvSpPr/>
          <p:nvPr/>
        </p:nvSpPr>
        <p:spPr>
          <a:xfrm rot="21399698" flipH="1">
            <a:off x="6919770" y="5861773"/>
            <a:ext cx="1917157" cy="285479"/>
          </a:xfrm>
          <a:prstGeom prst="parallelogram">
            <a:avLst>
              <a:gd name="adj" fmla="val 181069"/>
            </a:avLst>
          </a:prstGeom>
          <a:solidFill>
            <a:schemeClr val="accent3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평행 사변형 5">
            <a:extLst>
              <a:ext uri="{FF2B5EF4-FFF2-40B4-BE49-F238E27FC236}">
                <a16:creationId xmlns:a16="http://schemas.microsoft.com/office/drawing/2014/main" id="{87133097-D305-4A1D-9FEA-38789E430A79}"/>
              </a:ext>
            </a:extLst>
          </p:cNvPr>
          <p:cNvSpPr/>
          <p:nvPr/>
        </p:nvSpPr>
        <p:spPr>
          <a:xfrm rot="21399698" flipH="1">
            <a:off x="5519596" y="5942523"/>
            <a:ext cx="1914949" cy="290684"/>
          </a:xfrm>
          <a:prstGeom prst="parallelogram">
            <a:avLst>
              <a:gd name="adj" fmla="val 175882"/>
            </a:avLst>
          </a:prstGeom>
          <a:solidFill>
            <a:schemeClr val="accent4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평행 사변형 6">
            <a:extLst>
              <a:ext uri="{FF2B5EF4-FFF2-40B4-BE49-F238E27FC236}">
                <a16:creationId xmlns:a16="http://schemas.microsoft.com/office/drawing/2014/main" id="{2AEBCE76-4565-4C75-9930-95BA954C5906}"/>
              </a:ext>
            </a:extLst>
          </p:cNvPr>
          <p:cNvSpPr/>
          <p:nvPr/>
        </p:nvSpPr>
        <p:spPr>
          <a:xfrm rot="21399698" flipH="1">
            <a:off x="9728817" y="5711511"/>
            <a:ext cx="1917157" cy="278560"/>
          </a:xfrm>
          <a:prstGeom prst="parallelogram">
            <a:avLst>
              <a:gd name="adj" fmla="val 190206"/>
            </a:avLst>
          </a:prstGeom>
          <a:solidFill>
            <a:schemeClr val="accent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05C300F0-D05C-4A7C-91BE-AEAF0BB388ED}"/>
              </a:ext>
            </a:extLst>
          </p:cNvPr>
          <p:cNvGrpSpPr/>
          <p:nvPr/>
        </p:nvGrpSpPr>
        <p:grpSpPr>
          <a:xfrm>
            <a:off x="9725028" y="3104338"/>
            <a:ext cx="1904996" cy="2914650"/>
            <a:chOff x="9725028" y="3143250"/>
            <a:chExt cx="1904996" cy="2914650"/>
          </a:xfrm>
        </p:grpSpPr>
        <p:sp>
          <p:nvSpPr>
            <p:cNvPr id="9" name="평행 사변형 8">
              <a:extLst>
                <a:ext uri="{FF2B5EF4-FFF2-40B4-BE49-F238E27FC236}">
                  <a16:creationId xmlns:a16="http://schemas.microsoft.com/office/drawing/2014/main" id="{303A401D-5C3C-4EB9-ABED-7ED43F3C12F2}"/>
                </a:ext>
              </a:extLst>
            </p:cNvPr>
            <p:cNvSpPr/>
            <p:nvPr/>
          </p:nvSpPr>
          <p:spPr>
            <a:xfrm rot="5400000" flipH="1">
              <a:off x="9558336" y="3986212"/>
              <a:ext cx="2752725" cy="1390651"/>
            </a:xfrm>
            <a:prstGeom prst="parallelogram">
              <a:avLst>
                <a:gd name="adj" fmla="val 5690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6164E677-E30E-466B-BC10-B58EF2AF0999}"/>
                </a:ext>
              </a:extLst>
            </p:cNvPr>
            <p:cNvSpPr/>
            <p:nvPr/>
          </p:nvSpPr>
          <p:spPr>
            <a:xfrm rot="16200000">
              <a:off x="8524877" y="4343401"/>
              <a:ext cx="2914649" cy="514348"/>
            </a:xfrm>
            <a:prstGeom prst="parallelogram">
              <a:avLst>
                <a:gd name="adj" fmla="val 48283"/>
              </a:avLst>
            </a:prstGeom>
            <a:solidFill>
              <a:schemeClr val="accent1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1" name="Frame 7">
            <a:extLst>
              <a:ext uri="{FF2B5EF4-FFF2-40B4-BE49-F238E27FC236}">
                <a16:creationId xmlns:a16="http://schemas.microsoft.com/office/drawing/2014/main" id="{06429AFB-623F-44F2-8B8F-E6CBB2F85F23}"/>
              </a:ext>
            </a:extLst>
          </p:cNvPr>
          <p:cNvSpPr>
            <a:spLocks noChangeAspect="1"/>
          </p:cNvSpPr>
          <p:nvPr/>
        </p:nvSpPr>
        <p:spPr>
          <a:xfrm>
            <a:off x="8541383" y="2523589"/>
            <a:ext cx="1485345" cy="148534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OffAxis2Top">
              <a:rot lat="20400000" lon="4800000" rev="16380000"/>
            </a:camera>
            <a:lightRig rig="balanced" dir="t"/>
          </a:scene3d>
          <a:sp3d extrusionH="387350">
            <a:extrusionClr>
              <a:schemeClr val="accent2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12" name="Frame 7">
            <a:extLst>
              <a:ext uri="{FF2B5EF4-FFF2-40B4-BE49-F238E27FC236}">
                <a16:creationId xmlns:a16="http://schemas.microsoft.com/office/drawing/2014/main" id="{4F2CB107-0010-4B85-BF0A-D56DBF7AF639}"/>
              </a:ext>
            </a:extLst>
          </p:cNvPr>
          <p:cNvSpPr>
            <a:spLocks noChangeAspect="1"/>
          </p:cNvSpPr>
          <p:nvPr/>
        </p:nvSpPr>
        <p:spPr>
          <a:xfrm>
            <a:off x="9937676" y="2069642"/>
            <a:ext cx="1485345" cy="1485345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OffAxis2Top">
              <a:rot lat="20400000" lon="4800000" rev="16380000"/>
            </a:camera>
            <a:lightRig rig="balanced" dir="t"/>
          </a:scene3d>
          <a:sp3d extrusionH="387350" prstMaterial="plastic">
            <a:extrusionClr>
              <a:schemeClr val="accent1">
                <a:lumMod val="75000"/>
              </a:schemeClr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E112470-58C8-4887-9625-20729A2D6FCB}"/>
              </a:ext>
            </a:extLst>
          </p:cNvPr>
          <p:cNvGrpSpPr/>
          <p:nvPr/>
        </p:nvGrpSpPr>
        <p:grpSpPr>
          <a:xfrm>
            <a:off x="8325132" y="3554986"/>
            <a:ext cx="1904995" cy="2530676"/>
            <a:chOff x="9725028" y="3186479"/>
            <a:chExt cx="1904995" cy="2871420"/>
          </a:xfrm>
        </p:grpSpPr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B5CC33B5-6EB7-4EE9-B08B-09BA2712915D}"/>
                </a:ext>
              </a:extLst>
            </p:cNvPr>
            <p:cNvSpPr/>
            <p:nvPr/>
          </p:nvSpPr>
          <p:spPr>
            <a:xfrm rot="5400000" flipH="1">
              <a:off x="9594568" y="4022444"/>
              <a:ext cx="2680259" cy="1390651"/>
            </a:xfrm>
            <a:prstGeom prst="parallelogram">
              <a:avLst>
                <a:gd name="adj" fmla="val 5690"/>
              </a:avLst>
            </a:prstGeom>
            <a:solidFill>
              <a:schemeClr val="accent2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평행 사변형 14">
              <a:extLst>
                <a:ext uri="{FF2B5EF4-FFF2-40B4-BE49-F238E27FC236}">
                  <a16:creationId xmlns:a16="http://schemas.microsoft.com/office/drawing/2014/main" id="{9DCEDA67-3D94-430D-88DA-01ADCC39EABE}"/>
                </a:ext>
              </a:extLst>
            </p:cNvPr>
            <p:cNvSpPr/>
            <p:nvPr/>
          </p:nvSpPr>
          <p:spPr>
            <a:xfrm rot="16200000">
              <a:off x="8546492" y="4365015"/>
              <a:ext cx="2871420" cy="514348"/>
            </a:xfrm>
            <a:prstGeom prst="parallelogram">
              <a:avLst>
                <a:gd name="adj" fmla="val 48283"/>
              </a:avLst>
            </a:prstGeom>
            <a:solidFill>
              <a:schemeClr val="accent2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39B5DC6F-5CC9-42D0-831B-55DF9549F282}"/>
              </a:ext>
            </a:extLst>
          </p:cNvPr>
          <p:cNvGrpSpPr/>
          <p:nvPr/>
        </p:nvGrpSpPr>
        <p:grpSpPr>
          <a:xfrm>
            <a:off x="6923140" y="4002862"/>
            <a:ext cx="1904993" cy="2171948"/>
            <a:chOff x="9725029" y="3240383"/>
            <a:chExt cx="1904993" cy="2817516"/>
          </a:xfrm>
        </p:grpSpPr>
        <p:sp>
          <p:nvSpPr>
            <p:cNvPr id="17" name="평행 사변형 16">
              <a:extLst>
                <a:ext uri="{FF2B5EF4-FFF2-40B4-BE49-F238E27FC236}">
                  <a16:creationId xmlns:a16="http://schemas.microsoft.com/office/drawing/2014/main" id="{B730DBB7-D786-4F2D-AEDF-4AABB1A41D69}"/>
                </a:ext>
              </a:extLst>
            </p:cNvPr>
            <p:cNvSpPr/>
            <p:nvPr/>
          </p:nvSpPr>
          <p:spPr>
            <a:xfrm rot="5400000" flipH="1">
              <a:off x="9598017" y="4025893"/>
              <a:ext cx="2673360" cy="1390651"/>
            </a:xfrm>
            <a:prstGeom prst="parallelogram">
              <a:avLst>
                <a:gd name="adj" fmla="val 5690"/>
              </a:avLst>
            </a:prstGeom>
            <a:solidFill>
              <a:schemeClr val="accent3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평행 사변형 17">
              <a:extLst>
                <a:ext uri="{FF2B5EF4-FFF2-40B4-BE49-F238E27FC236}">
                  <a16:creationId xmlns:a16="http://schemas.microsoft.com/office/drawing/2014/main" id="{8381E8CE-8176-40B0-A17B-5D871D581E43}"/>
                </a:ext>
              </a:extLst>
            </p:cNvPr>
            <p:cNvSpPr/>
            <p:nvPr/>
          </p:nvSpPr>
          <p:spPr>
            <a:xfrm rot="16200000">
              <a:off x="8573445" y="4391967"/>
              <a:ext cx="2817516" cy="514348"/>
            </a:xfrm>
            <a:prstGeom prst="parallelogram">
              <a:avLst>
                <a:gd name="adj" fmla="val 48283"/>
              </a:avLst>
            </a:prstGeom>
            <a:solidFill>
              <a:schemeClr val="accent3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Frame 7">
            <a:extLst>
              <a:ext uri="{FF2B5EF4-FFF2-40B4-BE49-F238E27FC236}">
                <a16:creationId xmlns:a16="http://schemas.microsoft.com/office/drawing/2014/main" id="{CE357815-FF31-467A-911C-98437A30BA4A}"/>
              </a:ext>
            </a:extLst>
          </p:cNvPr>
          <p:cNvSpPr>
            <a:spLocks noChangeAspect="1"/>
          </p:cNvSpPr>
          <p:nvPr/>
        </p:nvSpPr>
        <p:spPr>
          <a:xfrm>
            <a:off x="7127509" y="2977536"/>
            <a:ext cx="1485345" cy="1485345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OffAxis2Top">
              <a:rot lat="20400000" lon="4800000" rev="16380000"/>
            </a:camera>
            <a:lightRig rig="balanced" dir="t"/>
          </a:scene3d>
          <a:sp3d extrusionH="387350">
            <a:extrusionClr>
              <a:schemeClr val="accent3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0" name="Frame 7">
            <a:extLst>
              <a:ext uri="{FF2B5EF4-FFF2-40B4-BE49-F238E27FC236}">
                <a16:creationId xmlns:a16="http://schemas.microsoft.com/office/drawing/2014/main" id="{49502567-0F6A-4CEF-9960-9DF097FC1151}"/>
              </a:ext>
            </a:extLst>
          </p:cNvPr>
          <p:cNvSpPr>
            <a:spLocks noChangeAspect="1"/>
          </p:cNvSpPr>
          <p:nvPr/>
        </p:nvSpPr>
        <p:spPr>
          <a:xfrm>
            <a:off x="5732387" y="3431483"/>
            <a:ext cx="1485345" cy="1485345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OffAxis2Top">
              <a:rot lat="20400000" lon="4800000" rev="16380000"/>
            </a:camera>
            <a:lightRig rig="balanced" dir="t"/>
          </a:scene3d>
          <a:sp3d extrusionH="387350">
            <a:extrusionClr>
              <a:schemeClr val="accent4"/>
            </a:extrusionClr>
            <a:contourClr>
              <a:schemeClr val="accent3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>
              <a:solidFill>
                <a:schemeClr val="tx1"/>
              </a:solidFill>
            </a:endParaRPr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2EE36A41-FDAB-4B35-B596-20267E8A295A}"/>
              </a:ext>
            </a:extLst>
          </p:cNvPr>
          <p:cNvSpPr/>
          <p:nvPr/>
        </p:nvSpPr>
        <p:spPr>
          <a:xfrm>
            <a:off x="6359249" y="1997587"/>
            <a:ext cx="1298288" cy="2213501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6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4120E195-2D53-4042-B759-4433A418AF6B}"/>
              </a:ext>
            </a:extLst>
          </p:cNvPr>
          <p:cNvGrpSpPr/>
          <p:nvPr/>
        </p:nvGrpSpPr>
        <p:grpSpPr>
          <a:xfrm>
            <a:off x="5521327" y="4086999"/>
            <a:ext cx="1904992" cy="2171948"/>
            <a:chOff x="9725029" y="3240383"/>
            <a:chExt cx="1904992" cy="2817516"/>
          </a:xfrm>
        </p:grpSpPr>
        <p:sp>
          <p:nvSpPr>
            <p:cNvPr id="23" name="평행 사변형 22">
              <a:extLst>
                <a:ext uri="{FF2B5EF4-FFF2-40B4-BE49-F238E27FC236}">
                  <a16:creationId xmlns:a16="http://schemas.microsoft.com/office/drawing/2014/main" id="{B0FB72A6-DFFD-40DD-8B4A-E7705F7A1F8D}"/>
                </a:ext>
              </a:extLst>
            </p:cNvPr>
            <p:cNvSpPr/>
            <p:nvPr/>
          </p:nvSpPr>
          <p:spPr>
            <a:xfrm rot="5400000" flipH="1">
              <a:off x="9859446" y="4287321"/>
              <a:ext cx="2150500" cy="1390651"/>
            </a:xfrm>
            <a:prstGeom prst="parallelogram">
              <a:avLst>
                <a:gd name="adj" fmla="val 5690"/>
              </a:avLst>
            </a:prstGeom>
            <a:solidFill>
              <a:schemeClr val="accent4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평행 사변형 23">
              <a:extLst>
                <a:ext uri="{FF2B5EF4-FFF2-40B4-BE49-F238E27FC236}">
                  <a16:creationId xmlns:a16="http://schemas.microsoft.com/office/drawing/2014/main" id="{AFC01B50-9B27-4D69-A602-971F5F1E18E9}"/>
                </a:ext>
              </a:extLst>
            </p:cNvPr>
            <p:cNvSpPr/>
            <p:nvPr/>
          </p:nvSpPr>
          <p:spPr>
            <a:xfrm rot="16200000">
              <a:off x="8573445" y="4391967"/>
              <a:ext cx="2817516" cy="514348"/>
            </a:xfrm>
            <a:prstGeom prst="parallelogram">
              <a:avLst>
                <a:gd name="adj" fmla="val 48283"/>
              </a:avLst>
            </a:prstGeom>
            <a:solidFill>
              <a:schemeClr val="accent4">
                <a:lumMod val="75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" name="Group 68">
            <a:extLst>
              <a:ext uri="{FF2B5EF4-FFF2-40B4-BE49-F238E27FC236}">
                <a16:creationId xmlns:a16="http://schemas.microsoft.com/office/drawing/2014/main" id="{DFD8EF96-B812-4BD3-8324-E99AF9E6DE24}"/>
              </a:ext>
            </a:extLst>
          </p:cNvPr>
          <p:cNvGrpSpPr/>
          <p:nvPr/>
        </p:nvGrpSpPr>
        <p:grpSpPr>
          <a:xfrm>
            <a:off x="10316536" y="1459304"/>
            <a:ext cx="782724" cy="1350186"/>
            <a:chOff x="10432357" y="212669"/>
            <a:chExt cx="612578" cy="10566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0699993" rev="0"/>
            </a:camera>
            <a:lightRig rig="threePt" dir="t"/>
          </a:scene3d>
        </p:grpSpPr>
        <p:sp>
          <p:nvSpPr>
            <p:cNvPr id="26" name="Freeform: Shape 69">
              <a:extLst>
                <a:ext uri="{FF2B5EF4-FFF2-40B4-BE49-F238E27FC236}">
                  <a16:creationId xmlns:a16="http://schemas.microsoft.com/office/drawing/2014/main" id="{CD0ABA17-D0F2-49A3-8CBF-38629A582424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70">
              <a:extLst>
                <a:ext uri="{FF2B5EF4-FFF2-40B4-BE49-F238E27FC236}">
                  <a16:creationId xmlns:a16="http://schemas.microsoft.com/office/drawing/2014/main" id="{E38EDFEF-9024-4EA4-8D1D-F3B972AEB69D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71">
              <a:extLst>
                <a:ext uri="{FF2B5EF4-FFF2-40B4-BE49-F238E27FC236}">
                  <a16:creationId xmlns:a16="http://schemas.microsoft.com/office/drawing/2014/main" id="{D56BE36E-BC11-42DA-A13D-FE5353BC6C57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72">
              <a:extLst>
                <a:ext uri="{FF2B5EF4-FFF2-40B4-BE49-F238E27FC236}">
                  <a16:creationId xmlns:a16="http://schemas.microsoft.com/office/drawing/2014/main" id="{644F70EE-9A15-40A4-B473-B6934F577531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73">
              <a:extLst>
                <a:ext uri="{FF2B5EF4-FFF2-40B4-BE49-F238E27FC236}">
                  <a16:creationId xmlns:a16="http://schemas.microsoft.com/office/drawing/2014/main" id="{7AE196A1-FA3E-4BBE-9E25-A09503278D0D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74">
              <a:extLst>
                <a:ext uri="{FF2B5EF4-FFF2-40B4-BE49-F238E27FC236}">
                  <a16:creationId xmlns:a16="http://schemas.microsoft.com/office/drawing/2014/main" id="{C10D3B24-B06B-4CDB-B3B0-069305CA7551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75">
              <a:extLst>
                <a:ext uri="{FF2B5EF4-FFF2-40B4-BE49-F238E27FC236}">
                  <a16:creationId xmlns:a16="http://schemas.microsoft.com/office/drawing/2014/main" id="{B6B84D26-E938-4272-ABB8-701C171A5945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76">
              <a:extLst>
                <a:ext uri="{FF2B5EF4-FFF2-40B4-BE49-F238E27FC236}">
                  <a16:creationId xmlns:a16="http://schemas.microsoft.com/office/drawing/2014/main" id="{CE3F37F7-8B8C-4A40-9DBA-1929D16BEFF5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AA02E29B-23EC-4367-A954-C4FC0AD7B3F0}"/>
              </a:ext>
            </a:extLst>
          </p:cNvPr>
          <p:cNvGrpSpPr/>
          <p:nvPr/>
        </p:nvGrpSpPr>
        <p:grpSpPr>
          <a:xfrm>
            <a:off x="10492737" y="3474067"/>
            <a:ext cx="883921" cy="219075"/>
            <a:chOff x="10489404" y="4966834"/>
            <a:chExt cx="883921" cy="219075"/>
          </a:xfrm>
        </p:grpSpPr>
        <p:sp>
          <p:nvSpPr>
            <p:cNvPr id="35" name="Freeform: Shape 38">
              <a:extLst>
                <a:ext uri="{FF2B5EF4-FFF2-40B4-BE49-F238E27FC236}">
                  <a16:creationId xmlns:a16="http://schemas.microsoft.com/office/drawing/2014/main" id="{FDCD4D6A-1E34-4890-BC28-FD713184DB1E}"/>
                </a:ext>
              </a:extLst>
            </p:cNvPr>
            <p:cNvSpPr/>
            <p:nvPr/>
          </p:nvSpPr>
          <p:spPr>
            <a:xfrm>
              <a:off x="11216460" y="4966834"/>
              <a:ext cx="156865" cy="219075"/>
            </a:xfrm>
            <a:custGeom>
              <a:avLst/>
              <a:gdLst/>
              <a:ahLst/>
              <a:cxnLst/>
              <a:rect l="l" t="t" r="r" b="b"/>
              <a:pathLst>
                <a:path w="156865" h="219075">
                  <a:moveTo>
                    <a:pt x="89297" y="63848"/>
                  </a:moveTo>
                  <a:lnTo>
                    <a:pt x="39142" y="138410"/>
                  </a:lnTo>
                  <a:lnTo>
                    <a:pt x="89297" y="138410"/>
                  </a:lnTo>
                  <a:close/>
                  <a:moveTo>
                    <a:pt x="94654" y="0"/>
                  </a:moveTo>
                  <a:lnTo>
                    <a:pt x="129778" y="0"/>
                  </a:lnTo>
                  <a:lnTo>
                    <a:pt x="129778" y="138410"/>
                  </a:lnTo>
                  <a:lnTo>
                    <a:pt x="156865" y="138410"/>
                  </a:lnTo>
                  <a:lnTo>
                    <a:pt x="156865" y="175171"/>
                  </a:lnTo>
                  <a:lnTo>
                    <a:pt x="129778" y="175171"/>
                  </a:lnTo>
                  <a:lnTo>
                    <a:pt x="129778" y="219075"/>
                  </a:lnTo>
                  <a:lnTo>
                    <a:pt x="89297" y="219075"/>
                  </a:lnTo>
                  <a:lnTo>
                    <a:pt x="89297" y="175171"/>
                  </a:lnTo>
                  <a:lnTo>
                    <a:pt x="0" y="175171"/>
                  </a:lnTo>
                  <a:lnTo>
                    <a:pt x="0" y="1385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  <p:sp>
          <p:nvSpPr>
            <p:cNvPr id="36" name="Freeform: Shape 26">
              <a:extLst>
                <a:ext uri="{FF2B5EF4-FFF2-40B4-BE49-F238E27FC236}">
                  <a16:creationId xmlns:a16="http://schemas.microsoft.com/office/drawing/2014/main" id="{2F3F7618-6D60-4830-A22C-A3440F022FEE}"/>
                </a:ext>
              </a:extLst>
            </p:cNvPr>
            <p:cNvSpPr/>
            <p:nvPr/>
          </p:nvSpPr>
          <p:spPr>
            <a:xfrm>
              <a:off x="10489404" y="4999688"/>
              <a:ext cx="740176" cy="186221"/>
            </a:xfrm>
            <a:custGeom>
              <a:avLst/>
              <a:gdLst/>
              <a:ahLst/>
              <a:cxnLst/>
              <a:rect l="l" t="t" r="r" b="b"/>
              <a:pathLst>
                <a:path w="876858" h="253993">
                  <a:moveTo>
                    <a:pt x="738392" y="45708"/>
                  </a:moveTo>
                  <a:lnTo>
                    <a:pt x="738392" y="115360"/>
                  </a:lnTo>
                  <a:lnTo>
                    <a:pt x="765516" y="115360"/>
                  </a:lnTo>
                  <a:cubicBezTo>
                    <a:pt x="785049" y="115360"/>
                    <a:pt x="798109" y="114076"/>
                    <a:pt x="804695" y="111509"/>
                  </a:cubicBezTo>
                  <a:cubicBezTo>
                    <a:pt x="811280" y="108942"/>
                    <a:pt x="816443" y="104923"/>
                    <a:pt x="820182" y="99454"/>
                  </a:cubicBezTo>
                  <a:cubicBezTo>
                    <a:pt x="823921" y="93985"/>
                    <a:pt x="825791" y="87622"/>
                    <a:pt x="825791" y="80367"/>
                  </a:cubicBezTo>
                  <a:cubicBezTo>
                    <a:pt x="825791" y="71437"/>
                    <a:pt x="823168" y="64070"/>
                    <a:pt x="817922" y="58266"/>
                  </a:cubicBezTo>
                  <a:cubicBezTo>
                    <a:pt x="812676" y="52461"/>
                    <a:pt x="806034" y="48834"/>
                    <a:pt x="797997" y="47383"/>
                  </a:cubicBezTo>
                  <a:cubicBezTo>
                    <a:pt x="792082" y="46266"/>
                    <a:pt x="780194" y="45708"/>
                    <a:pt x="762335" y="45708"/>
                  </a:cubicBezTo>
                  <a:close/>
                  <a:moveTo>
                    <a:pt x="688832" y="4185"/>
                  </a:moveTo>
                  <a:lnTo>
                    <a:pt x="768362" y="4185"/>
                  </a:lnTo>
                  <a:cubicBezTo>
                    <a:pt x="798500" y="4185"/>
                    <a:pt x="818145" y="5413"/>
                    <a:pt x="827298" y="7869"/>
                  </a:cubicBezTo>
                  <a:cubicBezTo>
                    <a:pt x="841362" y="11552"/>
                    <a:pt x="853138" y="19561"/>
                    <a:pt x="862626" y="31895"/>
                  </a:cubicBezTo>
                  <a:cubicBezTo>
                    <a:pt x="872114" y="44229"/>
                    <a:pt x="876858" y="60163"/>
                    <a:pt x="876858" y="79697"/>
                  </a:cubicBezTo>
                  <a:cubicBezTo>
                    <a:pt x="876858" y="94766"/>
                    <a:pt x="874123" y="107435"/>
                    <a:pt x="868654" y="117704"/>
                  </a:cubicBezTo>
                  <a:cubicBezTo>
                    <a:pt x="863184" y="127973"/>
                    <a:pt x="856236" y="136038"/>
                    <a:pt x="847808" y="141898"/>
                  </a:cubicBezTo>
                  <a:cubicBezTo>
                    <a:pt x="839381" y="147758"/>
                    <a:pt x="830814" y="151637"/>
                    <a:pt x="822108" y="153534"/>
                  </a:cubicBezTo>
                  <a:cubicBezTo>
                    <a:pt x="810276" y="155878"/>
                    <a:pt x="793142" y="157050"/>
                    <a:pt x="770706" y="157050"/>
                  </a:cubicBezTo>
                  <a:lnTo>
                    <a:pt x="738392" y="157050"/>
                  </a:lnTo>
                  <a:lnTo>
                    <a:pt x="738392" y="249640"/>
                  </a:lnTo>
                  <a:lnTo>
                    <a:pt x="688832" y="249640"/>
                  </a:lnTo>
                  <a:close/>
                  <a:moveTo>
                    <a:pt x="460232" y="4185"/>
                  </a:moveTo>
                  <a:lnTo>
                    <a:pt x="642230" y="4185"/>
                  </a:lnTo>
                  <a:lnTo>
                    <a:pt x="642230" y="45708"/>
                  </a:lnTo>
                  <a:lnTo>
                    <a:pt x="509792" y="45708"/>
                  </a:lnTo>
                  <a:lnTo>
                    <a:pt x="509792" y="100124"/>
                  </a:lnTo>
                  <a:lnTo>
                    <a:pt x="633021" y="100124"/>
                  </a:lnTo>
                  <a:lnTo>
                    <a:pt x="633021" y="141479"/>
                  </a:lnTo>
                  <a:lnTo>
                    <a:pt x="509792" y="141479"/>
                  </a:lnTo>
                  <a:lnTo>
                    <a:pt x="509792" y="208285"/>
                  </a:lnTo>
                  <a:lnTo>
                    <a:pt x="646918" y="208285"/>
                  </a:lnTo>
                  <a:lnTo>
                    <a:pt x="646918" y="249640"/>
                  </a:lnTo>
                  <a:lnTo>
                    <a:pt x="460232" y="249640"/>
                  </a:lnTo>
                  <a:close/>
                  <a:moveTo>
                    <a:pt x="223577" y="4185"/>
                  </a:moveTo>
                  <a:lnTo>
                    <a:pt x="418635" y="4185"/>
                  </a:lnTo>
                  <a:lnTo>
                    <a:pt x="418635" y="45708"/>
                  </a:lnTo>
                  <a:lnTo>
                    <a:pt x="345969" y="45708"/>
                  </a:lnTo>
                  <a:lnTo>
                    <a:pt x="345969" y="249640"/>
                  </a:lnTo>
                  <a:lnTo>
                    <a:pt x="296409" y="249640"/>
                  </a:lnTo>
                  <a:lnTo>
                    <a:pt x="296409" y="45708"/>
                  </a:lnTo>
                  <a:lnTo>
                    <a:pt x="223577" y="45708"/>
                  </a:lnTo>
                  <a:close/>
                  <a:moveTo>
                    <a:pt x="98449" y="0"/>
                  </a:moveTo>
                  <a:cubicBezTo>
                    <a:pt x="129257" y="0"/>
                    <a:pt x="152446" y="6753"/>
                    <a:pt x="168017" y="20259"/>
                  </a:cubicBezTo>
                  <a:cubicBezTo>
                    <a:pt x="183588" y="33765"/>
                    <a:pt x="191765" y="51792"/>
                    <a:pt x="192546" y="74339"/>
                  </a:cubicBezTo>
                  <a:lnTo>
                    <a:pt x="142986" y="76516"/>
                  </a:lnTo>
                  <a:cubicBezTo>
                    <a:pt x="140865" y="63903"/>
                    <a:pt x="136317" y="54833"/>
                    <a:pt x="129341" y="49308"/>
                  </a:cubicBezTo>
                  <a:cubicBezTo>
                    <a:pt x="122364" y="43783"/>
                    <a:pt x="111900" y="41020"/>
                    <a:pt x="97947" y="41020"/>
                  </a:cubicBezTo>
                  <a:cubicBezTo>
                    <a:pt x="83548" y="41020"/>
                    <a:pt x="72274" y="43978"/>
                    <a:pt x="64126" y="49894"/>
                  </a:cubicBezTo>
                  <a:cubicBezTo>
                    <a:pt x="58880" y="53689"/>
                    <a:pt x="56257" y="58768"/>
                    <a:pt x="56257" y="65130"/>
                  </a:cubicBezTo>
                  <a:cubicBezTo>
                    <a:pt x="56257" y="70935"/>
                    <a:pt x="58712" y="75902"/>
                    <a:pt x="63624" y="80032"/>
                  </a:cubicBezTo>
                  <a:cubicBezTo>
                    <a:pt x="69874" y="85278"/>
                    <a:pt x="85055" y="90747"/>
                    <a:pt x="109165" y="96440"/>
                  </a:cubicBezTo>
                  <a:cubicBezTo>
                    <a:pt x="133275" y="102133"/>
                    <a:pt x="151107" y="108021"/>
                    <a:pt x="162659" y="114104"/>
                  </a:cubicBezTo>
                  <a:cubicBezTo>
                    <a:pt x="174212" y="120188"/>
                    <a:pt x="183254" y="128503"/>
                    <a:pt x="189783" y="139052"/>
                  </a:cubicBezTo>
                  <a:cubicBezTo>
                    <a:pt x="196313" y="149600"/>
                    <a:pt x="199578" y="162631"/>
                    <a:pt x="199578" y="178147"/>
                  </a:cubicBezTo>
                  <a:cubicBezTo>
                    <a:pt x="199578" y="192211"/>
                    <a:pt x="195671" y="205382"/>
                    <a:pt x="187858" y="217661"/>
                  </a:cubicBezTo>
                  <a:cubicBezTo>
                    <a:pt x="180044" y="229939"/>
                    <a:pt x="168994" y="239064"/>
                    <a:pt x="154706" y="245036"/>
                  </a:cubicBezTo>
                  <a:cubicBezTo>
                    <a:pt x="140419" y="251007"/>
                    <a:pt x="122615" y="253993"/>
                    <a:pt x="101296" y="253993"/>
                  </a:cubicBezTo>
                  <a:cubicBezTo>
                    <a:pt x="70265" y="253993"/>
                    <a:pt x="46434" y="246822"/>
                    <a:pt x="29802" y="232478"/>
                  </a:cubicBezTo>
                  <a:cubicBezTo>
                    <a:pt x="13171" y="218135"/>
                    <a:pt x="3237" y="197234"/>
                    <a:pt x="0" y="169775"/>
                  </a:cubicBezTo>
                  <a:lnTo>
                    <a:pt x="48220" y="165087"/>
                  </a:lnTo>
                  <a:cubicBezTo>
                    <a:pt x="51122" y="181272"/>
                    <a:pt x="57010" y="193160"/>
                    <a:pt x="65884" y="200750"/>
                  </a:cubicBezTo>
                  <a:cubicBezTo>
                    <a:pt x="74758" y="208340"/>
                    <a:pt x="86729" y="212135"/>
                    <a:pt x="101798" y="212135"/>
                  </a:cubicBezTo>
                  <a:cubicBezTo>
                    <a:pt x="117760" y="212135"/>
                    <a:pt x="129787" y="208759"/>
                    <a:pt x="137880" y="202006"/>
                  </a:cubicBezTo>
                  <a:cubicBezTo>
                    <a:pt x="145972" y="195253"/>
                    <a:pt x="150018" y="187356"/>
                    <a:pt x="150018" y="178314"/>
                  </a:cubicBezTo>
                  <a:cubicBezTo>
                    <a:pt x="150018" y="172510"/>
                    <a:pt x="148316" y="167571"/>
                    <a:pt x="144912" y="163497"/>
                  </a:cubicBezTo>
                  <a:cubicBezTo>
                    <a:pt x="141507" y="159422"/>
                    <a:pt x="135563" y="155878"/>
                    <a:pt x="127080" y="152865"/>
                  </a:cubicBezTo>
                  <a:cubicBezTo>
                    <a:pt x="121276" y="150855"/>
                    <a:pt x="108049" y="147284"/>
                    <a:pt x="87399" y="142149"/>
                  </a:cubicBezTo>
                  <a:cubicBezTo>
                    <a:pt x="60833" y="135563"/>
                    <a:pt x="42192" y="127471"/>
                    <a:pt x="31477" y="117871"/>
                  </a:cubicBezTo>
                  <a:cubicBezTo>
                    <a:pt x="16408" y="104365"/>
                    <a:pt x="8873" y="87901"/>
                    <a:pt x="8873" y="68479"/>
                  </a:cubicBezTo>
                  <a:cubicBezTo>
                    <a:pt x="8873" y="55978"/>
                    <a:pt x="12417" y="44285"/>
                    <a:pt x="19505" y="33402"/>
                  </a:cubicBezTo>
                  <a:cubicBezTo>
                    <a:pt x="26593" y="22519"/>
                    <a:pt x="36807" y="14231"/>
                    <a:pt x="50145" y="8539"/>
                  </a:cubicBezTo>
                  <a:cubicBezTo>
                    <a:pt x="63484" y="2846"/>
                    <a:pt x="79585" y="0"/>
                    <a:pt x="984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1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08523A88-6C95-4743-B652-CB792FED349B}"/>
              </a:ext>
            </a:extLst>
          </p:cNvPr>
          <p:cNvGrpSpPr/>
          <p:nvPr/>
        </p:nvGrpSpPr>
        <p:grpSpPr>
          <a:xfrm>
            <a:off x="9078800" y="3934199"/>
            <a:ext cx="888222" cy="222796"/>
            <a:chOff x="9023790" y="4963113"/>
            <a:chExt cx="888222" cy="222796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37CD027F-A675-4CA8-BD37-0A7E49DF3E38}"/>
                </a:ext>
              </a:extLst>
            </p:cNvPr>
            <p:cNvSpPr/>
            <p:nvPr/>
          </p:nvSpPr>
          <p:spPr>
            <a:xfrm>
              <a:off x="9767054" y="4963113"/>
              <a:ext cx="144958" cy="222796"/>
            </a:xfrm>
            <a:custGeom>
              <a:avLst/>
              <a:gdLst/>
              <a:ahLst/>
              <a:cxnLst/>
              <a:rect l="l" t="t" r="r" b="b"/>
              <a:pathLst>
                <a:path w="144958" h="222796">
                  <a:moveTo>
                    <a:pt x="70395" y="0"/>
                  </a:moveTo>
                  <a:cubicBezTo>
                    <a:pt x="90934" y="0"/>
                    <a:pt x="107404" y="6549"/>
                    <a:pt x="119806" y="19646"/>
                  </a:cubicBezTo>
                  <a:cubicBezTo>
                    <a:pt x="130026" y="30361"/>
                    <a:pt x="135136" y="42466"/>
                    <a:pt x="135136" y="55960"/>
                  </a:cubicBezTo>
                  <a:cubicBezTo>
                    <a:pt x="135136" y="75109"/>
                    <a:pt x="124668" y="90389"/>
                    <a:pt x="103733" y="101799"/>
                  </a:cubicBezTo>
                  <a:cubicBezTo>
                    <a:pt x="116235" y="104478"/>
                    <a:pt x="126231" y="110480"/>
                    <a:pt x="133722" y="119807"/>
                  </a:cubicBezTo>
                  <a:cubicBezTo>
                    <a:pt x="141213" y="129133"/>
                    <a:pt x="144958" y="140395"/>
                    <a:pt x="144958" y="153591"/>
                  </a:cubicBezTo>
                  <a:cubicBezTo>
                    <a:pt x="144958" y="172740"/>
                    <a:pt x="137963" y="189062"/>
                    <a:pt x="123974" y="202555"/>
                  </a:cubicBezTo>
                  <a:cubicBezTo>
                    <a:pt x="109984" y="216049"/>
                    <a:pt x="92571" y="222796"/>
                    <a:pt x="71735" y="222796"/>
                  </a:cubicBezTo>
                  <a:cubicBezTo>
                    <a:pt x="51990" y="222796"/>
                    <a:pt x="35619" y="217116"/>
                    <a:pt x="22622" y="205755"/>
                  </a:cubicBezTo>
                  <a:cubicBezTo>
                    <a:pt x="9624" y="194395"/>
                    <a:pt x="2083" y="179537"/>
                    <a:pt x="0" y="161181"/>
                  </a:cubicBezTo>
                  <a:lnTo>
                    <a:pt x="40481" y="156270"/>
                  </a:lnTo>
                  <a:cubicBezTo>
                    <a:pt x="41771" y="166589"/>
                    <a:pt x="45244" y="174476"/>
                    <a:pt x="50899" y="179933"/>
                  </a:cubicBezTo>
                  <a:cubicBezTo>
                    <a:pt x="56555" y="185390"/>
                    <a:pt x="63401" y="188119"/>
                    <a:pt x="71437" y="188119"/>
                  </a:cubicBezTo>
                  <a:cubicBezTo>
                    <a:pt x="80069" y="188119"/>
                    <a:pt x="87337" y="184845"/>
                    <a:pt x="93241" y="178296"/>
                  </a:cubicBezTo>
                  <a:cubicBezTo>
                    <a:pt x="99144" y="171748"/>
                    <a:pt x="102096" y="162917"/>
                    <a:pt x="102096" y="151805"/>
                  </a:cubicBezTo>
                  <a:cubicBezTo>
                    <a:pt x="102096" y="141288"/>
                    <a:pt x="99268" y="132953"/>
                    <a:pt x="93613" y="126802"/>
                  </a:cubicBezTo>
                  <a:cubicBezTo>
                    <a:pt x="87957" y="120650"/>
                    <a:pt x="81061" y="117574"/>
                    <a:pt x="72926" y="117574"/>
                  </a:cubicBezTo>
                  <a:cubicBezTo>
                    <a:pt x="67568" y="117574"/>
                    <a:pt x="61168" y="118616"/>
                    <a:pt x="53727" y="120700"/>
                  </a:cubicBezTo>
                  <a:lnTo>
                    <a:pt x="58340" y="86618"/>
                  </a:lnTo>
                  <a:cubicBezTo>
                    <a:pt x="69651" y="86916"/>
                    <a:pt x="78283" y="84460"/>
                    <a:pt x="84237" y="79251"/>
                  </a:cubicBezTo>
                  <a:cubicBezTo>
                    <a:pt x="90190" y="74042"/>
                    <a:pt x="93166" y="67122"/>
                    <a:pt x="93166" y="58490"/>
                  </a:cubicBezTo>
                  <a:cubicBezTo>
                    <a:pt x="93166" y="51147"/>
                    <a:pt x="90983" y="45294"/>
                    <a:pt x="86618" y="40928"/>
                  </a:cubicBezTo>
                  <a:cubicBezTo>
                    <a:pt x="82252" y="36562"/>
                    <a:pt x="76448" y="34380"/>
                    <a:pt x="69205" y="34380"/>
                  </a:cubicBezTo>
                  <a:cubicBezTo>
                    <a:pt x="62061" y="34380"/>
                    <a:pt x="55959" y="36860"/>
                    <a:pt x="50899" y="41821"/>
                  </a:cubicBezTo>
                  <a:cubicBezTo>
                    <a:pt x="45839" y="46782"/>
                    <a:pt x="42763" y="54025"/>
                    <a:pt x="41672" y="63550"/>
                  </a:cubicBezTo>
                  <a:lnTo>
                    <a:pt x="3125" y="57001"/>
                  </a:lnTo>
                  <a:cubicBezTo>
                    <a:pt x="5804" y="43805"/>
                    <a:pt x="9847" y="33263"/>
                    <a:pt x="15255" y="25375"/>
                  </a:cubicBezTo>
                  <a:cubicBezTo>
                    <a:pt x="20662" y="17488"/>
                    <a:pt x="28203" y="11286"/>
                    <a:pt x="37877" y="6772"/>
                  </a:cubicBezTo>
                  <a:cubicBezTo>
                    <a:pt x="47550" y="2257"/>
                    <a:pt x="58390" y="0"/>
                    <a:pt x="70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232C5B17-AA06-483C-863D-737716423203}"/>
                </a:ext>
              </a:extLst>
            </p:cNvPr>
            <p:cNvSpPr/>
            <p:nvPr/>
          </p:nvSpPr>
          <p:spPr>
            <a:xfrm>
              <a:off x="9023790" y="4999688"/>
              <a:ext cx="740176" cy="186221"/>
            </a:xfrm>
            <a:custGeom>
              <a:avLst/>
              <a:gdLst/>
              <a:ahLst/>
              <a:cxnLst/>
              <a:rect l="l" t="t" r="r" b="b"/>
              <a:pathLst>
                <a:path w="876858" h="253993">
                  <a:moveTo>
                    <a:pt x="738392" y="45708"/>
                  </a:moveTo>
                  <a:lnTo>
                    <a:pt x="738392" y="115360"/>
                  </a:lnTo>
                  <a:lnTo>
                    <a:pt x="765516" y="115360"/>
                  </a:lnTo>
                  <a:cubicBezTo>
                    <a:pt x="785049" y="115360"/>
                    <a:pt x="798109" y="114076"/>
                    <a:pt x="804695" y="111509"/>
                  </a:cubicBezTo>
                  <a:cubicBezTo>
                    <a:pt x="811280" y="108942"/>
                    <a:pt x="816443" y="104923"/>
                    <a:pt x="820182" y="99454"/>
                  </a:cubicBezTo>
                  <a:cubicBezTo>
                    <a:pt x="823921" y="93985"/>
                    <a:pt x="825791" y="87622"/>
                    <a:pt x="825791" y="80367"/>
                  </a:cubicBezTo>
                  <a:cubicBezTo>
                    <a:pt x="825791" y="71437"/>
                    <a:pt x="823168" y="64070"/>
                    <a:pt x="817922" y="58266"/>
                  </a:cubicBezTo>
                  <a:cubicBezTo>
                    <a:pt x="812676" y="52461"/>
                    <a:pt x="806034" y="48834"/>
                    <a:pt x="797997" y="47383"/>
                  </a:cubicBezTo>
                  <a:cubicBezTo>
                    <a:pt x="792082" y="46266"/>
                    <a:pt x="780194" y="45708"/>
                    <a:pt x="762335" y="45708"/>
                  </a:cubicBezTo>
                  <a:close/>
                  <a:moveTo>
                    <a:pt x="688832" y="4185"/>
                  </a:moveTo>
                  <a:lnTo>
                    <a:pt x="768362" y="4185"/>
                  </a:lnTo>
                  <a:cubicBezTo>
                    <a:pt x="798500" y="4185"/>
                    <a:pt x="818145" y="5413"/>
                    <a:pt x="827298" y="7869"/>
                  </a:cubicBezTo>
                  <a:cubicBezTo>
                    <a:pt x="841362" y="11552"/>
                    <a:pt x="853138" y="19561"/>
                    <a:pt x="862626" y="31895"/>
                  </a:cubicBezTo>
                  <a:cubicBezTo>
                    <a:pt x="872114" y="44229"/>
                    <a:pt x="876858" y="60163"/>
                    <a:pt x="876858" y="79697"/>
                  </a:cubicBezTo>
                  <a:cubicBezTo>
                    <a:pt x="876858" y="94766"/>
                    <a:pt x="874123" y="107435"/>
                    <a:pt x="868654" y="117704"/>
                  </a:cubicBezTo>
                  <a:cubicBezTo>
                    <a:pt x="863184" y="127973"/>
                    <a:pt x="856236" y="136038"/>
                    <a:pt x="847808" y="141898"/>
                  </a:cubicBezTo>
                  <a:cubicBezTo>
                    <a:pt x="839381" y="147758"/>
                    <a:pt x="830814" y="151637"/>
                    <a:pt x="822108" y="153534"/>
                  </a:cubicBezTo>
                  <a:cubicBezTo>
                    <a:pt x="810276" y="155878"/>
                    <a:pt x="793142" y="157050"/>
                    <a:pt x="770706" y="157050"/>
                  </a:cubicBezTo>
                  <a:lnTo>
                    <a:pt x="738392" y="157050"/>
                  </a:lnTo>
                  <a:lnTo>
                    <a:pt x="738392" y="249640"/>
                  </a:lnTo>
                  <a:lnTo>
                    <a:pt x="688832" y="249640"/>
                  </a:lnTo>
                  <a:close/>
                  <a:moveTo>
                    <a:pt x="460232" y="4185"/>
                  </a:moveTo>
                  <a:lnTo>
                    <a:pt x="642230" y="4185"/>
                  </a:lnTo>
                  <a:lnTo>
                    <a:pt x="642230" y="45708"/>
                  </a:lnTo>
                  <a:lnTo>
                    <a:pt x="509792" y="45708"/>
                  </a:lnTo>
                  <a:lnTo>
                    <a:pt x="509792" y="100124"/>
                  </a:lnTo>
                  <a:lnTo>
                    <a:pt x="633021" y="100124"/>
                  </a:lnTo>
                  <a:lnTo>
                    <a:pt x="633021" y="141479"/>
                  </a:lnTo>
                  <a:lnTo>
                    <a:pt x="509792" y="141479"/>
                  </a:lnTo>
                  <a:lnTo>
                    <a:pt x="509792" y="208285"/>
                  </a:lnTo>
                  <a:lnTo>
                    <a:pt x="646918" y="208285"/>
                  </a:lnTo>
                  <a:lnTo>
                    <a:pt x="646918" y="249640"/>
                  </a:lnTo>
                  <a:lnTo>
                    <a:pt x="460232" y="249640"/>
                  </a:lnTo>
                  <a:close/>
                  <a:moveTo>
                    <a:pt x="223577" y="4185"/>
                  </a:moveTo>
                  <a:lnTo>
                    <a:pt x="418635" y="4185"/>
                  </a:lnTo>
                  <a:lnTo>
                    <a:pt x="418635" y="45708"/>
                  </a:lnTo>
                  <a:lnTo>
                    <a:pt x="345969" y="45708"/>
                  </a:lnTo>
                  <a:lnTo>
                    <a:pt x="345969" y="249640"/>
                  </a:lnTo>
                  <a:lnTo>
                    <a:pt x="296409" y="249640"/>
                  </a:lnTo>
                  <a:lnTo>
                    <a:pt x="296409" y="45708"/>
                  </a:lnTo>
                  <a:lnTo>
                    <a:pt x="223577" y="45708"/>
                  </a:lnTo>
                  <a:close/>
                  <a:moveTo>
                    <a:pt x="98449" y="0"/>
                  </a:moveTo>
                  <a:cubicBezTo>
                    <a:pt x="129257" y="0"/>
                    <a:pt x="152446" y="6753"/>
                    <a:pt x="168017" y="20259"/>
                  </a:cubicBezTo>
                  <a:cubicBezTo>
                    <a:pt x="183588" y="33765"/>
                    <a:pt x="191765" y="51792"/>
                    <a:pt x="192546" y="74339"/>
                  </a:cubicBezTo>
                  <a:lnTo>
                    <a:pt x="142986" y="76516"/>
                  </a:lnTo>
                  <a:cubicBezTo>
                    <a:pt x="140865" y="63903"/>
                    <a:pt x="136317" y="54833"/>
                    <a:pt x="129341" y="49308"/>
                  </a:cubicBezTo>
                  <a:cubicBezTo>
                    <a:pt x="122364" y="43783"/>
                    <a:pt x="111900" y="41020"/>
                    <a:pt x="97947" y="41020"/>
                  </a:cubicBezTo>
                  <a:cubicBezTo>
                    <a:pt x="83548" y="41020"/>
                    <a:pt x="72274" y="43978"/>
                    <a:pt x="64126" y="49894"/>
                  </a:cubicBezTo>
                  <a:cubicBezTo>
                    <a:pt x="58880" y="53689"/>
                    <a:pt x="56257" y="58768"/>
                    <a:pt x="56257" y="65130"/>
                  </a:cubicBezTo>
                  <a:cubicBezTo>
                    <a:pt x="56257" y="70935"/>
                    <a:pt x="58712" y="75902"/>
                    <a:pt x="63624" y="80032"/>
                  </a:cubicBezTo>
                  <a:cubicBezTo>
                    <a:pt x="69874" y="85278"/>
                    <a:pt x="85055" y="90747"/>
                    <a:pt x="109165" y="96440"/>
                  </a:cubicBezTo>
                  <a:cubicBezTo>
                    <a:pt x="133275" y="102133"/>
                    <a:pt x="151107" y="108021"/>
                    <a:pt x="162659" y="114104"/>
                  </a:cubicBezTo>
                  <a:cubicBezTo>
                    <a:pt x="174212" y="120188"/>
                    <a:pt x="183254" y="128503"/>
                    <a:pt x="189783" y="139052"/>
                  </a:cubicBezTo>
                  <a:cubicBezTo>
                    <a:pt x="196313" y="149600"/>
                    <a:pt x="199578" y="162631"/>
                    <a:pt x="199578" y="178147"/>
                  </a:cubicBezTo>
                  <a:cubicBezTo>
                    <a:pt x="199578" y="192211"/>
                    <a:pt x="195671" y="205382"/>
                    <a:pt x="187858" y="217661"/>
                  </a:cubicBezTo>
                  <a:cubicBezTo>
                    <a:pt x="180044" y="229939"/>
                    <a:pt x="168994" y="239064"/>
                    <a:pt x="154706" y="245036"/>
                  </a:cubicBezTo>
                  <a:cubicBezTo>
                    <a:pt x="140419" y="251007"/>
                    <a:pt x="122615" y="253993"/>
                    <a:pt x="101296" y="253993"/>
                  </a:cubicBezTo>
                  <a:cubicBezTo>
                    <a:pt x="70265" y="253993"/>
                    <a:pt x="46434" y="246822"/>
                    <a:pt x="29802" y="232478"/>
                  </a:cubicBezTo>
                  <a:cubicBezTo>
                    <a:pt x="13171" y="218135"/>
                    <a:pt x="3237" y="197234"/>
                    <a:pt x="0" y="169775"/>
                  </a:cubicBezTo>
                  <a:lnTo>
                    <a:pt x="48220" y="165087"/>
                  </a:lnTo>
                  <a:cubicBezTo>
                    <a:pt x="51122" y="181272"/>
                    <a:pt x="57010" y="193160"/>
                    <a:pt x="65884" y="200750"/>
                  </a:cubicBezTo>
                  <a:cubicBezTo>
                    <a:pt x="74758" y="208340"/>
                    <a:pt x="86729" y="212135"/>
                    <a:pt x="101798" y="212135"/>
                  </a:cubicBezTo>
                  <a:cubicBezTo>
                    <a:pt x="117760" y="212135"/>
                    <a:pt x="129787" y="208759"/>
                    <a:pt x="137880" y="202006"/>
                  </a:cubicBezTo>
                  <a:cubicBezTo>
                    <a:pt x="145972" y="195253"/>
                    <a:pt x="150018" y="187356"/>
                    <a:pt x="150018" y="178314"/>
                  </a:cubicBezTo>
                  <a:cubicBezTo>
                    <a:pt x="150018" y="172510"/>
                    <a:pt x="148316" y="167571"/>
                    <a:pt x="144912" y="163497"/>
                  </a:cubicBezTo>
                  <a:cubicBezTo>
                    <a:pt x="141507" y="159422"/>
                    <a:pt x="135563" y="155878"/>
                    <a:pt x="127080" y="152865"/>
                  </a:cubicBezTo>
                  <a:cubicBezTo>
                    <a:pt x="121276" y="150855"/>
                    <a:pt x="108049" y="147284"/>
                    <a:pt x="87399" y="142149"/>
                  </a:cubicBezTo>
                  <a:cubicBezTo>
                    <a:pt x="60833" y="135563"/>
                    <a:pt x="42192" y="127471"/>
                    <a:pt x="31477" y="117871"/>
                  </a:cubicBezTo>
                  <a:cubicBezTo>
                    <a:pt x="16408" y="104365"/>
                    <a:pt x="8873" y="87901"/>
                    <a:pt x="8873" y="68479"/>
                  </a:cubicBezTo>
                  <a:cubicBezTo>
                    <a:pt x="8873" y="55978"/>
                    <a:pt x="12417" y="44285"/>
                    <a:pt x="19505" y="33402"/>
                  </a:cubicBezTo>
                  <a:cubicBezTo>
                    <a:pt x="26593" y="22519"/>
                    <a:pt x="36807" y="14231"/>
                    <a:pt x="50145" y="8539"/>
                  </a:cubicBezTo>
                  <a:cubicBezTo>
                    <a:pt x="63484" y="2846"/>
                    <a:pt x="79585" y="0"/>
                    <a:pt x="98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2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</p:grp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D02F65FB-8FE3-4D79-A273-93550D28153F}"/>
              </a:ext>
            </a:extLst>
          </p:cNvPr>
          <p:cNvGrpSpPr/>
          <p:nvPr/>
        </p:nvGrpSpPr>
        <p:grpSpPr>
          <a:xfrm>
            <a:off x="7643093" y="4398052"/>
            <a:ext cx="909992" cy="219075"/>
            <a:chOff x="7647219" y="4966834"/>
            <a:chExt cx="909992" cy="219075"/>
          </a:xfrm>
        </p:grpSpPr>
        <p:sp>
          <p:nvSpPr>
            <p:cNvPr id="41" name="Freeform: Shape 36">
              <a:extLst>
                <a:ext uri="{FF2B5EF4-FFF2-40B4-BE49-F238E27FC236}">
                  <a16:creationId xmlns:a16="http://schemas.microsoft.com/office/drawing/2014/main" id="{C72A320A-D4FA-449D-A6FE-128821A913DC}"/>
                </a:ext>
              </a:extLst>
            </p:cNvPr>
            <p:cNvSpPr/>
            <p:nvPr/>
          </p:nvSpPr>
          <p:spPr>
            <a:xfrm>
              <a:off x="8410615" y="4966834"/>
              <a:ext cx="146596" cy="219075"/>
            </a:xfrm>
            <a:custGeom>
              <a:avLst/>
              <a:gdLst/>
              <a:ahLst/>
              <a:cxnLst/>
              <a:rect l="l" t="t" r="r" b="b"/>
              <a:pathLst>
                <a:path w="146596" h="219075">
                  <a:moveTo>
                    <a:pt x="77391" y="0"/>
                  </a:moveTo>
                  <a:cubicBezTo>
                    <a:pt x="98921" y="0"/>
                    <a:pt x="115838" y="5804"/>
                    <a:pt x="128141" y="17413"/>
                  </a:cubicBezTo>
                  <a:cubicBezTo>
                    <a:pt x="140444" y="29022"/>
                    <a:pt x="146596" y="43458"/>
                    <a:pt x="146596" y="60722"/>
                  </a:cubicBezTo>
                  <a:cubicBezTo>
                    <a:pt x="146596" y="70545"/>
                    <a:pt x="144835" y="79896"/>
                    <a:pt x="141313" y="88776"/>
                  </a:cubicBezTo>
                  <a:cubicBezTo>
                    <a:pt x="137790" y="97656"/>
                    <a:pt x="132209" y="106958"/>
                    <a:pt x="124569" y="116681"/>
                  </a:cubicBezTo>
                  <a:cubicBezTo>
                    <a:pt x="119509" y="123131"/>
                    <a:pt x="110381" y="132408"/>
                    <a:pt x="97185" y="144512"/>
                  </a:cubicBezTo>
                  <a:cubicBezTo>
                    <a:pt x="83989" y="156617"/>
                    <a:pt x="75630" y="164654"/>
                    <a:pt x="72107" y="168622"/>
                  </a:cubicBezTo>
                  <a:cubicBezTo>
                    <a:pt x="68585" y="172591"/>
                    <a:pt x="65733" y="176461"/>
                    <a:pt x="63550" y="180231"/>
                  </a:cubicBezTo>
                  <a:lnTo>
                    <a:pt x="146596" y="180231"/>
                  </a:lnTo>
                  <a:lnTo>
                    <a:pt x="146596" y="219075"/>
                  </a:lnTo>
                  <a:lnTo>
                    <a:pt x="0" y="219075"/>
                  </a:lnTo>
                  <a:cubicBezTo>
                    <a:pt x="1588" y="204391"/>
                    <a:pt x="6350" y="190475"/>
                    <a:pt x="14288" y="177329"/>
                  </a:cubicBezTo>
                  <a:cubicBezTo>
                    <a:pt x="22225" y="164182"/>
                    <a:pt x="37902" y="146745"/>
                    <a:pt x="61317" y="125016"/>
                  </a:cubicBezTo>
                  <a:cubicBezTo>
                    <a:pt x="80169" y="107454"/>
                    <a:pt x="91728" y="95548"/>
                    <a:pt x="95994" y="89297"/>
                  </a:cubicBezTo>
                  <a:cubicBezTo>
                    <a:pt x="101749" y="80665"/>
                    <a:pt x="104626" y="72132"/>
                    <a:pt x="104626" y="63699"/>
                  </a:cubicBezTo>
                  <a:cubicBezTo>
                    <a:pt x="104626" y="54372"/>
                    <a:pt x="102121" y="47203"/>
                    <a:pt x="97111" y="42193"/>
                  </a:cubicBezTo>
                  <a:cubicBezTo>
                    <a:pt x="92100" y="37182"/>
                    <a:pt x="85179" y="34677"/>
                    <a:pt x="76349" y="34677"/>
                  </a:cubicBezTo>
                  <a:cubicBezTo>
                    <a:pt x="67618" y="34677"/>
                    <a:pt x="60673" y="37306"/>
                    <a:pt x="55513" y="42565"/>
                  </a:cubicBezTo>
                  <a:cubicBezTo>
                    <a:pt x="50354" y="47824"/>
                    <a:pt x="47377" y="56555"/>
                    <a:pt x="46583" y="68759"/>
                  </a:cubicBezTo>
                  <a:lnTo>
                    <a:pt x="4912" y="64592"/>
                  </a:lnTo>
                  <a:cubicBezTo>
                    <a:pt x="7392" y="41573"/>
                    <a:pt x="15181" y="25053"/>
                    <a:pt x="28278" y="15032"/>
                  </a:cubicBezTo>
                  <a:cubicBezTo>
                    <a:pt x="41375" y="5011"/>
                    <a:pt x="57746" y="0"/>
                    <a:pt x="773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3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  <p:sp>
          <p:nvSpPr>
            <p:cNvPr id="42" name="Freeform: Shape 40">
              <a:extLst>
                <a:ext uri="{FF2B5EF4-FFF2-40B4-BE49-F238E27FC236}">
                  <a16:creationId xmlns:a16="http://schemas.microsoft.com/office/drawing/2014/main" id="{ECBB3B4E-7A8B-454C-833D-330FCCA06A44}"/>
                </a:ext>
              </a:extLst>
            </p:cNvPr>
            <p:cNvSpPr/>
            <p:nvPr/>
          </p:nvSpPr>
          <p:spPr>
            <a:xfrm>
              <a:off x="7647219" y="4999688"/>
              <a:ext cx="740176" cy="186221"/>
            </a:xfrm>
            <a:custGeom>
              <a:avLst/>
              <a:gdLst/>
              <a:ahLst/>
              <a:cxnLst/>
              <a:rect l="l" t="t" r="r" b="b"/>
              <a:pathLst>
                <a:path w="876858" h="253993">
                  <a:moveTo>
                    <a:pt x="738392" y="45708"/>
                  </a:moveTo>
                  <a:lnTo>
                    <a:pt x="738392" y="115360"/>
                  </a:lnTo>
                  <a:lnTo>
                    <a:pt x="765516" y="115360"/>
                  </a:lnTo>
                  <a:cubicBezTo>
                    <a:pt x="785049" y="115360"/>
                    <a:pt x="798109" y="114076"/>
                    <a:pt x="804695" y="111509"/>
                  </a:cubicBezTo>
                  <a:cubicBezTo>
                    <a:pt x="811280" y="108942"/>
                    <a:pt x="816443" y="104923"/>
                    <a:pt x="820182" y="99454"/>
                  </a:cubicBezTo>
                  <a:cubicBezTo>
                    <a:pt x="823921" y="93985"/>
                    <a:pt x="825791" y="87622"/>
                    <a:pt x="825791" y="80367"/>
                  </a:cubicBezTo>
                  <a:cubicBezTo>
                    <a:pt x="825791" y="71437"/>
                    <a:pt x="823168" y="64070"/>
                    <a:pt x="817922" y="58266"/>
                  </a:cubicBezTo>
                  <a:cubicBezTo>
                    <a:pt x="812676" y="52461"/>
                    <a:pt x="806034" y="48834"/>
                    <a:pt x="797997" y="47383"/>
                  </a:cubicBezTo>
                  <a:cubicBezTo>
                    <a:pt x="792082" y="46266"/>
                    <a:pt x="780194" y="45708"/>
                    <a:pt x="762335" y="45708"/>
                  </a:cubicBezTo>
                  <a:close/>
                  <a:moveTo>
                    <a:pt x="688832" y="4185"/>
                  </a:moveTo>
                  <a:lnTo>
                    <a:pt x="768362" y="4185"/>
                  </a:lnTo>
                  <a:cubicBezTo>
                    <a:pt x="798500" y="4185"/>
                    <a:pt x="818145" y="5413"/>
                    <a:pt x="827298" y="7869"/>
                  </a:cubicBezTo>
                  <a:cubicBezTo>
                    <a:pt x="841362" y="11552"/>
                    <a:pt x="853138" y="19561"/>
                    <a:pt x="862626" y="31895"/>
                  </a:cubicBezTo>
                  <a:cubicBezTo>
                    <a:pt x="872114" y="44229"/>
                    <a:pt x="876858" y="60163"/>
                    <a:pt x="876858" y="79697"/>
                  </a:cubicBezTo>
                  <a:cubicBezTo>
                    <a:pt x="876858" y="94766"/>
                    <a:pt x="874123" y="107435"/>
                    <a:pt x="868654" y="117704"/>
                  </a:cubicBezTo>
                  <a:cubicBezTo>
                    <a:pt x="863184" y="127973"/>
                    <a:pt x="856236" y="136038"/>
                    <a:pt x="847808" y="141898"/>
                  </a:cubicBezTo>
                  <a:cubicBezTo>
                    <a:pt x="839381" y="147758"/>
                    <a:pt x="830814" y="151637"/>
                    <a:pt x="822108" y="153534"/>
                  </a:cubicBezTo>
                  <a:cubicBezTo>
                    <a:pt x="810276" y="155878"/>
                    <a:pt x="793142" y="157050"/>
                    <a:pt x="770706" y="157050"/>
                  </a:cubicBezTo>
                  <a:lnTo>
                    <a:pt x="738392" y="157050"/>
                  </a:lnTo>
                  <a:lnTo>
                    <a:pt x="738392" y="249640"/>
                  </a:lnTo>
                  <a:lnTo>
                    <a:pt x="688832" y="249640"/>
                  </a:lnTo>
                  <a:close/>
                  <a:moveTo>
                    <a:pt x="460232" y="4185"/>
                  </a:moveTo>
                  <a:lnTo>
                    <a:pt x="642230" y="4185"/>
                  </a:lnTo>
                  <a:lnTo>
                    <a:pt x="642230" y="45708"/>
                  </a:lnTo>
                  <a:lnTo>
                    <a:pt x="509792" y="45708"/>
                  </a:lnTo>
                  <a:lnTo>
                    <a:pt x="509792" y="100124"/>
                  </a:lnTo>
                  <a:lnTo>
                    <a:pt x="633021" y="100124"/>
                  </a:lnTo>
                  <a:lnTo>
                    <a:pt x="633021" y="141479"/>
                  </a:lnTo>
                  <a:lnTo>
                    <a:pt x="509792" y="141479"/>
                  </a:lnTo>
                  <a:lnTo>
                    <a:pt x="509792" y="208285"/>
                  </a:lnTo>
                  <a:lnTo>
                    <a:pt x="646918" y="208285"/>
                  </a:lnTo>
                  <a:lnTo>
                    <a:pt x="646918" y="249640"/>
                  </a:lnTo>
                  <a:lnTo>
                    <a:pt x="460232" y="249640"/>
                  </a:lnTo>
                  <a:close/>
                  <a:moveTo>
                    <a:pt x="223577" y="4185"/>
                  </a:moveTo>
                  <a:lnTo>
                    <a:pt x="418635" y="4185"/>
                  </a:lnTo>
                  <a:lnTo>
                    <a:pt x="418635" y="45708"/>
                  </a:lnTo>
                  <a:lnTo>
                    <a:pt x="345969" y="45708"/>
                  </a:lnTo>
                  <a:lnTo>
                    <a:pt x="345969" y="249640"/>
                  </a:lnTo>
                  <a:lnTo>
                    <a:pt x="296409" y="249640"/>
                  </a:lnTo>
                  <a:lnTo>
                    <a:pt x="296409" y="45708"/>
                  </a:lnTo>
                  <a:lnTo>
                    <a:pt x="223577" y="45708"/>
                  </a:lnTo>
                  <a:close/>
                  <a:moveTo>
                    <a:pt x="98449" y="0"/>
                  </a:moveTo>
                  <a:cubicBezTo>
                    <a:pt x="129257" y="0"/>
                    <a:pt x="152446" y="6753"/>
                    <a:pt x="168017" y="20259"/>
                  </a:cubicBezTo>
                  <a:cubicBezTo>
                    <a:pt x="183588" y="33765"/>
                    <a:pt x="191765" y="51792"/>
                    <a:pt x="192546" y="74339"/>
                  </a:cubicBezTo>
                  <a:lnTo>
                    <a:pt x="142986" y="76516"/>
                  </a:lnTo>
                  <a:cubicBezTo>
                    <a:pt x="140865" y="63903"/>
                    <a:pt x="136317" y="54833"/>
                    <a:pt x="129341" y="49308"/>
                  </a:cubicBezTo>
                  <a:cubicBezTo>
                    <a:pt x="122364" y="43783"/>
                    <a:pt x="111900" y="41020"/>
                    <a:pt x="97947" y="41020"/>
                  </a:cubicBezTo>
                  <a:cubicBezTo>
                    <a:pt x="83548" y="41020"/>
                    <a:pt x="72274" y="43978"/>
                    <a:pt x="64126" y="49894"/>
                  </a:cubicBezTo>
                  <a:cubicBezTo>
                    <a:pt x="58880" y="53689"/>
                    <a:pt x="56257" y="58768"/>
                    <a:pt x="56257" y="65130"/>
                  </a:cubicBezTo>
                  <a:cubicBezTo>
                    <a:pt x="56257" y="70935"/>
                    <a:pt x="58712" y="75902"/>
                    <a:pt x="63624" y="80032"/>
                  </a:cubicBezTo>
                  <a:cubicBezTo>
                    <a:pt x="69874" y="85278"/>
                    <a:pt x="85055" y="90747"/>
                    <a:pt x="109165" y="96440"/>
                  </a:cubicBezTo>
                  <a:cubicBezTo>
                    <a:pt x="133275" y="102133"/>
                    <a:pt x="151107" y="108021"/>
                    <a:pt x="162659" y="114104"/>
                  </a:cubicBezTo>
                  <a:cubicBezTo>
                    <a:pt x="174212" y="120188"/>
                    <a:pt x="183254" y="128503"/>
                    <a:pt x="189783" y="139052"/>
                  </a:cubicBezTo>
                  <a:cubicBezTo>
                    <a:pt x="196313" y="149600"/>
                    <a:pt x="199578" y="162631"/>
                    <a:pt x="199578" y="178147"/>
                  </a:cubicBezTo>
                  <a:cubicBezTo>
                    <a:pt x="199578" y="192211"/>
                    <a:pt x="195671" y="205382"/>
                    <a:pt x="187858" y="217661"/>
                  </a:cubicBezTo>
                  <a:cubicBezTo>
                    <a:pt x="180044" y="229939"/>
                    <a:pt x="168994" y="239064"/>
                    <a:pt x="154706" y="245036"/>
                  </a:cubicBezTo>
                  <a:cubicBezTo>
                    <a:pt x="140419" y="251007"/>
                    <a:pt x="122615" y="253993"/>
                    <a:pt x="101296" y="253993"/>
                  </a:cubicBezTo>
                  <a:cubicBezTo>
                    <a:pt x="70265" y="253993"/>
                    <a:pt x="46434" y="246822"/>
                    <a:pt x="29802" y="232478"/>
                  </a:cubicBezTo>
                  <a:cubicBezTo>
                    <a:pt x="13171" y="218135"/>
                    <a:pt x="3237" y="197234"/>
                    <a:pt x="0" y="169775"/>
                  </a:cubicBezTo>
                  <a:lnTo>
                    <a:pt x="48220" y="165087"/>
                  </a:lnTo>
                  <a:cubicBezTo>
                    <a:pt x="51122" y="181272"/>
                    <a:pt x="57010" y="193160"/>
                    <a:pt x="65884" y="200750"/>
                  </a:cubicBezTo>
                  <a:cubicBezTo>
                    <a:pt x="74758" y="208340"/>
                    <a:pt x="86729" y="212135"/>
                    <a:pt x="101798" y="212135"/>
                  </a:cubicBezTo>
                  <a:cubicBezTo>
                    <a:pt x="117760" y="212135"/>
                    <a:pt x="129787" y="208759"/>
                    <a:pt x="137880" y="202006"/>
                  </a:cubicBezTo>
                  <a:cubicBezTo>
                    <a:pt x="145972" y="195253"/>
                    <a:pt x="150018" y="187356"/>
                    <a:pt x="150018" y="178314"/>
                  </a:cubicBezTo>
                  <a:cubicBezTo>
                    <a:pt x="150018" y="172510"/>
                    <a:pt x="148316" y="167571"/>
                    <a:pt x="144912" y="163497"/>
                  </a:cubicBezTo>
                  <a:cubicBezTo>
                    <a:pt x="141507" y="159422"/>
                    <a:pt x="135563" y="155878"/>
                    <a:pt x="127080" y="152865"/>
                  </a:cubicBezTo>
                  <a:cubicBezTo>
                    <a:pt x="121276" y="150855"/>
                    <a:pt x="108049" y="147284"/>
                    <a:pt x="87399" y="142149"/>
                  </a:cubicBezTo>
                  <a:cubicBezTo>
                    <a:pt x="60833" y="135563"/>
                    <a:pt x="42192" y="127471"/>
                    <a:pt x="31477" y="117871"/>
                  </a:cubicBezTo>
                  <a:cubicBezTo>
                    <a:pt x="16408" y="104365"/>
                    <a:pt x="8873" y="87901"/>
                    <a:pt x="8873" y="68479"/>
                  </a:cubicBezTo>
                  <a:cubicBezTo>
                    <a:pt x="8873" y="55978"/>
                    <a:pt x="12417" y="44285"/>
                    <a:pt x="19505" y="33402"/>
                  </a:cubicBezTo>
                  <a:cubicBezTo>
                    <a:pt x="26593" y="22519"/>
                    <a:pt x="36807" y="14231"/>
                    <a:pt x="50145" y="8539"/>
                  </a:cubicBezTo>
                  <a:cubicBezTo>
                    <a:pt x="63484" y="2846"/>
                    <a:pt x="79585" y="0"/>
                    <a:pt x="984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3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0BB2971-71AC-41F3-8ABF-C9AC1A7B8199}"/>
              </a:ext>
            </a:extLst>
          </p:cNvPr>
          <p:cNvGrpSpPr/>
          <p:nvPr/>
        </p:nvGrpSpPr>
        <p:grpSpPr>
          <a:xfrm>
            <a:off x="6257108" y="4858185"/>
            <a:ext cx="860270" cy="219075"/>
            <a:chOff x="6295267" y="4966834"/>
            <a:chExt cx="860270" cy="219075"/>
          </a:xfrm>
        </p:grpSpPr>
        <p:sp>
          <p:nvSpPr>
            <p:cNvPr id="44" name="Freeform: Shape 35">
              <a:extLst>
                <a:ext uri="{FF2B5EF4-FFF2-40B4-BE49-F238E27FC236}">
                  <a16:creationId xmlns:a16="http://schemas.microsoft.com/office/drawing/2014/main" id="{67BC860A-5A20-4586-96F0-59E9E08CCDAC}"/>
                </a:ext>
              </a:extLst>
            </p:cNvPr>
            <p:cNvSpPr/>
            <p:nvPr/>
          </p:nvSpPr>
          <p:spPr>
            <a:xfrm>
              <a:off x="7059692" y="4966834"/>
              <a:ext cx="95845" cy="219075"/>
            </a:xfrm>
            <a:custGeom>
              <a:avLst/>
              <a:gdLst/>
              <a:ahLst/>
              <a:cxnLst/>
              <a:rect l="l" t="t" r="r" b="b"/>
              <a:pathLst>
                <a:path w="95845" h="219075">
                  <a:moveTo>
                    <a:pt x="61913" y="0"/>
                  </a:moveTo>
                  <a:lnTo>
                    <a:pt x="95845" y="0"/>
                  </a:lnTo>
                  <a:lnTo>
                    <a:pt x="95845" y="219075"/>
                  </a:lnTo>
                  <a:lnTo>
                    <a:pt x="54025" y="219075"/>
                  </a:lnTo>
                  <a:lnTo>
                    <a:pt x="54025" y="61466"/>
                  </a:lnTo>
                  <a:cubicBezTo>
                    <a:pt x="38745" y="75754"/>
                    <a:pt x="20737" y="86320"/>
                    <a:pt x="0" y="93167"/>
                  </a:cubicBezTo>
                  <a:lnTo>
                    <a:pt x="0" y="55215"/>
                  </a:lnTo>
                  <a:cubicBezTo>
                    <a:pt x="10914" y="51643"/>
                    <a:pt x="22771" y="44872"/>
                    <a:pt x="35570" y="34900"/>
                  </a:cubicBezTo>
                  <a:cubicBezTo>
                    <a:pt x="48369" y="24929"/>
                    <a:pt x="57150" y="13295"/>
                    <a:pt x="619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4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  <p:sp>
          <p:nvSpPr>
            <p:cNvPr id="45" name="Freeform: Shape 41">
              <a:extLst>
                <a:ext uri="{FF2B5EF4-FFF2-40B4-BE49-F238E27FC236}">
                  <a16:creationId xmlns:a16="http://schemas.microsoft.com/office/drawing/2014/main" id="{0D2C5E4D-3428-4CF2-9120-B531DE306A9C}"/>
                </a:ext>
              </a:extLst>
            </p:cNvPr>
            <p:cNvSpPr/>
            <p:nvPr/>
          </p:nvSpPr>
          <p:spPr>
            <a:xfrm>
              <a:off x="6295267" y="4999688"/>
              <a:ext cx="740176" cy="186221"/>
            </a:xfrm>
            <a:custGeom>
              <a:avLst/>
              <a:gdLst/>
              <a:ahLst/>
              <a:cxnLst/>
              <a:rect l="l" t="t" r="r" b="b"/>
              <a:pathLst>
                <a:path w="876858" h="253993">
                  <a:moveTo>
                    <a:pt x="738392" y="45708"/>
                  </a:moveTo>
                  <a:lnTo>
                    <a:pt x="738392" y="115360"/>
                  </a:lnTo>
                  <a:lnTo>
                    <a:pt x="765516" y="115360"/>
                  </a:lnTo>
                  <a:cubicBezTo>
                    <a:pt x="785049" y="115360"/>
                    <a:pt x="798109" y="114076"/>
                    <a:pt x="804695" y="111509"/>
                  </a:cubicBezTo>
                  <a:cubicBezTo>
                    <a:pt x="811280" y="108942"/>
                    <a:pt x="816443" y="104923"/>
                    <a:pt x="820182" y="99454"/>
                  </a:cubicBezTo>
                  <a:cubicBezTo>
                    <a:pt x="823921" y="93985"/>
                    <a:pt x="825791" y="87622"/>
                    <a:pt x="825791" y="80367"/>
                  </a:cubicBezTo>
                  <a:cubicBezTo>
                    <a:pt x="825791" y="71437"/>
                    <a:pt x="823168" y="64070"/>
                    <a:pt x="817922" y="58266"/>
                  </a:cubicBezTo>
                  <a:cubicBezTo>
                    <a:pt x="812676" y="52461"/>
                    <a:pt x="806034" y="48834"/>
                    <a:pt x="797997" y="47383"/>
                  </a:cubicBezTo>
                  <a:cubicBezTo>
                    <a:pt x="792082" y="46266"/>
                    <a:pt x="780194" y="45708"/>
                    <a:pt x="762335" y="45708"/>
                  </a:cubicBezTo>
                  <a:close/>
                  <a:moveTo>
                    <a:pt x="688832" y="4185"/>
                  </a:moveTo>
                  <a:lnTo>
                    <a:pt x="768362" y="4185"/>
                  </a:lnTo>
                  <a:cubicBezTo>
                    <a:pt x="798500" y="4185"/>
                    <a:pt x="818145" y="5413"/>
                    <a:pt x="827298" y="7869"/>
                  </a:cubicBezTo>
                  <a:cubicBezTo>
                    <a:pt x="841362" y="11552"/>
                    <a:pt x="853138" y="19561"/>
                    <a:pt x="862626" y="31895"/>
                  </a:cubicBezTo>
                  <a:cubicBezTo>
                    <a:pt x="872114" y="44229"/>
                    <a:pt x="876858" y="60163"/>
                    <a:pt x="876858" y="79697"/>
                  </a:cubicBezTo>
                  <a:cubicBezTo>
                    <a:pt x="876858" y="94766"/>
                    <a:pt x="874123" y="107435"/>
                    <a:pt x="868654" y="117704"/>
                  </a:cubicBezTo>
                  <a:cubicBezTo>
                    <a:pt x="863184" y="127973"/>
                    <a:pt x="856236" y="136038"/>
                    <a:pt x="847808" y="141898"/>
                  </a:cubicBezTo>
                  <a:cubicBezTo>
                    <a:pt x="839381" y="147758"/>
                    <a:pt x="830814" y="151637"/>
                    <a:pt x="822108" y="153534"/>
                  </a:cubicBezTo>
                  <a:cubicBezTo>
                    <a:pt x="810276" y="155878"/>
                    <a:pt x="793142" y="157050"/>
                    <a:pt x="770706" y="157050"/>
                  </a:cubicBezTo>
                  <a:lnTo>
                    <a:pt x="738392" y="157050"/>
                  </a:lnTo>
                  <a:lnTo>
                    <a:pt x="738392" y="249640"/>
                  </a:lnTo>
                  <a:lnTo>
                    <a:pt x="688832" y="249640"/>
                  </a:lnTo>
                  <a:close/>
                  <a:moveTo>
                    <a:pt x="460232" y="4185"/>
                  </a:moveTo>
                  <a:lnTo>
                    <a:pt x="642230" y="4185"/>
                  </a:lnTo>
                  <a:lnTo>
                    <a:pt x="642230" y="45708"/>
                  </a:lnTo>
                  <a:lnTo>
                    <a:pt x="509792" y="45708"/>
                  </a:lnTo>
                  <a:lnTo>
                    <a:pt x="509792" y="100124"/>
                  </a:lnTo>
                  <a:lnTo>
                    <a:pt x="633021" y="100124"/>
                  </a:lnTo>
                  <a:lnTo>
                    <a:pt x="633021" y="141479"/>
                  </a:lnTo>
                  <a:lnTo>
                    <a:pt x="509792" y="141479"/>
                  </a:lnTo>
                  <a:lnTo>
                    <a:pt x="509792" y="208285"/>
                  </a:lnTo>
                  <a:lnTo>
                    <a:pt x="646918" y="208285"/>
                  </a:lnTo>
                  <a:lnTo>
                    <a:pt x="646918" y="249640"/>
                  </a:lnTo>
                  <a:lnTo>
                    <a:pt x="460232" y="249640"/>
                  </a:lnTo>
                  <a:close/>
                  <a:moveTo>
                    <a:pt x="223577" y="4185"/>
                  </a:moveTo>
                  <a:lnTo>
                    <a:pt x="418635" y="4185"/>
                  </a:lnTo>
                  <a:lnTo>
                    <a:pt x="418635" y="45708"/>
                  </a:lnTo>
                  <a:lnTo>
                    <a:pt x="345969" y="45708"/>
                  </a:lnTo>
                  <a:lnTo>
                    <a:pt x="345969" y="249640"/>
                  </a:lnTo>
                  <a:lnTo>
                    <a:pt x="296409" y="249640"/>
                  </a:lnTo>
                  <a:lnTo>
                    <a:pt x="296409" y="45708"/>
                  </a:lnTo>
                  <a:lnTo>
                    <a:pt x="223577" y="45708"/>
                  </a:lnTo>
                  <a:close/>
                  <a:moveTo>
                    <a:pt x="98449" y="0"/>
                  </a:moveTo>
                  <a:cubicBezTo>
                    <a:pt x="129257" y="0"/>
                    <a:pt x="152446" y="6753"/>
                    <a:pt x="168017" y="20259"/>
                  </a:cubicBezTo>
                  <a:cubicBezTo>
                    <a:pt x="183588" y="33765"/>
                    <a:pt x="191765" y="51792"/>
                    <a:pt x="192546" y="74339"/>
                  </a:cubicBezTo>
                  <a:lnTo>
                    <a:pt x="142986" y="76516"/>
                  </a:lnTo>
                  <a:cubicBezTo>
                    <a:pt x="140865" y="63903"/>
                    <a:pt x="136317" y="54833"/>
                    <a:pt x="129341" y="49308"/>
                  </a:cubicBezTo>
                  <a:cubicBezTo>
                    <a:pt x="122364" y="43783"/>
                    <a:pt x="111900" y="41020"/>
                    <a:pt x="97947" y="41020"/>
                  </a:cubicBezTo>
                  <a:cubicBezTo>
                    <a:pt x="83548" y="41020"/>
                    <a:pt x="72274" y="43978"/>
                    <a:pt x="64126" y="49894"/>
                  </a:cubicBezTo>
                  <a:cubicBezTo>
                    <a:pt x="58880" y="53689"/>
                    <a:pt x="56257" y="58768"/>
                    <a:pt x="56257" y="65130"/>
                  </a:cubicBezTo>
                  <a:cubicBezTo>
                    <a:pt x="56257" y="70935"/>
                    <a:pt x="58712" y="75902"/>
                    <a:pt x="63624" y="80032"/>
                  </a:cubicBezTo>
                  <a:cubicBezTo>
                    <a:pt x="69874" y="85278"/>
                    <a:pt x="85055" y="90747"/>
                    <a:pt x="109165" y="96440"/>
                  </a:cubicBezTo>
                  <a:cubicBezTo>
                    <a:pt x="133275" y="102133"/>
                    <a:pt x="151107" y="108021"/>
                    <a:pt x="162659" y="114104"/>
                  </a:cubicBezTo>
                  <a:cubicBezTo>
                    <a:pt x="174212" y="120188"/>
                    <a:pt x="183254" y="128503"/>
                    <a:pt x="189783" y="139052"/>
                  </a:cubicBezTo>
                  <a:cubicBezTo>
                    <a:pt x="196313" y="149600"/>
                    <a:pt x="199578" y="162631"/>
                    <a:pt x="199578" y="178147"/>
                  </a:cubicBezTo>
                  <a:cubicBezTo>
                    <a:pt x="199578" y="192211"/>
                    <a:pt x="195671" y="205382"/>
                    <a:pt x="187858" y="217661"/>
                  </a:cubicBezTo>
                  <a:cubicBezTo>
                    <a:pt x="180044" y="229939"/>
                    <a:pt x="168994" y="239064"/>
                    <a:pt x="154706" y="245036"/>
                  </a:cubicBezTo>
                  <a:cubicBezTo>
                    <a:pt x="140419" y="251007"/>
                    <a:pt x="122615" y="253993"/>
                    <a:pt x="101296" y="253993"/>
                  </a:cubicBezTo>
                  <a:cubicBezTo>
                    <a:pt x="70265" y="253993"/>
                    <a:pt x="46434" y="246822"/>
                    <a:pt x="29802" y="232478"/>
                  </a:cubicBezTo>
                  <a:cubicBezTo>
                    <a:pt x="13171" y="218135"/>
                    <a:pt x="3237" y="197234"/>
                    <a:pt x="0" y="169775"/>
                  </a:cubicBezTo>
                  <a:lnTo>
                    <a:pt x="48220" y="165087"/>
                  </a:lnTo>
                  <a:cubicBezTo>
                    <a:pt x="51122" y="181272"/>
                    <a:pt x="57010" y="193160"/>
                    <a:pt x="65884" y="200750"/>
                  </a:cubicBezTo>
                  <a:cubicBezTo>
                    <a:pt x="74758" y="208340"/>
                    <a:pt x="86729" y="212135"/>
                    <a:pt x="101798" y="212135"/>
                  </a:cubicBezTo>
                  <a:cubicBezTo>
                    <a:pt x="117760" y="212135"/>
                    <a:pt x="129787" y="208759"/>
                    <a:pt x="137880" y="202006"/>
                  </a:cubicBezTo>
                  <a:cubicBezTo>
                    <a:pt x="145972" y="195253"/>
                    <a:pt x="150018" y="187356"/>
                    <a:pt x="150018" y="178314"/>
                  </a:cubicBezTo>
                  <a:cubicBezTo>
                    <a:pt x="150018" y="172510"/>
                    <a:pt x="148316" y="167571"/>
                    <a:pt x="144912" y="163497"/>
                  </a:cubicBezTo>
                  <a:cubicBezTo>
                    <a:pt x="141507" y="159422"/>
                    <a:pt x="135563" y="155878"/>
                    <a:pt x="127080" y="152865"/>
                  </a:cubicBezTo>
                  <a:cubicBezTo>
                    <a:pt x="121276" y="150855"/>
                    <a:pt x="108049" y="147284"/>
                    <a:pt x="87399" y="142149"/>
                  </a:cubicBezTo>
                  <a:cubicBezTo>
                    <a:pt x="60833" y="135563"/>
                    <a:pt x="42192" y="127471"/>
                    <a:pt x="31477" y="117871"/>
                  </a:cubicBezTo>
                  <a:cubicBezTo>
                    <a:pt x="16408" y="104365"/>
                    <a:pt x="8873" y="87901"/>
                    <a:pt x="8873" y="68479"/>
                  </a:cubicBezTo>
                  <a:cubicBezTo>
                    <a:pt x="8873" y="55978"/>
                    <a:pt x="12417" y="44285"/>
                    <a:pt x="19505" y="33402"/>
                  </a:cubicBezTo>
                  <a:cubicBezTo>
                    <a:pt x="26593" y="22519"/>
                    <a:pt x="36807" y="14231"/>
                    <a:pt x="50145" y="8539"/>
                  </a:cubicBezTo>
                  <a:cubicBezTo>
                    <a:pt x="63484" y="2846"/>
                    <a:pt x="79585" y="0"/>
                    <a:pt x="984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scene3d>
              <a:camera prst="isometricOffAxis1Right">
                <a:rot lat="1080000" lon="21000000" rev="0"/>
              </a:camera>
              <a:lightRig rig="soft" dir="t"/>
            </a:scene3d>
            <a:sp3d extrusionH="95250" prstMaterial="plastic">
              <a:extrusionClr>
                <a:schemeClr val="accent4">
                  <a:lumMod val="50000"/>
                </a:schemeClr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1"/>
            </a:p>
          </p:txBody>
        </p:sp>
      </p:grpSp>
      <p:sp>
        <p:nvSpPr>
          <p:cNvPr id="46" name="Oval 55">
            <a:extLst>
              <a:ext uri="{FF2B5EF4-FFF2-40B4-BE49-F238E27FC236}">
                <a16:creationId xmlns:a16="http://schemas.microsoft.com/office/drawing/2014/main" id="{5B5F9E78-F1B1-4C69-8C52-F632005EBE17}"/>
              </a:ext>
            </a:extLst>
          </p:cNvPr>
          <p:cNvSpPr/>
          <p:nvPr/>
        </p:nvSpPr>
        <p:spPr>
          <a:xfrm>
            <a:off x="809476" y="1920085"/>
            <a:ext cx="656456" cy="656456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Oval 56">
            <a:extLst>
              <a:ext uri="{FF2B5EF4-FFF2-40B4-BE49-F238E27FC236}">
                <a16:creationId xmlns:a16="http://schemas.microsoft.com/office/drawing/2014/main" id="{147A904B-C573-4F67-AE1F-7CC1CE07B74D}"/>
              </a:ext>
            </a:extLst>
          </p:cNvPr>
          <p:cNvSpPr/>
          <p:nvPr/>
        </p:nvSpPr>
        <p:spPr>
          <a:xfrm>
            <a:off x="809476" y="3085747"/>
            <a:ext cx="656456" cy="6564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57">
            <a:extLst>
              <a:ext uri="{FF2B5EF4-FFF2-40B4-BE49-F238E27FC236}">
                <a16:creationId xmlns:a16="http://schemas.microsoft.com/office/drawing/2014/main" id="{1410244C-EE42-41B6-9B09-B54C5DA22FB3}"/>
              </a:ext>
            </a:extLst>
          </p:cNvPr>
          <p:cNvSpPr/>
          <p:nvPr/>
        </p:nvSpPr>
        <p:spPr>
          <a:xfrm>
            <a:off x="809476" y="4251410"/>
            <a:ext cx="656456" cy="6564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Oval 58">
            <a:extLst>
              <a:ext uri="{FF2B5EF4-FFF2-40B4-BE49-F238E27FC236}">
                <a16:creationId xmlns:a16="http://schemas.microsoft.com/office/drawing/2014/main" id="{D5596D45-2E40-462C-833B-F23DB5B29F84}"/>
              </a:ext>
            </a:extLst>
          </p:cNvPr>
          <p:cNvSpPr/>
          <p:nvPr/>
        </p:nvSpPr>
        <p:spPr>
          <a:xfrm>
            <a:off x="809476" y="5417072"/>
            <a:ext cx="656456" cy="65645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0" name="Group 59">
            <a:extLst>
              <a:ext uri="{FF2B5EF4-FFF2-40B4-BE49-F238E27FC236}">
                <a16:creationId xmlns:a16="http://schemas.microsoft.com/office/drawing/2014/main" id="{CF25E456-BCBB-498B-AA83-D1E23BBEE02D}"/>
              </a:ext>
            </a:extLst>
          </p:cNvPr>
          <p:cNvGrpSpPr/>
          <p:nvPr/>
        </p:nvGrpSpPr>
        <p:grpSpPr>
          <a:xfrm>
            <a:off x="1564814" y="1837048"/>
            <a:ext cx="3483841" cy="868695"/>
            <a:chOff x="910640" y="2975794"/>
            <a:chExt cx="1527408" cy="217275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EDEC470-DFDF-4743-97B5-B6468A7807A4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BA67A81-C5D6-4984-AA1B-D4DB984F2991}"/>
                </a:ext>
              </a:extLst>
            </p:cNvPr>
            <p:cNvSpPr txBox="1"/>
            <p:nvPr/>
          </p:nvSpPr>
          <p:spPr>
            <a:xfrm>
              <a:off x="910640" y="3531964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grpSp>
        <p:nvGrpSpPr>
          <p:cNvPr id="53" name="Group 63">
            <a:extLst>
              <a:ext uri="{FF2B5EF4-FFF2-40B4-BE49-F238E27FC236}">
                <a16:creationId xmlns:a16="http://schemas.microsoft.com/office/drawing/2014/main" id="{5B3B6539-A618-4B1E-95D3-FAC90B5A1EE1}"/>
              </a:ext>
            </a:extLst>
          </p:cNvPr>
          <p:cNvGrpSpPr/>
          <p:nvPr/>
        </p:nvGrpSpPr>
        <p:grpSpPr>
          <a:xfrm>
            <a:off x="1564814" y="3002709"/>
            <a:ext cx="3483841" cy="868694"/>
            <a:chOff x="910640" y="2975794"/>
            <a:chExt cx="1527408" cy="2172749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ECB2CAF-B8F8-496B-A93A-AE549F67017B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42BF204-E745-4AC1-AA31-D05D48903BEB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grpSp>
        <p:nvGrpSpPr>
          <p:cNvPr id="56" name="Group 67">
            <a:extLst>
              <a:ext uri="{FF2B5EF4-FFF2-40B4-BE49-F238E27FC236}">
                <a16:creationId xmlns:a16="http://schemas.microsoft.com/office/drawing/2014/main" id="{5ED1AFA0-1D8F-4718-B381-83912BEFF736}"/>
              </a:ext>
            </a:extLst>
          </p:cNvPr>
          <p:cNvGrpSpPr/>
          <p:nvPr/>
        </p:nvGrpSpPr>
        <p:grpSpPr>
          <a:xfrm>
            <a:off x="1564814" y="4168371"/>
            <a:ext cx="3483841" cy="868694"/>
            <a:chOff x="910640" y="2975794"/>
            <a:chExt cx="1527408" cy="2172749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D684C672-E3CC-46EA-9D19-B648E619818B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EDED53C-7782-447D-A6E0-67443D0AE34D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grpSp>
        <p:nvGrpSpPr>
          <p:cNvPr id="59" name="Group 71">
            <a:extLst>
              <a:ext uri="{FF2B5EF4-FFF2-40B4-BE49-F238E27FC236}">
                <a16:creationId xmlns:a16="http://schemas.microsoft.com/office/drawing/2014/main" id="{FAD57A6B-8390-4B72-A8B7-8A9BC549AF98}"/>
              </a:ext>
            </a:extLst>
          </p:cNvPr>
          <p:cNvGrpSpPr/>
          <p:nvPr/>
        </p:nvGrpSpPr>
        <p:grpSpPr>
          <a:xfrm>
            <a:off x="1564814" y="5334032"/>
            <a:ext cx="3483841" cy="868694"/>
            <a:chOff x="910640" y="2975794"/>
            <a:chExt cx="1527408" cy="2172749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7F9B678-CDA7-46CB-AB31-DF9EBEA0D8B6}"/>
                </a:ext>
              </a:extLst>
            </p:cNvPr>
            <p:cNvSpPr txBox="1"/>
            <p:nvPr/>
          </p:nvSpPr>
          <p:spPr>
            <a:xfrm>
              <a:off x="910640" y="2975794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111A3A5-042E-48C5-B734-C20FEE69D5EF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6165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</a:t>
              </a:r>
            </a:p>
          </p:txBody>
        </p:sp>
      </p:grpSp>
      <p:sp>
        <p:nvSpPr>
          <p:cNvPr id="62" name="Oval 21">
            <a:extLst>
              <a:ext uri="{FF2B5EF4-FFF2-40B4-BE49-F238E27FC236}">
                <a16:creationId xmlns:a16="http://schemas.microsoft.com/office/drawing/2014/main" id="{EB68DCDE-E504-482C-914B-4F996E09DACF}"/>
              </a:ext>
            </a:extLst>
          </p:cNvPr>
          <p:cNvSpPr>
            <a:spLocks noChangeAspect="1"/>
          </p:cNvSpPr>
          <p:nvPr/>
        </p:nvSpPr>
        <p:spPr>
          <a:xfrm rot="20700000">
            <a:off x="943910" y="4420330"/>
            <a:ext cx="387594" cy="31484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3" name="Freeform 95">
            <a:extLst>
              <a:ext uri="{FF2B5EF4-FFF2-40B4-BE49-F238E27FC236}">
                <a16:creationId xmlns:a16="http://schemas.microsoft.com/office/drawing/2014/main" id="{A7DD8019-DEDB-4579-890E-F5B05DC397A1}"/>
              </a:ext>
            </a:extLst>
          </p:cNvPr>
          <p:cNvSpPr>
            <a:spLocks/>
          </p:cNvSpPr>
          <p:nvPr/>
        </p:nvSpPr>
        <p:spPr>
          <a:xfrm>
            <a:off x="968420" y="2079028"/>
            <a:ext cx="338573" cy="338573"/>
          </a:xfrm>
          <a:custGeom>
            <a:avLst/>
            <a:gdLst/>
            <a:ahLst/>
            <a:cxnLst/>
            <a:rect l="l" t="t" r="r" b="b"/>
            <a:pathLst>
              <a:path w="2376266" h="2700265">
                <a:moveTo>
                  <a:pt x="1656387" y="1972892"/>
                </a:moveTo>
                <a:cubicBezTo>
                  <a:pt x="1611887" y="1973356"/>
                  <a:pt x="1563385" y="2005080"/>
                  <a:pt x="1534629" y="2057337"/>
                </a:cubicBezTo>
                <a:cubicBezTo>
                  <a:pt x="1496288" y="2127013"/>
                  <a:pt x="1507568" y="2206808"/>
                  <a:pt x="1559826" y="2235565"/>
                </a:cubicBezTo>
                <a:cubicBezTo>
                  <a:pt x="1612084" y="2264320"/>
                  <a:pt x="1685527" y="2231149"/>
                  <a:pt x="1723869" y="2161473"/>
                </a:cubicBezTo>
                <a:cubicBezTo>
                  <a:pt x="1762211" y="2091796"/>
                  <a:pt x="1750931" y="2012000"/>
                  <a:pt x="1698673" y="1983245"/>
                </a:cubicBezTo>
                <a:cubicBezTo>
                  <a:pt x="1685608" y="1976055"/>
                  <a:pt x="1671220" y="1972736"/>
                  <a:pt x="1656387" y="1972892"/>
                </a:cubicBezTo>
                <a:close/>
                <a:moveTo>
                  <a:pt x="312688" y="1634792"/>
                </a:moveTo>
                <a:cubicBezTo>
                  <a:pt x="281116" y="1626772"/>
                  <a:pt x="249981" y="1631172"/>
                  <a:pt x="226763" y="1649891"/>
                </a:cubicBezTo>
                <a:cubicBezTo>
                  <a:pt x="180329" y="1687329"/>
                  <a:pt x="183153" y="1767868"/>
                  <a:pt x="233071" y="1829780"/>
                </a:cubicBezTo>
                <a:cubicBezTo>
                  <a:pt x="282989" y="1891692"/>
                  <a:pt x="361097" y="1911533"/>
                  <a:pt x="407532" y="1874094"/>
                </a:cubicBezTo>
                <a:cubicBezTo>
                  <a:pt x="453966" y="1836657"/>
                  <a:pt x="451142" y="1756118"/>
                  <a:pt x="401224" y="1694205"/>
                </a:cubicBezTo>
                <a:cubicBezTo>
                  <a:pt x="376265" y="1663249"/>
                  <a:pt x="344258" y="1642811"/>
                  <a:pt x="312688" y="1634792"/>
                </a:cubicBezTo>
                <a:close/>
                <a:moveTo>
                  <a:pt x="1869299" y="1519920"/>
                </a:moveTo>
                <a:cubicBezTo>
                  <a:pt x="1824865" y="1522388"/>
                  <a:pt x="1777842" y="1556264"/>
                  <a:pt x="1751468" y="1609764"/>
                </a:cubicBezTo>
                <a:cubicBezTo>
                  <a:pt x="1716305" y="1681096"/>
                  <a:pt x="1731168" y="1760303"/>
                  <a:pt x="1784668" y="1786676"/>
                </a:cubicBezTo>
                <a:cubicBezTo>
                  <a:pt x="1838168" y="1813049"/>
                  <a:pt x="1910044" y="1776602"/>
                  <a:pt x="1945208" y="1705269"/>
                </a:cubicBezTo>
                <a:cubicBezTo>
                  <a:pt x="1980371" y="1633937"/>
                  <a:pt x="1965508" y="1554730"/>
                  <a:pt x="1912008" y="1528357"/>
                </a:cubicBezTo>
                <a:cubicBezTo>
                  <a:pt x="1898633" y="1521764"/>
                  <a:pt x="1884109" y="1519097"/>
                  <a:pt x="1869299" y="1519920"/>
                </a:cubicBezTo>
                <a:close/>
                <a:moveTo>
                  <a:pt x="741251" y="1329992"/>
                </a:moveTo>
                <a:cubicBezTo>
                  <a:pt x="709680" y="1321974"/>
                  <a:pt x="678544" y="1326372"/>
                  <a:pt x="655326" y="1345092"/>
                </a:cubicBezTo>
                <a:cubicBezTo>
                  <a:pt x="608892" y="1382530"/>
                  <a:pt x="611716" y="1463069"/>
                  <a:pt x="661634" y="1524981"/>
                </a:cubicBezTo>
                <a:cubicBezTo>
                  <a:pt x="711552" y="1586893"/>
                  <a:pt x="789660" y="1606734"/>
                  <a:pt x="836094" y="1569294"/>
                </a:cubicBezTo>
                <a:cubicBezTo>
                  <a:pt x="882529" y="1531856"/>
                  <a:pt x="879704" y="1451317"/>
                  <a:pt x="829787" y="1389406"/>
                </a:cubicBezTo>
                <a:cubicBezTo>
                  <a:pt x="804828" y="1358450"/>
                  <a:pt x="772822" y="1338012"/>
                  <a:pt x="741251" y="1329992"/>
                </a:cubicBezTo>
                <a:close/>
                <a:moveTo>
                  <a:pt x="2079316" y="1065457"/>
                </a:moveTo>
                <a:cubicBezTo>
                  <a:pt x="2035146" y="1070876"/>
                  <a:pt x="1990481" y="1107807"/>
                  <a:pt x="1967725" y="1162943"/>
                </a:cubicBezTo>
                <a:cubicBezTo>
                  <a:pt x="1937386" y="1236457"/>
                  <a:pt x="1957487" y="1314499"/>
                  <a:pt x="2012623" y="1337253"/>
                </a:cubicBezTo>
                <a:cubicBezTo>
                  <a:pt x="2067759" y="1360009"/>
                  <a:pt x="2137051" y="1318860"/>
                  <a:pt x="2167391" y="1245345"/>
                </a:cubicBezTo>
                <a:cubicBezTo>
                  <a:pt x="2197730" y="1171831"/>
                  <a:pt x="2177629" y="1093789"/>
                  <a:pt x="2122493" y="1071035"/>
                </a:cubicBezTo>
                <a:cubicBezTo>
                  <a:pt x="2108709" y="1065345"/>
                  <a:pt x="2094040" y="1063650"/>
                  <a:pt x="2079316" y="1065457"/>
                </a:cubicBezTo>
                <a:close/>
                <a:moveTo>
                  <a:pt x="0" y="654162"/>
                </a:moveTo>
                <a:lnTo>
                  <a:pt x="1082073" y="1244384"/>
                </a:lnTo>
                <a:lnTo>
                  <a:pt x="1121421" y="2700265"/>
                </a:lnTo>
                <a:lnTo>
                  <a:pt x="4918" y="1923139"/>
                </a:lnTo>
                <a:cubicBezTo>
                  <a:pt x="3279" y="1498508"/>
                  <a:pt x="1639" y="1073875"/>
                  <a:pt x="0" y="654162"/>
                </a:cubicBezTo>
                <a:close/>
                <a:moveTo>
                  <a:pt x="2375644" y="688592"/>
                </a:moveTo>
                <a:lnTo>
                  <a:pt x="2360889" y="1967406"/>
                </a:lnTo>
                <a:lnTo>
                  <a:pt x="1293570" y="2700265"/>
                </a:lnTo>
                <a:lnTo>
                  <a:pt x="1249303" y="1239466"/>
                </a:lnTo>
                <a:close/>
                <a:moveTo>
                  <a:pt x="1214923" y="371219"/>
                </a:moveTo>
                <a:cubicBezTo>
                  <a:pt x="1197013" y="368793"/>
                  <a:pt x="1177834" y="369067"/>
                  <a:pt x="1158247" y="372480"/>
                </a:cubicBezTo>
                <a:cubicBezTo>
                  <a:pt x="1079899" y="386133"/>
                  <a:pt x="1024686" y="444836"/>
                  <a:pt x="1034926" y="503598"/>
                </a:cubicBezTo>
                <a:cubicBezTo>
                  <a:pt x="1045165" y="562359"/>
                  <a:pt x="1116980" y="598927"/>
                  <a:pt x="1195328" y="585274"/>
                </a:cubicBezTo>
                <a:cubicBezTo>
                  <a:pt x="1273676" y="571621"/>
                  <a:pt x="1328889" y="512918"/>
                  <a:pt x="1318650" y="454156"/>
                </a:cubicBezTo>
                <a:cubicBezTo>
                  <a:pt x="1310970" y="410086"/>
                  <a:pt x="1268654" y="378499"/>
                  <a:pt x="1214923" y="371219"/>
                </a:cubicBezTo>
                <a:close/>
                <a:moveTo>
                  <a:pt x="1185985" y="0"/>
                </a:moveTo>
                <a:lnTo>
                  <a:pt x="2376266" y="506608"/>
                </a:lnTo>
                <a:lnTo>
                  <a:pt x="1161392" y="1101748"/>
                </a:lnTo>
                <a:lnTo>
                  <a:pt x="10460" y="4918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4" name="Isosceles Triangle 20">
            <a:extLst>
              <a:ext uri="{FF2B5EF4-FFF2-40B4-BE49-F238E27FC236}">
                <a16:creationId xmlns:a16="http://schemas.microsoft.com/office/drawing/2014/main" id="{E383D3F1-C84D-41F4-BFC1-7F18152258FA}"/>
              </a:ext>
            </a:extLst>
          </p:cNvPr>
          <p:cNvSpPr>
            <a:spLocks noChangeAspect="1"/>
          </p:cNvSpPr>
          <p:nvPr/>
        </p:nvSpPr>
        <p:spPr>
          <a:xfrm rot="8201235">
            <a:off x="976223" y="5567252"/>
            <a:ext cx="322962" cy="356093"/>
          </a:xfrm>
          <a:custGeom>
            <a:avLst/>
            <a:gdLst/>
            <a:ahLst/>
            <a:cxnLst/>
            <a:rect l="l" t="t" r="r" b="b"/>
            <a:pathLst>
              <a:path w="4285801" h="4725490">
                <a:moveTo>
                  <a:pt x="1428251" y="4622752"/>
                </a:moveTo>
                <a:cubicBezTo>
                  <a:pt x="1313180" y="4505074"/>
                  <a:pt x="1240588" y="4345285"/>
                  <a:pt x="1235771" y="4167715"/>
                </a:cubicBezTo>
                <a:cubicBezTo>
                  <a:pt x="1227835" y="3875156"/>
                  <a:pt x="1406218" y="3620819"/>
                  <a:pt x="1664050" y="3520754"/>
                </a:cubicBezTo>
                <a:lnTo>
                  <a:pt x="1635892" y="2482688"/>
                </a:lnTo>
                <a:lnTo>
                  <a:pt x="1044642" y="2469039"/>
                </a:lnTo>
                <a:lnTo>
                  <a:pt x="1044642" y="2667331"/>
                </a:lnTo>
                <a:cubicBezTo>
                  <a:pt x="1044642" y="2727000"/>
                  <a:pt x="996271" y="2775371"/>
                  <a:pt x="936601" y="2775372"/>
                </a:cubicBezTo>
                <a:lnTo>
                  <a:pt x="657382" y="2775371"/>
                </a:lnTo>
                <a:cubicBezTo>
                  <a:pt x="637755" y="2823613"/>
                  <a:pt x="630101" y="2874237"/>
                  <a:pt x="622448" y="2945800"/>
                </a:cubicBezTo>
                <a:lnTo>
                  <a:pt x="252030" y="2945800"/>
                </a:lnTo>
                <a:cubicBezTo>
                  <a:pt x="256275" y="2883407"/>
                  <a:pt x="252593" y="2828938"/>
                  <a:pt x="235967" y="2775370"/>
                </a:cubicBezTo>
                <a:lnTo>
                  <a:pt x="7267" y="2775370"/>
                </a:lnTo>
                <a:cubicBezTo>
                  <a:pt x="1003" y="2679903"/>
                  <a:pt x="-1109" y="2594661"/>
                  <a:pt x="535" y="2514852"/>
                </a:cubicBezTo>
                <a:cubicBezTo>
                  <a:pt x="5466" y="2275424"/>
                  <a:pt x="44187" y="2084887"/>
                  <a:pt x="105917" y="1813823"/>
                </a:cubicBezTo>
                <a:cubicBezTo>
                  <a:pt x="258635" y="1288584"/>
                  <a:pt x="488046" y="911620"/>
                  <a:pt x="870837" y="570445"/>
                </a:cubicBezTo>
                <a:cubicBezTo>
                  <a:pt x="674179" y="1284154"/>
                  <a:pt x="622718" y="1497188"/>
                  <a:pt x="741752" y="1669956"/>
                </a:cubicBezTo>
                <a:cubicBezTo>
                  <a:pt x="882751" y="1699943"/>
                  <a:pt x="788174" y="1674807"/>
                  <a:pt x="936601" y="1710419"/>
                </a:cubicBezTo>
                <a:cubicBezTo>
                  <a:pt x="1001384" y="1730870"/>
                  <a:pt x="1044642" y="1758791"/>
                  <a:pt x="1044642" y="1818460"/>
                </a:cubicBezTo>
                <a:lnTo>
                  <a:pt x="1044642" y="1970448"/>
                </a:lnTo>
                <a:lnTo>
                  <a:pt x="1621635" y="1957128"/>
                </a:lnTo>
                <a:lnTo>
                  <a:pt x="1601569" y="1217379"/>
                </a:lnTo>
                <a:cubicBezTo>
                  <a:pt x="1338692" y="1131438"/>
                  <a:pt x="1146783" y="887145"/>
                  <a:pt x="1138847" y="594588"/>
                </a:cubicBezTo>
                <a:cubicBezTo>
                  <a:pt x="1132425" y="357828"/>
                  <a:pt x="1248029" y="146099"/>
                  <a:pt x="1428910" y="20243"/>
                </a:cubicBezTo>
                <a:lnTo>
                  <a:pt x="1447318" y="698863"/>
                </a:lnTo>
                <a:lnTo>
                  <a:pt x="2193594" y="678620"/>
                </a:lnTo>
                <a:lnTo>
                  <a:pt x="2175185" y="0"/>
                </a:lnTo>
                <a:cubicBezTo>
                  <a:pt x="2362624" y="115865"/>
                  <a:pt x="2489536" y="321015"/>
                  <a:pt x="2495958" y="557775"/>
                </a:cubicBezTo>
                <a:cubicBezTo>
                  <a:pt x="2503894" y="850332"/>
                  <a:pt x="2325511" y="1104670"/>
                  <a:pt x="2067679" y="1204735"/>
                </a:cubicBezTo>
                <a:lnTo>
                  <a:pt x="2087796" y="1946367"/>
                </a:lnTo>
                <a:lnTo>
                  <a:pt x="4285801" y="1895627"/>
                </a:lnTo>
                <a:lnTo>
                  <a:pt x="4285801" y="2543859"/>
                </a:lnTo>
                <a:lnTo>
                  <a:pt x="2102637" y="2493462"/>
                </a:lnTo>
                <a:lnTo>
                  <a:pt x="2130160" y="3508110"/>
                </a:lnTo>
                <a:cubicBezTo>
                  <a:pt x="2393037" y="3594051"/>
                  <a:pt x="2584946" y="3838344"/>
                  <a:pt x="2592882" y="4130902"/>
                </a:cubicBezTo>
                <a:cubicBezTo>
                  <a:pt x="2599304" y="4367662"/>
                  <a:pt x="2483700" y="4579391"/>
                  <a:pt x="2302820" y="4705247"/>
                </a:cubicBezTo>
                <a:lnTo>
                  <a:pt x="2284411" y="4026626"/>
                </a:lnTo>
                <a:lnTo>
                  <a:pt x="1538135" y="4046869"/>
                </a:lnTo>
                <a:lnTo>
                  <a:pt x="1556544" y="4725490"/>
                </a:lnTo>
                <a:cubicBezTo>
                  <a:pt x="1509684" y="4696524"/>
                  <a:pt x="1466607" y="4661977"/>
                  <a:pt x="1428251" y="4622752"/>
                </a:cubicBezTo>
                <a:close/>
                <a:moveTo>
                  <a:pt x="44807" y="3562389"/>
                </a:moveTo>
                <a:cubicBezTo>
                  <a:pt x="25255" y="3542837"/>
                  <a:pt x="13162" y="3515827"/>
                  <a:pt x="13162" y="3485992"/>
                </a:cubicBezTo>
                <a:lnTo>
                  <a:pt x="13162" y="3053842"/>
                </a:lnTo>
                <a:cubicBezTo>
                  <a:pt x="13162" y="2994173"/>
                  <a:pt x="61534" y="2945801"/>
                  <a:pt x="121203" y="2945801"/>
                </a:cubicBezTo>
                <a:lnTo>
                  <a:pt x="757287" y="2945801"/>
                </a:lnTo>
                <a:cubicBezTo>
                  <a:pt x="816956" y="2945801"/>
                  <a:pt x="865328" y="2994173"/>
                  <a:pt x="865328" y="3053842"/>
                </a:cubicBezTo>
                <a:lnTo>
                  <a:pt x="865328" y="3485992"/>
                </a:lnTo>
                <a:cubicBezTo>
                  <a:pt x="865328" y="3545662"/>
                  <a:pt x="816956" y="3594033"/>
                  <a:pt x="757287" y="3594033"/>
                </a:cubicBezTo>
                <a:lnTo>
                  <a:pt x="121203" y="3594033"/>
                </a:lnTo>
                <a:cubicBezTo>
                  <a:pt x="91368" y="3594033"/>
                  <a:pt x="64358" y="3581940"/>
                  <a:pt x="44807" y="35623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5" name="Rounded Rectangle 1">
            <a:extLst>
              <a:ext uri="{FF2B5EF4-FFF2-40B4-BE49-F238E27FC236}">
                <a16:creationId xmlns:a16="http://schemas.microsoft.com/office/drawing/2014/main" id="{CCA83E9A-A835-47F0-89AA-48B9FE763B82}"/>
              </a:ext>
            </a:extLst>
          </p:cNvPr>
          <p:cNvSpPr>
            <a:spLocks noChangeAspect="1"/>
          </p:cNvSpPr>
          <p:nvPr/>
        </p:nvSpPr>
        <p:spPr>
          <a:xfrm>
            <a:off x="1037390" y="3249680"/>
            <a:ext cx="200630" cy="338573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4A2F7B7-BF6C-4673-B276-8CF3E77A8BA4}"/>
              </a:ext>
            </a:extLst>
          </p:cNvPr>
          <p:cNvSpPr txBox="1"/>
          <p:nvPr/>
        </p:nvSpPr>
        <p:spPr>
          <a:xfrm flipH="1">
            <a:off x="6090148" y="5287492"/>
            <a:ext cx="125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810C769-18A2-416F-A429-1D4A9290B92A}"/>
              </a:ext>
            </a:extLst>
          </p:cNvPr>
          <p:cNvSpPr txBox="1"/>
          <p:nvPr/>
        </p:nvSpPr>
        <p:spPr>
          <a:xfrm flipH="1">
            <a:off x="7498944" y="4814166"/>
            <a:ext cx="125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4F4C588-B3C3-4A72-827B-64E0D129D479}"/>
              </a:ext>
            </a:extLst>
          </p:cNvPr>
          <p:cNvSpPr txBox="1"/>
          <p:nvPr/>
        </p:nvSpPr>
        <p:spPr>
          <a:xfrm flipH="1">
            <a:off x="8907740" y="4340840"/>
            <a:ext cx="125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87AAF84-34FC-409D-A0E9-A0D51606E483}"/>
              </a:ext>
            </a:extLst>
          </p:cNvPr>
          <p:cNvSpPr txBox="1"/>
          <p:nvPr/>
        </p:nvSpPr>
        <p:spPr>
          <a:xfrm flipH="1">
            <a:off x="10316536" y="3867514"/>
            <a:ext cx="1254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  Presentation</a:t>
            </a:r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FB468B2-4EAC-428F-8123-6051BBD5678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7" name="Rectangle 26">
            <a:extLst>
              <a:ext uri="{FF2B5EF4-FFF2-40B4-BE49-F238E27FC236}">
                <a16:creationId xmlns:a16="http://schemas.microsoft.com/office/drawing/2014/main" id="{7E4C5EE0-30E8-4D80-91E7-374F43F51B55}"/>
              </a:ext>
            </a:extLst>
          </p:cNvPr>
          <p:cNvSpPr/>
          <p:nvPr/>
        </p:nvSpPr>
        <p:spPr>
          <a:xfrm>
            <a:off x="10599715" y="4349027"/>
            <a:ext cx="636026" cy="636026"/>
          </a:xfrm>
          <a:prstGeom prst="round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pic>
        <p:nvPicPr>
          <p:cNvPr id="6" name="Picture 1" descr="E:\002-KIMS BUSINESS\000-B-KIMS-소스 분류-2014\02-OBJECTS-모컴-액션-이미지\05-모니터\01-imac-kims수정-모니터.png">
            <a:extLst>
              <a:ext uri="{FF2B5EF4-FFF2-40B4-BE49-F238E27FC236}">
                <a16:creationId xmlns:a16="http://schemas.microsoft.com/office/drawing/2014/main" id="{5F0F3A85-FA17-48E8-9C3B-CA1FFB8E3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994" y="1710327"/>
            <a:ext cx="4495597" cy="468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8D4C3A-9E9D-471A-A58D-5A99D2C066DB}"/>
              </a:ext>
            </a:extLst>
          </p:cNvPr>
          <p:cNvSpPr txBox="1"/>
          <p:nvPr/>
        </p:nvSpPr>
        <p:spPr>
          <a:xfrm>
            <a:off x="6226475" y="300041"/>
            <a:ext cx="56540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87A844-EE22-4DE7-83FE-4E89BB957FE0}"/>
              </a:ext>
            </a:extLst>
          </p:cNvPr>
          <p:cNvSpPr txBox="1"/>
          <p:nvPr/>
        </p:nvSpPr>
        <p:spPr>
          <a:xfrm>
            <a:off x="6226475" y="1180085"/>
            <a:ext cx="5654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DC696663-42C1-4023-B3BE-D410DDD76DCC}"/>
              </a:ext>
            </a:extLst>
          </p:cNvPr>
          <p:cNvSpPr/>
          <p:nvPr/>
        </p:nvSpPr>
        <p:spPr>
          <a:xfrm>
            <a:off x="6284614" y="4349027"/>
            <a:ext cx="636026" cy="636026"/>
          </a:xfrm>
          <a:prstGeom prst="round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90C05A21-E41F-4B08-AFB5-EBA800DEED67}"/>
              </a:ext>
            </a:extLst>
          </p:cNvPr>
          <p:cNvSpPr/>
          <p:nvPr/>
        </p:nvSpPr>
        <p:spPr>
          <a:xfrm>
            <a:off x="7722981" y="4349027"/>
            <a:ext cx="636026" cy="636026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4" name="Donut 8">
            <a:extLst>
              <a:ext uri="{FF2B5EF4-FFF2-40B4-BE49-F238E27FC236}">
                <a16:creationId xmlns:a16="http://schemas.microsoft.com/office/drawing/2014/main" id="{47079FB6-ACE3-48DA-A89F-8E38E580B245}"/>
              </a:ext>
            </a:extLst>
          </p:cNvPr>
          <p:cNvSpPr/>
          <p:nvPr/>
        </p:nvSpPr>
        <p:spPr>
          <a:xfrm>
            <a:off x="7892486" y="4466241"/>
            <a:ext cx="306752" cy="36666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4C7F9BDC-5DB5-4BEB-8FD8-4C4134835877}"/>
              </a:ext>
            </a:extLst>
          </p:cNvPr>
          <p:cNvSpPr/>
          <p:nvPr/>
        </p:nvSpPr>
        <p:spPr>
          <a:xfrm>
            <a:off x="6443943" y="4508307"/>
            <a:ext cx="324600" cy="3245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24">
            <a:extLst>
              <a:ext uri="{FF2B5EF4-FFF2-40B4-BE49-F238E27FC236}">
                <a16:creationId xmlns:a16="http://schemas.microsoft.com/office/drawing/2014/main" id="{37C7B92B-4027-4F1C-84AA-BA0B5A6D9265}"/>
              </a:ext>
            </a:extLst>
          </p:cNvPr>
          <p:cNvSpPr/>
          <p:nvPr/>
        </p:nvSpPr>
        <p:spPr>
          <a:xfrm>
            <a:off x="9161348" y="4349027"/>
            <a:ext cx="636026" cy="636026"/>
          </a:xfrm>
          <a:prstGeom prst="round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6DCCB3EE-DBB4-43A8-A3C6-C114286DC02E}"/>
              </a:ext>
            </a:extLst>
          </p:cNvPr>
          <p:cNvSpPr/>
          <p:nvPr/>
        </p:nvSpPr>
        <p:spPr>
          <a:xfrm flipH="1">
            <a:off x="10734042" y="4519077"/>
            <a:ext cx="367372" cy="30305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D012333B-49FE-40BD-A702-ACC0A04DC414}"/>
              </a:ext>
            </a:extLst>
          </p:cNvPr>
          <p:cNvSpPr/>
          <p:nvPr/>
        </p:nvSpPr>
        <p:spPr>
          <a:xfrm rot="18805991">
            <a:off x="9280804" y="4483779"/>
            <a:ext cx="377595" cy="37365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58427ACD-B5D7-4B5B-915E-651D2940234F}"/>
              </a:ext>
            </a:extLst>
          </p:cNvPr>
          <p:cNvGrpSpPr/>
          <p:nvPr/>
        </p:nvGrpSpPr>
        <p:grpSpPr>
          <a:xfrm>
            <a:off x="5900627" y="5144333"/>
            <a:ext cx="1404000" cy="923330"/>
            <a:chOff x="5925294" y="5175053"/>
            <a:chExt cx="1404000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AE3F162-410B-4832-B6B6-A12F8CD30F8F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E746E75-8BCF-4849-A474-79C84EBD058D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28372DB6-443F-43AC-A20C-C3CA7DD8D3BB}"/>
              </a:ext>
            </a:extLst>
          </p:cNvPr>
          <p:cNvGrpSpPr/>
          <p:nvPr/>
        </p:nvGrpSpPr>
        <p:grpSpPr>
          <a:xfrm>
            <a:off x="7338994" y="5144333"/>
            <a:ext cx="1404000" cy="923330"/>
            <a:chOff x="5925294" y="5175053"/>
            <a:chExt cx="1404000" cy="92333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D1E2ED-E2C0-417C-BD31-017DCBD66EA8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5927957-2880-4CD5-9488-9997D81DDA17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A0B333C7-2259-496B-9BCB-7F7EE966FD01}"/>
              </a:ext>
            </a:extLst>
          </p:cNvPr>
          <p:cNvGrpSpPr/>
          <p:nvPr/>
        </p:nvGrpSpPr>
        <p:grpSpPr>
          <a:xfrm>
            <a:off x="8777361" y="5144333"/>
            <a:ext cx="1404000" cy="923330"/>
            <a:chOff x="5925294" y="5175053"/>
            <a:chExt cx="1404000" cy="92333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FEB14D9-EABD-4FB4-ABE5-BE4D8B986CB8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A7F1E22-D546-42CA-B721-67F36B0D87D9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A88B41E3-14AD-4C86-B478-664658F83BAF}"/>
              </a:ext>
            </a:extLst>
          </p:cNvPr>
          <p:cNvGrpSpPr/>
          <p:nvPr/>
        </p:nvGrpSpPr>
        <p:grpSpPr>
          <a:xfrm>
            <a:off x="10215728" y="5144333"/>
            <a:ext cx="1404000" cy="923330"/>
            <a:chOff x="5925294" y="5175053"/>
            <a:chExt cx="1404000" cy="92333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410E86B-0E9F-4A9C-B772-C2BC1BBD4DBE}"/>
                </a:ext>
              </a:extLst>
            </p:cNvPr>
            <p:cNvSpPr txBox="1"/>
            <p:nvPr/>
          </p:nvSpPr>
          <p:spPr>
            <a:xfrm>
              <a:off x="5925294" y="5175053"/>
              <a:ext cx="140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DAAFEF-C140-44A5-B25B-259B7A616791}"/>
                </a:ext>
              </a:extLst>
            </p:cNvPr>
            <p:cNvSpPr txBox="1"/>
            <p:nvPr/>
          </p:nvSpPr>
          <p:spPr>
            <a:xfrm>
              <a:off x="5925294" y="5452052"/>
              <a:ext cx="140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4D9735FA-F4AC-4E4C-B339-D6774594AA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41" name="Chart 2">
            <a:extLst>
              <a:ext uri="{FF2B5EF4-FFF2-40B4-BE49-F238E27FC236}">
                <a16:creationId xmlns:a16="http://schemas.microsoft.com/office/drawing/2014/main" id="{0FB12F12-3A72-4BA6-A240-E0436139C4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9264269"/>
              </p:ext>
            </p:extLst>
          </p:nvPr>
        </p:nvGraphicFramePr>
        <p:xfrm>
          <a:off x="5671226" y="1786215"/>
          <a:ext cx="5933872" cy="342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2" name="Group 3">
            <a:extLst>
              <a:ext uri="{FF2B5EF4-FFF2-40B4-BE49-F238E27FC236}">
                <a16:creationId xmlns:a16="http://schemas.microsoft.com/office/drawing/2014/main" id="{ADA2F01D-C510-4820-BE50-7FF19BA97BA8}"/>
              </a:ext>
            </a:extLst>
          </p:cNvPr>
          <p:cNvGrpSpPr/>
          <p:nvPr/>
        </p:nvGrpSpPr>
        <p:grpSpPr>
          <a:xfrm>
            <a:off x="5967227" y="5524747"/>
            <a:ext cx="5341870" cy="530038"/>
            <a:chOff x="3419871" y="5399347"/>
            <a:chExt cx="5245700" cy="530038"/>
          </a:xfrm>
        </p:grpSpPr>
        <p:grpSp>
          <p:nvGrpSpPr>
            <p:cNvPr id="43" name="Group 4">
              <a:extLst>
                <a:ext uri="{FF2B5EF4-FFF2-40B4-BE49-F238E27FC236}">
                  <a16:creationId xmlns:a16="http://schemas.microsoft.com/office/drawing/2014/main" id="{ADBE9BD8-7767-4BE5-80F0-091957763BC1}"/>
                </a:ext>
              </a:extLst>
            </p:cNvPr>
            <p:cNvGrpSpPr/>
            <p:nvPr/>
          </p:nvGrpSpPr>
          <p:grpSpPr>
            <a:xfrm>
              <a:off x="3419871" y="5399347"/>
              <a:ext cx="2232249" cy="261610"/>
              <a:chOff x="3563888" y="5399347"/>
              <a:chExt cx="2232249" cy="261610"/>
            </a:xfrm>
          </p:grpSpPr>
          <p:sp>
            <p:nvSpPr>
              <p:cNvPr id="53" name="Rectangle 14">
                <a:extLst>
                  <a:ext uri="{FF2B5EF4-FFF2-40B4-BE49-F238E27FC236}">
                    <a16:creationId xmlns:a16="http://schemas.microsoft.com/office/drawing/2014/main" id="{E61FC76F-C01C-4B27-9CA9-E591F396D781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586AF9F-2A04-4BD0-9429-7B6D5B3950E5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4" name="Group 5">
              <a:extLst>
                <a:ext uri="{FF2B5EF4-FFF2-40B4-BE49-F238E27FC236}">
                  <a16:creationId xmlns:a16="http://schemas.microsoft.com/office/drawing/2014/main" id="{9BB60729-3168-443B-947D-C438CE8B6F7A}"/>
                </a:ext>
              </a:extLst>
            </p:cNvPr>
            <p:cNvGrpSpPr/>
            <p:nvPr/>
          </p:nvGrpSpPr>
          <p:grpSpPr>
            <a:xfrm>
              <a:off x="6433321" y="5405874"/>
              <a:ext cx="2232249" cy="261610"/>
              <a:chOff x="3563888" y="5399347"/>
              <a:chExt cx="2232249" cy="261610"/>
            </a:xfrm>
          </p:grpSpPr>
          <p:sp>
            <p:nvSpPr>
              <p:cNvPr id="51" name="Rectangle 12">
                <a:extLst>
                  <a:ext uri="{FF2B5EF4-FFF2-40B4-BE49-F238E27FC236}">
                    <a16:creationId xmlns:a16="http://schemas.microsoft.com/office/drawing/2014/main" id="{51FF983E-E460-4FF0-9215-54BA16EDD710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EDDC731-2E62-435C-8DA9-A241DBB22B93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5" name="Group 6">
              <a:extLst>
                <a:ext uri="{FF2B5EF4-FFF2-40B4-BE49-F238E27FC236}">
                  <a16:creationId xmlns:a16="http://schemas.microsoft.com/office/drawing/2014/main" id="{E70D200D-9D64-468D-9DAF-29AE0F002080}"/>
                </a:ext>
              </a:extLst>
            </p:cNvPr>
            <p:cNvGrpSpPr/>
            <p:nvPr/>
          </p:nvGrpSpPr>
          <p:grpSpPr>
            <a:xfrm>
              <a:off x="3419872" y="5661248"/>
              <a:ext cx="2232249" cy="261610"/>
              <a:chOff x="3563888" y="5399347"/>
              <a:chExt cx="2232249" cy="261610"/>
            </a:xfrm>
          </p:grpSpPr>
          <p:sp>
            <p:nvSpPr>
              <p:cNvPr id="49" name="Rectangle 10">
                <a:extLst>
                  <a:ext uri="{FF2B5EF4-FFF2-40B4-BE49-F238E27FC236}">
                    <a16:creationId xmlns:a16="http://schemas.microsoft.com/office/drawing/2014/main" id="{0837EE30-F9A0-4FF1-BFE7-D709E3BD093A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48107C3-800E-45DA-A54F-10DE18644C37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7">
              <a:extLst>
                <a:ext uri="{FF2B5EF4-FFF2-40B4-BE49-F238E27FC236}">
                  <a16:creationId xmlns:a16="http://schemas.microsoft.com/office/drawing/2014/main" id="{8A84E34D-ED3E-4D8B-907C-63D2555A6D51}"/>
                </a:ext>
              </a:extLst>
            </p:cNvPr>
            <p:cNvGrpSpPr/>
            <p:nvPr/>
          </p:nvGrpSpPr>
          <p:grpSpPr>
            <a:xfrm>
              <a:off x="6433322" y="5667775"/>
              <a:ext cx="2232249" cy="261610"/>
              <a:chOff x="3563888" y="5399347"/>
              <a:chExt cx="2232249" cy="261610"/>
            </a:xfrm>
          </p:grpSpPr>
          <p:sp>
            <p:nvSpPr>
              <p:cNvPr id="47" name="Rectangle 8">
                <a:extLst>
                  <a:ext uri="{FF2B5EF4-FFF2-40B4-BE49-F238E27FC236}">
                    <a16:creationId xmlns:a16="http://schemas.microsoft.com/office/drawing/2014/main" id="{A5EB4D42-CB99-45A9-B9B2-0342FBC22772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D1BB49F-357B-42B0-B749-6EE27BFBC4AE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55" name="Rectangle 17">
            <a:extLst>
              <a:ext uri="{FF2B5EF4-FFF2-40B4-BE49-F238E27FC236}">
                <a16:creationId xmlns:a16="http://schemas.microsoft.com/office/drawing/2014/main" id="{3F9E7728-60EC-408D-B4E1-A7761BE9FE0C}"/>
              </a:ext>
            </a:extLst>
          </p:cNvPr>
          <p:cNvSpPr/>
          <p:nvPr/>
        </p:nvSpPr>
        <p:spPr>
          <a:xfrm>
            <a:off x="1556041" y="2088170"/>
            <a:ext cx="636026" cy="636026"/>
          </a:xfrm>
          <a:prstGeom prst="round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83576F-AEBF-48B3-B34C-9EFAFA41CA4E}"/>
              </a:ext>
            </a:extLst>
          </p:cNvPr>
          <p:cNvSpPr txBox="1"/>
          <p:nvPr/>
        </p:nvSpPr>
        <p:spPr>
          <a:xfrm>
            <a:off x="882857" y="306354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7" name="Rectangle 20">
            <a:extLst>
              <a:ext uri="{FF2B5EF4-FFF2-40B4-BE49-F238E27FC236}">
                <a16:creationId xmlns:a16="http://schemas.microsoft.com/office/drawing/2014/main" id="{6F392232-0B0D-4FCB-8CD3-49C0CF1A80B2}"/>
              </a:ext>
            </a:extLst>
          </p:cNvPr>
          <p:cNvSpPr/>
          <p:nvPr/>
        </p:nvSpPr>
        <p:spPr>
          <a:xfrm>
            <a:off x="1556041" y="4248410"/>
            <a:ext cx="636026" cy="636026"/>
          </a:xfrm>
          <a:prstGeom prst="round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9D2455D-1EA7-40EC-ACDF-A177A1ED5A94}"/>
              </a:ext>
            </a:extLst>
          </p:cNvPr>
          <p:cNvSpPr txBox="1"/>
          <p:nvPr/>
        </p:nvSpPr>
        <p:spPr>
          <a:xfrm>
            <a:off x="882857" y="522378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9" name="Donut 8">
            <a:extLst>
              <a:ext uri="{FF2B5EF4-FFF2-40B4-BE49-F238E27FC236}">
                <a16:creationId xmlns:a16="http://schemas.microsoft.com/office/drawing/2014/main" id="{1A09D0A2-667E-4245-B75B-F4A59B200D2A}"/>
              </a:ext>
            </a:extLst>
          </p:cNvPr>
          <p:cNvSpPr/>
          <p:nvPr/>
        </p:nvSpPr>
        <p:spPr>
          <a:xfrm>
            <a:off x="1711970" y="4375835"/>
            <a:ext cx="306752" cy="36666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0" name="Oval 7">
            <a:extLst>
              <a:ext uri="{FF2B5EF4-FFF2-40B4-BE49-F238E27FC236}">
                <a16:creationId xmlns:a16="http://schemas.microsoft.com/office/drawing/2014/main" id="{580C1F23-92D4-41B6-88C8-13FA8B1D0C1D}"/>
              </a:ext>
            </a:extLst>
          </p:cNvPr>
          <p:cNvSpPr/>
          <p:nvPr/>
        </p:nvSpPr>
        <p:spPr>
          <a:xfrm>
            <a:off x="1715370" y="2239361"/>
            <a:ext cx="324600" cy="32459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1" name="Rectangle 24">
            <a:extLst>
              <a:ext uri="{FF2B5EF4-FFF2-40B4-BE49-F238E27FC236}">
                <a16:creationId xmlns:a16="http://schemas.microsoft.com/office/drawing/2014/main" id="{1B7830E6-3902-4E39-9481-90D1288713E4}"/>
              </a:ext>
            </a:extLst>
          </p:cNvPr>
          <p:cNvSpPr/>
          <p:nvPr/>
        </p:nvSpPr>
        <p:spPr>
          <a:xfrm>
            <a:off x="3963179" y="2088170"/>
            <a:ext cx="636026" cy="636026"/>
          </a:xfrm>
          <a:prstGeom prst="round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7E5CAEF-5293-4B38-B0FC-FFD86943C1D0}"/>
              </a:ext>
            </a:extLst>
          </p:cNvPr>
          <p:cNvSpPr txBox="1"/>
          <p:nvPr/>
        </p:nvSpPr>
        <p:spPr>
          <a:xfrm>
            <a:off x="3289995" y="306354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3" name="Rectangle 26">
            <a:extLst>
              <a:ext uri="{FF2B5EF4-FFF2-40B4-BE49-F238E27FC236}">
                <a16:creationId xmlns:a16="http://schemas.microsoft.com/office/drawing/2014/main" id="{F5D450C6-9797-41EC-BCEC-93D823C81DD2}"/>
              </a:ext>
            </a:extLst>
          </p:cNvPr>
          <p:cNvSpPr/>
          <p:nvPr/>
        </p:nvSpPr>
        <p:spPr>
          <a:xfrm>
            <a:off x="3963179" y="4248410"/>
            <a:ext cx="636026" cy="636026"/>
          </a:xfrm>
          <a:prstGeom prst="round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4A76741-1FEC-4BDB-8A95-3C16F97BF7C0}"/>
              </a:ext>
            </a:extLst>
          </p:cNvPr>
          <p:cNvSpPr txBox="1"/>
          <p:nvPr/>
        </p:nvSpPr>
        <p:spPr>
          <a:xfrm>
            <a:off x="3289995" y="5223788"/>
            <a:ext cx="1982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5" name="Rounded Rectangle 5">
            <a:extLst>
              <a:ext uri="{FF2B5EF4-FFF2-40B4-BE49-F238E27FC236}">
                <a16:creationId xmlns:a16="http://schemas.microsoft.com/office/drawing/2014/main" id="{38504CD3-E7A9-485F-8B24-3EA7C51FB3FF}"/>
              </a:ext>
            </a:extLst>
          </p:cNvPr>
          <p:cNvSpPr/>
          <p:nvPr/>
        </p:nvSpPr>
        <p:spPr>
          <a:xfrm flipH="1">
            <a:off x="4097506" y="4419324"/>
            <a:ext cx="367372" cy="303058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6" name="Teardrop 1">
            <a:extLst>
              <a:ext uri="{FF2B5EF4-FFF2-40B4-BE49-F238E27FC236}">
                <a16:creationId xmlns:a16="http://schemas.microsoft.com/office/drawing/2014/main" id="{614BFF30-AFE1-4501-90E4-C8BB2FC04ADF}"/>
              </a:ext>
            </a:extLst>
          </p:cNvPr>
          <p:cNvSpPr/>
          <p:nvPr/>
        </p:nvSpPr>
        <p:spPr>
          <a:xfrm rot="18805991">
            <a:off x="4092395" y="2222922"/>
            <a:ext cx="377595" cy="373654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E6C07A8-64A6-4EC5-AC74-7F793C24D828}"/>
              </a:ext>
            </a:extLst>
          </p:cNvPr>
          <p:cNvGrpSpPr/>
          <p:nvPr/>
        </p:nvGrpSpPr>
        <p:grpSpPr>
          <a:xfrm>
            <a:off x="4404637" y="1700022"/>
            <a:ext cx="3499461" cy="4623160"/>
            <a:chOff x="4208236" y="1329133"/>
            <a:chExt cx="3928040" cy="5189358"/>
          </a:xfrm>
        </p:grpSpPr>
        <p:grpSp>
          <p:nvGrpSpPr>
            <p:cNvPr id="4" name="Graphic 26">
              <a:extLst>
                <a:ext uri="{FF2B5EF4-FFF2-40B4-BE49-F238E27FC236}">
                  <a16:creationId xmlns:a16="http://schemas.microsoft.com/office/drawing/2014/main" id="{5999C9C9-27FC-4E9A-B528-46A9E3014148}"/>
                </a:ext>
              </a:extLst>
            </p:cNvPr>
            <p:cNvGrpSpPr/>
            <p:nvPr/>
          </p:nvGrpSpPr>
          <p:grpSpPr>
            <a:xfrm>
              <a:off x="4208236" y="3329891"/>
              <a:ext cx="3928040" cy="3188600"/>
              <a:chOff x="1909260" y="41261"/>
              <a:chExt cx="8368215" cy="6792927"/>
            </a:xfrm>
          </p:grpSpPr>
          <p:sp>
            <p:nvSpPr>
              <p:cNvPr id="6" name="Freeform: Shape 47">
                <a:extLst>
                  <a:ext uri="{FF2B5EF4-FFF2-40B4-BE49-F238E27FC236}">
                    <a16:creationId xmlns:a16="http://schemas.microsoft.com/office/drawing/2014/main" id="{C95790A6-55E1-4CFA-AA6C-7B7BCB880DB5}"/>
                  </a:ext>
                </a:extLst>
              </p:cNvPr>
              <p:cNvSpPr/>
              <p:nvPr/>
            </p:nvSpPr>
            <p:spPr>
              <a:xfrm>
                <a:off x="3138487" y="1204913"/>
                <a:ext cx="2809875" cy="4229100"/>
              </a:xfrm>
              <a:custGeom>
                <a:avLst/>
                <a:gdLst>
                  <a:gd name="connsiteX0" fmla="*/ 2814638 w 2809875"/>
                  <a:gd name="connsiteY0" fmla="*/ 0 h 4229100"/>
                  <a:gd name="connsiteX1" fmla="*/ 2814638 w 2809875"/>
                  <a:gd name="connsiteY1" fmla="*/ 3486150 h 4229100"/>
                  <a:gd name="connsiteX2" fmla="*/ 0 w 2809875"/>
                  <a:gd name="connsiteY2" fmla="*/ 4229100 h 4229100"/>
                  <a:gd name="connsiteX3" fmla="*/ 71438 w 2809875"/>
                  <a:gd name="connsiteY3" fmla="*/ 1343025 h 422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9875" h="4229100">
                    <a:moveTo>
                      <a:pt x="2814638" y="0"/>
                    </a:moveTo>
                    <a:lnTo>
                      <a:pt x="2814638" y="3486150"/>
                    </a:lnTo>
                    <a:lnTo>
                      <a:pt x="0" y="4229100"/>
                    </a:lnTo>
                    <a:lnTo>
                      <a:pt x="71438" y="1343025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48">
                <a:extLst>
                  <a:ext uri="{FF2B5EF4-FFF2-40B4-BE49-F238E27FC236}">
                    <a16:creationId xmlns:a16="http://schemas.microsoft.com/office/drawing/2014/main" id="{4BE488CB-7F2C-4714-8D84-E289C75D8C34}"/>
                  </a:ext>
                </a:extLst>
              </p:cNvPr>
              <p:cNvSpPr/>
              <p:nvPr/>
            </p:nvSpPr>
            <p:spPr>
              <a:xfrm>
                <a:off x="5930914" y="1207770"/>
                <a:ext cx="2743200" cy="4219575"/>
              </a:xfrm>
              <a:custGeom>
                <a:avLst/>
                <a:gdLst>
                  <a:gd name="connsiteX0" fmla="*/ 0 w 2743200"/>
                  <a:gd name="connsiteY0" fmla="*/ 0 h 4219575"/>
                  <a:gd name="connsiteX1" fmla="*/ 6668 w 2743200"/>
                  <a:gd name="connsiteY1" fmla="*/ 3486150 h 4219575"/>
                  <a:gd name="connsiteX2" fmla="*/ 2714625 w 2743200"/>
                  <a:gd name="connsiteY2" fmla="*/ 4226243 h 4219575"/>
                  <a:gd name="connsiteX3" fmla="*/ 2746058 w 2743200"/>
                  <a:gd name="connsiteY3" fmla="*/ 1337310 h 42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3200" h="4219575">
                    <a:moveTo>
                      <a:pt x="0" y="0"/>
                    </a:moveTo>
                    <a:lnTo>
                      <a:pt x="6668" y="3486150"/>
                    </a:lnTo>
                    <a:lnTo>
                      <a:pt x="2714625" y="4226243"/>
                    </a:lnTo>
                    <a:lnTo>
                      <a:pt x="2746058" y="133731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8" name="Freeform: Shape 49">
                <a:extLst>
                  <a:ext uri="{FF2B5EF4-FFF2-40B4-BE49-F238E27FC236}">
                    <a16:creationId xmlns:a16="http://schemas.microsoft.com/office/drawing/2014/main" id="{DC5A2CAB-140D-42B5-B44C-C16D725D3CBF}"/>
                  </a:ext>
                </a:extLst>
              </p:cNvPr>
              <p:cNvSpPr/>
              <p:nvPr/>
            </p:nvSpPr>
            <p:spPr>
              <a:xfrm>
                <a:off x="2310764" y="41261"/>
                <a:ext cx="3638549" cy="2524126"/>
              </a:xfrm>
              <a:custGeom>
                <a:avLst/>
                <a:gdLst>
                  <a:gd name="connsiteX0" fmla="*/ 3642360 w 3638550"/>
                  <a:gd name="connsiteY0" fmla="*/ 1185863 h 2524125"/>
                  <a:gd name="connsiteX1" fmla="*/ 2727960 w 3638550"/>
                  <a:gd name="connsiteY1" fmla="*/ 0 h 2524125"/>
                  <a:gd name="connsiteX2" fmla="*/ 0 w 3638550"/>
                  <a:gd name="connsiteY2" fmla="*/ 1385888 h 2524125"/>
                  <a:gd name="connsiteX3" fmla="*/ 899160 w 3638550"/>
                  <a:gd name="connsiteY3" fmla="*/ 2528888 h 25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8550" h="2524125">
                    <a:moveTo>
                      <a:pt x="3642360" y="1185863"/>
                    </a:moveTo>
                    <a:lnTo>
                      <a:pt x="2727960" y="0"/>
                    </a:lnTo>
                    <a:lnTo>
                      <a:pt x="0" y="1385888"/>
                    </a:lnTo>
                    <a:lnTo>
                      <a:pt x="899160" y="252888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50">
                <a:extLst>
                  <a:ext uri="{FF2B5EF4-FFF2-40B4-BE49-F238E27FC236}">
                    <a16:creationId xmlns:a16="http://schemas.microsoft.com/office/drawing/2014/main" id="{CFC524A4-AF85-46B5-BD05-C32E0AAF7603}"/>
                  </a:ext>
                </a:extLst>
              </p:cNvPr>
              <p:cNvSpPr/>
              <p:nvPr/>
            </p:nvSpPr>
            <p:spPr>
              <a:xfrm>
                <a:off x="5930914" y="41261"/>
                <a:ext cx="3629024" cy="2524126"/>
              </a:xfrm>
              <a:custGeom>
                <a:avLst/>
                <a:gdLst>
                  <a:gd name="connsiteX0" fmla="*/ 900113 w 3629025"/>
                  <a:gd name="connsiteY0" fmla="*/ 0 h 2524125"/>
                  <a:gd name="connsiteX1" fmla="*/ 0 w 3629025"/>
                  <a:gd name="connsiteY1" fmla="*/ 1185863 h 2524125"/>
                  <a:gd name="connsiteX2" fmla="*/ 2743200 w 3629025"/>
                  <a:gd name="connsiteY2" fmla="*/ 2528888 h 2524125"/>
                  <a:gd name="connsiteX3" fmla="*/ 3629025 w 3629025"/>
                  <a:gd name="connsiteY3" fmla="*/ 1385888 h 25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29025" h="2524125">
                    <a:moveTo>
                      <a:pt x="900113" y="0"/>
                    </a:moveTo>
                    <a:lnTo>
                      <a:pt x="0" y="1185863"/>
                    </a:lnTo>
                    <a:lnTo>
                      <a:pt x="2743200" y="2528888"/>
                    </a:lnTo>
                    <a:lnTo>
                      <a:pt x="3629025" y="138588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51">
                <a:extLst>
                  <a:ext uri="{FF2B5EF4-FFF2-40B4-BE49-F238E27FC236}">
                    <a16:creationId xmlns:a16="http://schemas.microsoft.com/office/drawing/2014/main" id="{F7FEA517-6779-4CA7-90ED-93ED7D54C8B9}"/>
                  </a:ext>
                </a:extLst>
              </p:cNvPr>
              <p:cNvSpPr/>
              <p:nvPr/>
            </p:nvSpPr>
            <p:spPr>
              <a:xfrm>
                <a:off x="3138487" y="2547938"/>
                <a:ext cx="2809875" cy="4286250"/>
              </a:xfrm>
              <a:custGeom>
                <a:avLst/>
                <a:gdLst>
                  <a:gd name="connsiteX0" fmla="*/ 2814638 w 2809875"/>
                  <a:gd name="connsiteY0" fmla="*/ 1385888 h 4286250"/>
                  <a:gd name="connsiteX1" fmla="*/ 2814638 w 2809875"/>
                  <a:gd name="connsiteY1" fmla="*/ 4286250 h 4286250"/>
                  <a:gd name="connsiteX2" fmla="*/ 0 w 2809875"/>
                  <a:gd name="connsiteY2" fmla="*/ 2886075 h 4286250"/>
                  <a:gd name="connsiteX3" fmla="*/ 71438 w 2809875"/>
                  <a:gd name="connsiteY3" fmla="*/ 0 h 428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9875" h="4286250">
                    <a:moveTo>
                      <a:pt x="2814638" y="1385888"/>
                    </a:moveTo>
                    <a:lnTo>
                      <a:pt x="2814638" y="4286250"/>
                    </a:lnTo>
                    <a:lnTo>
                      <a:pt x="0" y="2886075"/>
                    </a:lnTo>
                    <a:lnTo>
                      <a:pt x="71438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52">
                <a:extLst>
                  <a:ext uri="{FF2B5EF4-FFF2-40B4-BE49-F238E27FC236}">
                    <a16:creationId xmlns:a16="http://schemas.microsoft.com/office/drawing/2014/main" id="{C366964A-4E9C-4450-B8B3-B30F9512DC69}"/>
                  </a:ext>
                </a:extLst>
              </p:cNvPr>
              <p:cNvSpPr/>
              <p:nvPr/>
            </p:nvSpPr>
            <p:spPr>
              <a:xfrm>
                <a:off x="5930914" y="2547937"/>
                <a:ext cx="2743200" cy="4286249"/>
              </a:xfrm>
              <a:custGeom>
                <a:avLst/>
                <a:gdLst>
                  <a:gd name="connsiteX0" fmla="*/ 2714625 w 2743200"/>
                  <a:gd name="connsiteY0" fmla="*/ 2886075 h 4286250"/>
                  <a:gd name="connsiteX1" fmla="*/ 0 w 2743200"/>
                  <a:gd name="connsiteY1" fmla="*/ 4286250 h 4286250"/>
                  <a:gd name="connsiteX2" fmla="*/ 0 w 2743200"/>
                  <a:gd name="connsiteY2" fmla="*/ 1385888 h 4286250"/>
                  <a:gd name="connsiteX3" fmla="*/ 2743200 w 2743200"/>
                  <a:gd name="connsiteY3" fmla="*/ 0 h 428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3200" h="4286250">
                    <a:moveTo>
                      <a:pt x="2714625" y="2886075"/>
                    </a:moveTo>
                    <a:lnTo>
                      <a:pt x="0" y="4286250"/>
                    </a:lnTo>
                    <a:lnTo>
                      <a:pt x="0" y="1385888"/>
                    </a:lnTo>
                    <a:lnTo>
                      <a:pt x="274320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53">
                <a:extLst>
                  <a:ext uri="{FF2B5EF4-FFF2-40B4-BE49-F238E27FC236}">
                    <a16:creationId xmlns:a16="http://schemas.microsoft.com/office/drawing/2014/main" id="{A0098C7F-57EC-44F8-9D42-01437828C8E3}"/>
                  </a:ext>
                </a:extLst>
              </p:cNvPr>
              <p:cNvSpPr/>
              <p:nvPr/>
            </p:nvSpPr>
            <p:spPr>
              <a:xfrm>
                <a:off x="5953125" y="2433638"/>
                <a:ext cx="4324350" cy="1495425"/>
              </a:xfrm>
              <a:custGeom>
                <a:avLst/>
                <a:gdLst>
                  <a:gd name="connsiteX0" fmla="*/ 0 w 4324350"/>
                  <a:gd name="connsiteY0" fmla="*/ 1500188 h 1495425"/>
                  <a:gd name="connsiteX1" fmla="*/ 1543050 w 4324350"/>
                  <a:gd name="connsiteY1" fmla="*/ 1427798 h 1495425"/>
                  <a:gd name="connsiteX2" fmla="*/ 4329113 w 4324350"/>
                  <a:gd name="connsiteY2" fmla="*/ 0 h 1495425"/>
                  <a:gd name="connsiteX3" fmla="*/ 2743200 w 4324350"/>
                  <a:gd name="connsiteY3" fmla="*/ 114300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4350" h="1495425">
                    <a:moveTo>
                      <a:pt x="0" y="1500188"/>
                    </a:moveTo>
                    <a:lnTo>
                      <a:pt x="1543050" y="1427798"/>
                    </a:lnTo>
                    <a:lnTo>
                      <a:pt x="4329113" y="0"/>
                    </a:lnTo>
                    <a:lnTo>
                      <a:pt x="2743200" y="11430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54">
                <a:extLst>
                  <a:ext uri="{FF2B5EF4-FFF2-40B4-BE49-F238E27FC236}">
                    <a16:creationId xmlns:a16="http://schemas.microsoft.com/office/drawing/2014/main" id="{77FC925A-2A36-437E-BD72-7EC3E2557731}"/>
                  </a:ext>
                </a:extLst>
              </p:cNvPr>
              <p:cNvSpPr/>
              <p:nvPr/>
            </p:nvSpPr>
            <p:spPr>
              <a:xfrm>
                <a:off x="1909260" y="2433532"/>
                <a:ext cx="4038600" cy="1495425"/>
              </a:xfrm>
              <a:custGeom>
                <a:avLst/>
                <a:gdLst>
                  <a:gd name="connsiteX0" fmla="*/ 1300665 w 4038600"/>
                  <a:gd name="connsiteY0" fmla="*/ 114405 h 1495425"/>
                  <a:gd name="connsiteX1" fmla="*/ 4043865 w 4038600"/>
                  <a:gd name="connsiteY1" fmla="*/ 1500293 h 1495425"/>
                  <a:gd name="connsiteX2" fmla="*/ 2672265 w 4038600"/>
                  <a:gd name="connsiteY2" fmla="*/ 1427903 h 1495425"/>
                  <a:gd name="connsiteX3" fmla="*/ 502 w 4038600"/>
                  <a:gd name="connsiteY3" fmla="*/ 105 h 1495425"/>
                  <a:gd name="connsiteX4" fmla="*/ 1300665 w 4038600"/>
                  <a:gd name="connsiteY4" fmla="*/ 114405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8600" h="1495425">
                    <a:moveTo>
                      <a:pt x="1300665" y="114405"/>
                    </a:moveTo>
                    <a:lnTo>
                      <a:pt x="4043865" y="1500293"/>
                    </a:lnTo>
                    <a:lnTo>
                      <a:pt x="2672265" y="1427903"/>
                    </a:lnTo>
                    <a:cubicBezTo>
                      <a:pt x="2672265" y="1427903"/>
                      <a:pt x="-42360" y="-14182"/>
                      <a:pt x="502" y="105"/>
                    </a:cubicBezTo>
                    <a:cubicBezTo>
                      <a:pt x="43365" y="14393"/>
                      <a:pt x="1300665" y="114405"/>
                      <a:pt x="1300665" y="11440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" name="Freeform: Shape 393">
              <a:extLst>
                <a:ext uri="{FF2B5EF4-FFF2-40B4-BE49-F238E27FC236}">
                  <a16:creationId xmlns:a16="http://schemas.microsoft.com/office/drawing/2014/main" id="{72EBF565-4F53-4024-80A0-7A0FE4A7260E}"/>
                </a:ext>
              </a:extLst>
            </p:cNvPr>
            <p:cNvSpPr/>
            <p:nvPr/>
          </p:nvSpPr>
          <p:spPr>
            <a:xfrm>
              <a:off x="5191297" y="1329133"/>
              <a:ext cx="1809406" cy="2721295"/>
            </a:xfrm>
            <a:custGeom>
              <a:avLst/>
              <a:gdLst>
                <a:gd name="connsiteX0" fmla="*/ 1382768 w 2520742"/>
                <a:gd name="connsiteY0" fmla="*/ 3791123 h 3791122"/>
                <a:gd name="connsiteX1" fmla="*/ 1142742 w 2520742"/>
                <a:gd name="connsiteY1" fmla="*/ 3791123 h 3791122"/>
                <a:gd name="connsiteX2" fmla="*/ 1137277 w 2520742"/>
                <a:gd name="connsiteY2" fmla="*/ 3788846 h 3791122"/>
                <a:gd name="connsiteX3" fmla="*/ 1009293 w 2520742"/>
                <a:gd name="connsiteY3" fmla="*/ 3668605 h 3791122"/>
                <a:gd name="connsiteX4" fmla="*/ 976500 w 2520742"/>
                <a:gd name="connsiteY4" fmla="*/ 3640822 h 3791122"/>
                <a:gd name="connsiteX5" fmla="*/ 775188 w 2520742"/>
                <a:gd name="connsiteY5" fmla="*/ 3416282 h 3791122"/>
                <a:gd name="connsiteX6" fmla="*/ 771545 w 2520742"/>
                <a:gd name="connsiteY6" fmla="*/ 3403073 h 3791122"/>
                <a:gd name="connsiteX7" fmla="*/ 741029 w 2520742"/>
                <a:gd name="connsiteY7" fmla="*/ 3200395 h 3791122"/>
                <a:gd name="connsiteX8" fmla="*/ 737841 w 2520742"/>
                <a:gd name="connsiteY8" fmla="*/ 3138908 h 3791122"/>
                <a:gd name="connsiteX9" fmla="*/ 738752 w 2520742"/>
                <a:gd name="connsiteY9" fmla="*/ 2954448 h 3791122"/>
                <a:gd name="connsiteX10" fmla="*/ 739207 w 2520742"/>
                <a:gd name="connsiteY10" fmla="*/ 2936230 h 3791122"/>
                <a:gd name="connsiteX11" fmla="*/ 742395 w 2520742"/>
                <a:gd name="connsiteY11" fmla="*/ 2717155 h 3791122"/>
                <a:gd name="connsiteX12" fmla="*/ 742851 w 2520742"/>
                <a:gd name="connsiteY12" fmla="*/ 2696204 h 3791122"/>
                <a:gd name="connsiteX13" fmla="*/ 702771 w 2520742"/>
                <a:gd name="connsiteY13" fmla="*/ 2615588 h 3791122"/>
                <a:gd name="connsiteX14" fmla="*/ 645383 w 2520742"/>
                <a:gd name="connsiteY14" fmla="*/ 2476218 h 3791122"/>
                <a:gd name="connsiteX15" fmla="*/ 460467 w 2520742"/>
                <a:gd name="connsiteY15" fmla="*/ 2217063 h 3791122"/>
                <a:gd name="connsiteX16" fmla="*/ 266442 w 2520742"/>
                <a:gd name="connsiteY16" fmla="*/ 2001632 h 3791122"/>
                <a:gd name="connsiteX17" fmla="*/ 8198 w 2520742"/>
                <a:gd name="connsiteY17" fmla="*/ 1384487 h 3791122"/>
                <a:gd name="connsiteX18" fmla="*/ 0 w 2520742"/>
                <a:gd name="connsiteY18" fmla="*/ 1303871 h 3791122"/>
                <a:gd name="connsiteX19" fmla="*/ 0 w 2520742"/>
                <a:gd name="connsiteY19" fmla="*/ 1185453 h 3791122"/>
                <a:gd name="connsiteX20" fmla="*/ 2277 w 2520742"/>
                <a:gd name="connsiteY20" fmla="*/ 1172700 h 3791122"/>
                <a:gd name="connsiteX21" fmla="*/ 165331 w 2520742"/>
                <a:gd name="connsiteY21" fmla="*/ 622052 h 3791122"/>
                <a:gd name="connsiteX22" fmla="*/ 930499 w 2520742"/>
                <a:gd name="connsiteY22" fmla="*/ 38611 h 3791122"/>
                <a:gd name="connsiteX23" fmla="*/ 1477048 w 2520742"/>
                <a:gd name="connsiteY23" fmla="*/ 16294 h 3791122"/>
                <a:gd name="connsiteX24" fmla="*/ 2093281 w 2520742"/>
                <a:gd name="connsiteY24" fmla="*/ 298677 h 3791122"/>
                <a:gd name="connsiteX25" fmla="*/ 2513669 w 2520742"/>
                <a:gd name="connsiteY25" fmla="*/ 1388131 h 3791122"/>
                <a:gd name="connsiteX26" fmla="*/ 2264078 w 2520742"/>
                <a:gd name="connsiteY26" fmla="*/ 1993434 h 3791122"/>
                <a:gd name="connsiteX27" fmla="*/ 2075519 w 2520742"/>
                <a:gd name="connsiteY27" fmla="*/ 2202033 h 3791122"/>
                <a:gd name="connsiteX28" fmla="*/ 1829116 w 2520742"/>
                <a:gd name="connsiteY28" fmla="*/ 2589627 h 3791122"/>
                <a:gd name="connsiteX29" fmla="*/ 1779927 w 2520742"/>
                <a:gd name="connsiteY29" fmla="*/ 2695293 h 3791122"/>
                <a:gd name="connsiteX30" fmla="*/ 1780382 w 2520742"/>
                <a:gd name="connsiteY30" fmla="*/ 2718521 h 3791122"/>
                <a:gd name="connsiteX31" fmla="*/ 1784481 w 2520742"/>
                <a:gd name="connsiteY31" fmla="*/ 2932131 h 3791122"/>
                <a:gd name="connsiteX32" fmla="*/ 1783571 w 2520742"/>
                <a:gd name="connsiteY32" fmla="*/ 2955814 h 3791122"/>
                <a:gd name="connsiteX33" fmla="*/ 1783115 w 2520742"/>
                <a:gd name="connsiteY33" fmla="*/ 3141186 h 3791122"/>
                <a:gd name="connsiteX34" fmla="*/ 1780382 w 2520742"/>
                <a:gd name="connsiteY34" fmla="*/ 3197207 h 3791122"/>
                <a:gd name="connsiteX35" fmla="*/ 1750778 w 2520742"/>
                <a:gd name="connsiteY35" fmla="*/ 3402618 h 3791122"/>
                <a:gd name="connsiteX36" fmla="*/ 1747134 w 2520742"/>
                <a:gd name="connsiteY36" fmla="*/ 3415826 h 3791122"/>
                <a:gd name="connsiteX37" fmla="*/ 1543089 w 2520742"/>
                <a:gd name="connsiteY37" fmla="*/ 3640367 h 3791122"/>
                <a:gd name="connsiteX38" fmla="*/ 1512574 w 2520742"/>
                <a:gd name="connsiteY38" fmla="*/ 3667239 h 3791122"/>
                <a:gd name="connsiteX39" fmla="*/ 1399620 w 2520742"/>
                <a:gd name="connsiteY39" fmla="*/ 3786568 h 3791122"/>
                <a:gd name="connsiteX40" fmla="*/ 1382768 w 2520742"/>
                <a:gd name="connsiteY40" fmla="*/ 3791123 h 3791122"/>
                <a:gd name="connsiteX41" fmla="*/ 1561307 w 2520742"/>
                <a:gd name="connsiteY41" fmla="*/ 1757051 h 3791122"/>
                <a:gd name="connsiteX42" fmla="*/ 1573149 w 2520742"/>
                <a:gd name="connsiteY42" fmla="*/ 1704218 h 3791122"/>
                <a:gd name="connsiteX43" fmla="*/ 1716163 w 2520742"/>
                <a:gd name="connsiteY43" fmla="*/ 1844499 h 3791122"/>
                <a:gd name="connsiteX44" fmla="*/ 1791313 w 2520742"/>
                <a:gd name="connsiteY44" fmla="*/ 1818083 h 3791122"/>
                <a:gd name="connsiteX45" fmla="*/ 1839136 w 2520742"/>
                <a:gd name="connsiteY45" fmla="*/ 1725169 h 3791122"/>
                <a:gd name="connsiteX46" fmla="*/ 1785848 w 2520742"/>
                <a:gd name="connsiteY46" fmla="*/ 1624969 h 3791122"/>
                <a:gd name="connsiteX47" fmla="*/ 1744857 w 2520742"/>
                <a:gd name="connsiteY47" fmla="*/ 1595364 h 3791122"/>
                <a:gd name="connsiteX48" fmla="*/ 1748956 w 2520742"/>
                <a:gd name="connsiteY48" fmla="*/ 1542075 h 3791122"/>
                <a:gd name="connsiteX49" fmla="*/ 1650577 w 2520742"/>
                <a:gd name="connsiteY49" fmla="*/ 1467381 h 3791122"/>
                <a:gd name="connsiteX50" fmla="*/ 1572238 w 2520742"/>
                <a:gd name="connsiteY50" fmla="*/ 1504728 h 3791122"/>
                <a:gd name="connsiteX51" fmla="*/ 1540812 w 2520742"/>
                <a:gd name="connsiteY51" fmla="*/ 1486054 h 3791122"/>
                <a:gd name="connsiteX52" fmla="*/ 1470671 w 2520742"/>
                <a:gd name="connsiteY52" fmla="*/ 1474668 h 3791122"/>
                <a:gd name="connsiteX53" fmla="*/ 1369560 w 2520742"/>
                <a:gd name="connsiteY53" fmla="*/ 1547086 h 3791122"/>
                <a:gd name="connsiteX54" fmla="*/ 1383679 w 2520742"/>
                <a:gd name="connsiteY54" fmla="*/ 1800775 h 3791122"/>
                <a:gd name="connsiteX55" fmla="*/ 1411917 w 2520742"/>
                <a:gd name="connsiteY55" fmla="*/ 1838123 h 3791122"/>
                <a:gd name="connsiteX56" fmla="*/ 1352253 w 2520742"/>
                <a:gd name="connsiteY56" fmla="*/ 1940145 h 3791122"/>
                <a:gd name="connsiteX57" fmla="*/ 1368194 w 2520742"/>
                <a:gd name="connsiteY57" fmla="*/ 2159675 h 3791122"/>
                <a:gd name="connsiteX58" fmla="*/ 1528970 w 2520742"/>
                <a:gd name="connsiteY58" fmla="*/ 2227539 h 3791122"/>
                <a:gd name="connsiteX59" fmla="*/ 1645112 w 2520742"/>
                <a:gd name="connsiteY59" fmla="*/ 2163319 h 3791122"/>
                <a:gd name="connsiteX60" fmla="*/ 1666063 w 2520742"/>
                <a:gd name="connsiteY60" fmla="*/ 2159220 h 3791122"/>
                <a:gd name="connsiteX61" fmla="*/ 1721628 w 2520742"/>
                <a:gd name="connsiteY61" fmla="*/ 2173795 h 3791122"/>
                <a:gd name="connsiteX62" fmla="*/ 1866919 w 2520742"/>
                <a:gd name="connsiteY62" fmla="*/ 2113674 h 3791122"/>
                <a:gd name="connsiteX63" fmla="*/ 1891969 w 2520742"/>
                <a:gd name="connsiteY63" fmla="*/ 2032603 h 3791122"/>
                <a:gd name="connsiteX64" fmla="*/ 1891969 w 2520742"/>
                <a:gd name="connsiteY64" fmla="*/ 1965195 h 3791122"/>
                <a:gd name="connsiteX65" fmla="*/ 1931139 w 2520742"/>
                <a:gd name="connsiteY65" fmla="*/ 1971572 h 3791122"/>
                <a:gd name="connsiteX66" fmla="*/ 2122431 w 2520742"/>
                <a:gd name="connsiteY66" fmla="*/ 1813528 h 3791122"/>
                <a:gd name="connsiteX67" fmla="*/ 2116054 w 2520742"/>
                <a:gd name="connsiteY67" fmla="*/ 1712872 h 3791122"/>
                <a:gd name="connsiteX68" fmla="*/ 2116054 w 2520742"/>
                <a:gd name="connsiteY68" fmla="*/ 1712872 h 3791122"/>
                <a:gd name="connsiteX69" fmla="*/ 2124253 w 2520742"/>
                <a:gd name="connsiteY69" fmla="*/ 1709684 h 3791122"/>
                <a:gd name="connsiteX70" fmla="*/ 2252236 w 2520742"/>
                <a:gd name="connsiteY70" fmla="*/ 1617681 h 3791122"/>
                <a:gd name="connsiteX71" fmla="*/ 2280019 w 2520742"/>
                <a:gd name="connsiteY71" fmla="*/ 1238741 h 3791122"/>
                <a:gd name="connsiteX72" fmla="*/ 2123797 w 2520742"/>
                <a:gd name="connsiteY72" fmla="*/ 1150382 h 3791122"/>
                <a:gd name="connsiteX73" fmla="*/ 2015854 w 2520742"/>
                <a:gd name="connsiteY73" fmla="*/ 1284287 h 3791122"/>
                <a:gd name="connsiteX74" fmla="*/ 2029973 w 2520742"/>
                <a:gd name="connsiteY74" fmla="*/ 1335298 h 3791122"/>
                <a:gd name="connsiteX75" fmla="*/ 1925673 w 2520742"/>
                <a:gd name="connsiteY75" fmla="*/ 1309337 h 3791122"/>
                <a:gd name="connsiteX76" fmla="*/ 1784481 w 2520742"/>
                <a:gd name="connsiteY76" fmla="*/ 1359893 h 3791122"/>
                <a:gd name="connsiteX77" fmla="*/ 1753055 w 2520742"/>
                <a:gd name="connsiteY77" fmla="*/ 1423201 h 3791122"/>
                <a:gd name="connsiteX78" fmla="*/ 1758520 w 2520742"/>
                <a:gd name="connsiteY78" fmla="*/ 1441875 h 3791122"/>
                <a:gd name="connsiteX79" fmla="*/ 1807710 w 2520742"/>
                <a:gd name="connsiteY79" fmla="*/ 1548452 h 3791122"/>
                <a:gd name="connsiteX80" fmla="*/ 1823651 w 2520742"/>
                <a:gd name="connsiteY80" fmla="*/ 1580789 h 3791122"/>
                <a:gd name="connsiteX81" fmla="*/ 1888781 w 2520742"/>
                <a:gd name="connsiteY81" fmla="*/ 1767527 h 3791122"/>
                <a:gd name="connsiteX82" fmla="*/ 1743035 w 2520742"/>
                <a:gd name="connsiteY82" fmla="*/ 1895966 h 3791122"/>
                <a:gd name="connsiteX83" fmla="*/ 1710697 w 2520742"/>
                <a:gd name="connsiteY83" fmla="*/ 1926026 h 3791122"/>
                <a:gd name="connsiteX84" fmla="*/ 1588179 w 2520742"/>
                <a:gd name="connsiteY84" fmla="*/ 2056287 h 3791122"/>
                <a:gd name="connsiteX85" fmla="*/ 1568595 w 2520742"/>
                <a:gd name="connsiteY85" fmla="*/ 2005275 h 3791122"/>
                <a:gd name="connsiteX86" fmla="*/ 1662874 w 2520742"/>
                <a:gd name="connsiteY86" fmla="*/ 1871371 h 3791122"/>
                <a:gd name="connsiteX87" fmla="*/ 1561307 w 2520742"/>
                <a:gd name="connsiteY87" fmla="*/ 1757051 h 3791122"/>
                <a:gd name="connsiteX88" fmla="*/ 776555 w 2520742"/>
                <a:gd name="connsiteY88" fmla="*/ 1591265 h 3791122"/>
                <a:gd name="connsiteX89" fmla="*/ 709602 w 2520742"/>
                <a:gd name="connsiteY89" fmla="*/ 1654118 h 3791122"/>
                <a:gd name="connsiteX90" fmla="*/ 685919 w 2520742"/>
                <a:gd name="connsiteY90" fmla="*/ 1756596 h 3791122"/>
                <a:gd name="connsiteX91" fmla="*/ 805248 w 2520742"/>
                <a:gd name="connsiteY91" fmla="*/ 1843133 h 3791122"/>
                <a:gd name="connsiteX92" fmla="*/ 949173 w 2520742"/>
                <a:gd name="connsiteY92" fmla="*/ 1705585 h 3791122"/>
                <a:gd name="connsiteX93" fmla="*/ 960104 w 2520742"/>
                <a:gd name="connsiteY93" fmla="*/ 1756140 h 3791122"/>
                <a:gd name="connsiteX94" fmla="*/ 858992 w 2520742"/>
                <a:gd name="connsiteY94" fmla="*/ 1861806 h 3791122"/>
                <a:gd name="connsiteX95" fmla="*/ 953272 w 2520742"/>
                <a:gd name="connsiteY95" fmla="*/ 2004820 h 3791122"/>
                <a:gd name="connsiteX96" fmla="*/ 933232 w 2520742"/>
                <a:gd name="connsiteY96" fmla="*/ 2055376 h 3791122"/>
                <a:gd name="connsiteX97" fmla="*/ 804338 w 2520742"/>
                <a:gd name="connsiteY97" fmla="*/ 1901431 h 3791122"/>
                <a:gd name="connsiteX98" fmla="*/ 746494 w 2520742"/>
                <a:gd name="connsiteY98" fmla="*/ 1885946 h 3791122"/>
                <a:gd name="connsiteX99" fmla="*/ 627165 w 2520742"/>
                <a:gd name="connsiteY99" fmla="*/ 1711050 h 3791122"/>
                <a:gd name="connsiteX100" fmla="*/ 703681 w 2520742"/>
                <a:gd name="connsiteY100" fmla="*/ 1573502 h 3791122"/>
                <a:gd name="connsiteX101" fmla="*/ 712791 w 2520742"/>
                <a:gd name="connsiteY101" fmla="*/ 1557561 h 3791122"/>
                <a:gd name="connsiteX102" fmla="*/ 764257 w 2520742"/>
                <a:gd name="connsiteY102" fmla="*/ 1438231 h 3791122"/>
                <a:gd name="connsiteX103" fmla="*/ 768812 w 2520742"/>
                <a:gd name="connsiteY103" fmla="*/ 1426389 h 3791122"/>
                <a:gd name="connsiteX104" fmla="*/ 716890 w 2520742"/>
                <a:gd name="connsiteY104" fmla="*/ 1337120 h 3791122"/>
                <a:gd name="connsiteX105" fmla="*/ 578431 w 2520742"/>
                <a:gd name="connsiteY105" fmla="*/ 1310248 h 3791122"/>
                <a:gd name="connsiteX106" fmla="*/ 490527 w 2520742"/>
                <a:gd name="connsiteY106" fmla="*/ 1335298 h 3791122"/>
                <a:gd name="connsiteX107" fmla="*/ 503736 w 2520742"/>
                <a:gd name="connsiteY107" fmla="*/ 1290208 h 3791122"/>
                <a:gd name="connsiteX108" fmla="*/ 373930 w 2520742"/>
                <a:gd name="connsiteY108" fmla="*/ 1148561 h 3791122"/>
                <a:gd name="connsiteX109" fmla="*/ 227729 w 2520742"/>
                <a:gd name="connsiteY109" fmla="*/ 1266524 h 3791122"/>
                <a:gd name="connsiteX110" fmla="*/ 209966 w 2520742"/>
                <a:gd name="connsiteY110" fmla="*/ 1483777 h 3791122"/>
                <a:gd name="connsiteX111" fmla="*/ 379851 w 2520742"/>
                <a:gd name="connsiteY111" fmla="*/ 1701030 h 3791122"/>
                <a:gd name="connsiteX112" fmla="*/ 408090 w 2520742"/>
                <a:gd name="connsiteY112" fmla="*/ 1711961 h 3791122"/>
                <a:gd name="connsiteX113" fmla="*/ 398981 w 2520742"/>
                <a:gd name="connsiteY113" fmla="*/ 1763883 h 3791122"/>
                <a:gd name="connsiteX114" fmla="*/ 398525 w 2520742"/>
                <a:gd name="connsiteY114" fmla="*/ 1817172 h 3791122"/>
                <a:gd name="connsiteX115" fmla="*/ 564312 w 2520742"/>
                <a:gd name="connsiteY115" fmla="*/ 1971116 h 3791122"/>
                <a:gd name="connsiteX116" fmla="*/ 629442 w 2520742"/>
                <a:gd name="connsiteY116" fmla="*/ 1963829 h 3791122"/>
                <a:gd name="connsiteX117" fmla="*/ 628531 w 2520742"/>
                <a:gd name="connsiteY117" fmla="*/ 1979314 h 3791122"/>
                <a:gd name="connsiteX118" fmla="*/ 633086 w 2520742"/>
                <a:gd name="connsiteY118" fmla="*/ 2057198 h 3791122"/>
                <a:gd name="connsiteX119" fmla="*/ 745128 w 2520742"/>
                <a:gd name="connsiteY119" fmla="*/ 2171517 h 3791122"/>
                <a:gd name="connsiteX120" fmla="*/ 853982 w 2520742"/>
                <a:gd name="connsiteY120" fmla="*/ 2157398 h 3791122"/>
                <a:gd name="connsiteX121" fmla="*/ 877211 w 2520742"/>
                <a:gd name="connsiteY121" fmla="*/ 2162408 h 3791122"/>
                <a:gd name="connsiteX122" fmla="*/ 936876 w 2520742"/>
                <a:gd name="connsiteY122" fmla="*/ 2205677 h 3791122"/>
                <a:gd name="connsiteX123" fmla="*/ 1034799 w 2520742"/>
                <a:gd name="connsiteY123" fmla="*/ 2227539 h 3791122"/>
                <a:gd name="connsiteX124" fmla="*/ 1174169 w 2520742"/>
                <a:gd name="connsiteY124" fmla="*/ 2118684 h 3791122"/>
                <a:gd name="connsiteX125" fmla="*/ 1151851 w 2520742"/>
                <a:gd name="connsiteY125" fmla="*/ 1903253 h 3791122"/>
                <a:gd name="connsiteX126" fmla="*/ 1106761 w 2520742"/>
                <a:gd name="connsiteY126" fmla="*/ 1838123 h 3791122"/>
                <a:gd name="connsiteX127" fmla="*/ 1116326 w 2520742"/>
                <a:gd name="connsiteY127" fmla="*/ 1826736 h 3791122"/>
                <a:gd name="connsiteX128" fmla="*/ 1181912 w 2520742"/>
                <a:gd name="connsiteY128" fmla="*/ 1665504 h 3791122"/>
                <a:gd name="connsiteX129" fmla="*/ 1120880 w 2520742"/>
                <a:gd name="connsiteY129" fmla="*/ 1507916 h 3791122"/>
                <a:gd name="connsiteX130" fmla="*/ 966025 w 2520742"/>
                <a:gd name="connsiteY130" fmla="*/ 1491520 h 3791122"/>
                <a:gd name="connsiteX131" fmla="*/ 947807 w 2520742"/>
                <a:gd name="connsiteY131" fmla="*/ 1503817 h 3791122"/>
                <a:gd name="connsiteX132" fmla="*/ 878122 w 2520742"/>
                <a:gd name="connsiteY132" fmla="*/ 1466925 h 3791122"/>
                <a:gd name="connsiteX133" fmla="*/ 772456 w 2520742"/>
                <a:gd name="connsiteY133" fmla="*/ 1542531 h 3791122"/>
                <a:gd name="connsiteX134" fmla="*/ 776555 w 2520742"/>
                <a:gd name="connsiteY134" fmla="*/ 1591265 h 3791122"/>
                <a:gd name="connsiteX135" fmla="*/ 1617784 w 2520742"/>
                <a:gd name="connsiteY135" fmla="*/ 559199 h 3791122"/>
                <a:gd name="connsiteX136" fmla="*/ 1705687 w 2520742"/>
                <a:gd name="connsiteY136" fmla="*/ 673974 h 3791122"/>
                <a:gd name="connsiteX137" fmla="*/ 1827294 w 2520742"/>
                <a:gd name="connsiteY137" fmla="*/ 661677 h 3791122"/>
                <a:gd name="connsiteX138" fmla="*/ 1961199 w 2520742"/>
                <a:gd name="connsiteY138" fmla="*/ 534149 h 3791122"/>
                <a:gd name="connsiteX139" fmla="*/ 1931594 w 2520742"/>
                <a:gd name="connsiteY139" fmla="*/ 391591 h 3791122"/>
                <a:gd name="connsiteX140" fmla="*/ 1797690 w 2520742"/>
                <a:gd name="connsiteY140" fmla="*/ 358798 h 3791122"/>
                <a:gd name="connsiteX141" fmla="*/ 1781293 w 2520742"/>
                <a:gd name="connsiteY141" fmla="*/ 351966 h 3791122"/>
                <a:gd name="connsiteX142" fmla="*/ 1686103 w 2520742"/>
                <a:gd name="connsiteY142" fmla="*/ 245389 h 3791122"/>
                <a:gd name="connsiteX143" fmla="*/ 1579981 w 2520742"/>
                <a:gd name="connsiteY143" fmla="*/ 201210 h 3791122"/>
                <a:gd name="connsiteX144" fmla="*/ 1431958 w 2520742"/>
                <a:gd name="connsiteY144" fmla="*/ 279093 h 3791122"/>
                <a:gd name="connsiteX145" fmla="*/ 1404630 w 2520742"/>
                <a:gd name="connsiteY145" fmla="*/ 566031 h 3791122"/>
                <a:gd name="connsiteX146" fmla="*/ 1449265 w 2520742"/>
                <a:gd name="connsiteY146" fmla="*/ 651657 h 3791122"/>
                <a:gd name="connsiteX147" fmla="*/ 1373659 w 2520742"/>
                <a:gd name="connsiteY147" fmla="*/ 859345 h 3791122"/>
                <a:gd name="connsiteX148" fmla="*/ 1480236 w 2520742"/>
                <a:gd name="connsiteY148" fmla="*/ 1056103 h 3791122"/>
                <a:gd name="connsiteX149" fmla="*/ 1411462 w 2520742"/>
                <a:gd name="connsiteY149" fmla="*/ 1434588 h 3791122"/>
                <a:gd name="connsiteX150" fmla="*/ 1415561 w 2520742"/>
                <a:gd name="connsiteY150" fmla="*/ 1434132 h 3791122"/>
                <a:gd name="connsiteX151" fmla="*/ 1568139 w 2520742"/>
                <a:gd name="connsiteY151" fmla="*/ 1434588 h 3791122"/>
                <a:gd name="connsiteX152" fmla="*/ 1578615 w 2520742"/>
                <a:gd name="connsiteY152" fmla="*/ 1433221 h 3791122"/>
                <a:gd name="connsiteX153" fmla="*/ 1698400 w 2520742"/>
                <a:gd name="connsiteY153" fmla="*/ 1409537 h 3791122"/>
                <a:gd name="connsiteX154" fmla="*/ 1957555 w 2520742"/>
                <a:gd name="connsiteY154" fmla="*/ 1255593 h 3791122"/>
                <a:gd name="connsiteX155" fmla="*/ 1978506 w 2520742"/>
                <a:gd name="connsiteY155" fmla="*/ 1171333 h 3791122"/>
                <a:gd name="connsiteX156" fmla="*/ 1912009 w 2520742"/>
                <a:gd name="connsiteY156" fmla="*/ 1150382 h 3791122"/>
                <a:gd name="connsiteX157" fmla="*/ 1848701 w 2520742"/>
                <a:gd name="connsiteY157" fmla="*/ 1113035 h 3791122"/>
                <a:gd name="connsiteX158" fmla="*/ 1637824 w 2520742"/>
                <a:gd name="connsiteY158" fmla="*/ 1144006 h 3791122"/>
                <a:gd name="connsiteX159" fmla="*/ 1543089 w 2520742"/>
                <a:gd name="connsiteY159" fmla="*/ 1234642 h 3791122"/>
                <a:gd name="connsiteX160" fmla="*/ 1522593 w 2520742"/>
                <a:gd name="connsiteY160" fmla="*/ 1184542 h 3791122"/>
                <a:gd name="connsiteX161" fmla="*/ 1600021 w 2520742"/>
                <a:gd name="connsiteY161" fmla="*/ 1072044 h 3791122"/>
                <a:gd name="connsiteX162" fmla="*/ 1542634 w 2520742"/>
                <a:gd name="connsiteY162" fmla="*/ 948159 h 3791122"/>
                <a:gd name="connsiteX163" fmla="*/ 1573605 w 2520742"/>
                <a:gd name="connsiteY163" fmla="*/ 903069 h 3791122"/>
                <a:gd name="connsiteX164" fmla="*/ 1585447 w 2520742"/>
                <a:gd name="connsiteY164" fmla="*/ 911267 h 3791122"/>
                <a:gd name="connsiteX165" fmla="*/ 1655587 w 2520742"/>
                <a:gd name="connsiteY165" fmla="*/ 1071588 h 3791122"/>
                <a:gd name="connsiteX166" fmla="*/ 1661508 w 2520742"/>
                <a:gd name="connsiteY166" fmla="*/ 1090717 h 3791122"/>
                <a:gd name="connsiteX167" fmla="*/ 1809076 w 2520742"/>
                <a:gd name="connsiteY167" fmla="*/ 1074321 h 3791122"/>
                <a:gd name="connsiteX168" fmla="*/ 1811809 w 2520742"/>
                <a:gd name="connsiteY168" fmla="*/ 1054281 h 3791122"/>
                <a:gd name="connsiteX169" fmla="*/ 1800878 w 2520742"/>
                <a:gd name="connsiteY169" fmla="*/ 963189 h 3791122"/>
                <a:gd name="connsiteX170" fmla="*/ 1794502 w 2520742"/>
                <a:gd name="connsiteY170" fmla="*/ 948159 h 3791122"/>
                <a:gd name="connsiteX171" fmla="*/ 1733470 w 2520742"/>
                <a:gd name="connsiteY171" fmla="*/ 790116 h 3791122"/>
                <a:gd name="connsiteX172" fmla="*/ 1748045 w 2520742"/>
                <a:gd name="connsiteY172" fmla="*/ 733184 h 3791122"/>
                <a:gd name="connsiteX173" fmla="*/ 1645567 w 2520742"/>
                <a:gd name="connsiteY173" fmla="*/ 704945 h 3791122"/>
                <a:gd name="connsiteX174" fmla="*/ 1563129 w 2520742"/>
                <a:gd name="connsiteY174" fmla="*/ 573318 h 3791122"/>
                <a:gd name="connsiteX175" fmla="*/ 1543089 w 2520742"/>
                <a:gd name="connsiteY175" fmla="*/ 542803 h 3791122"/>
                <a:gd name="connsiteX176" fmla="*/ 1453820 w 2520742"/>
                <a:gd name="connsiteY176" fmla="*/ 433948 h 3791122"/>
                <a:gd name="connsiteX177" fmla="*/ 1506197 w 2520742"/>
                <a:gd name="connsiteY177" fmla="*/ 421651 h 3791122"/>
                <a:gd name="connsiteX178" fmla="*/ 1597289 w 2520742"/>
                <a:gd name="connsiteY178" fmla="*/ 501356 h 3791122"/>
                <a:gd name="connsiteX179" fmla="*/ 1711608 w 2520742"/>
                <a:gd name="connsiteY179" fmla="*/ 453077 h 3791122"/>
                <a:gd name="connsiteX180" fmla="*/ 1752599 w 2520742"/>
                <a:gd name="connsiteY180" fmla="*/ 489514 h 3791122"/>
                <a:gd name="connsiteX181" fmla="*/ 1617784 w 2520742"/>
                <a:gd name="connsiteY181" fmla="*/ 559199 h 3791122"/>
                <a:gd name="connsiteX182" fmla="*/ 1068047 w 2520742"/>
                <a:gd name="connsiteY182" fmla="*/ 433948 h 3791122"/>
                <a:gd name="connsiteX183" fmla="*/ 975134 w 2520742"/>
                <a:gd name="connsiteY183" fmla="*/ 544624 h 3791122"/>
                <a:gd name="connsiteX184" fmla="*/ 959193 w 2520742"/>
                <a:gd name="connsiteY184" fmla="*/ 566942 h 3791122"/>
                <a:gd name="connsiteX185" fmla="*/ 818457 w 2520742"/>
                <a:gd name="connsiteY185" fmla="*/ 726807 h 3791122"/>
                <a:gd name="connsiteX186" fmla="*/ 772000 w 2520742"/>
                <a:gd name="connsiteY186" fmla="*/ 734095 h 3791122"/>
                <a:gd name="connsiteX187" fmla="*/ 775644 w 2520742"/>
                <a:gd name="connsiteY187" fmla="*/ 744570 h 3791122"/>
                <a:gd name="connsiteX188" fmla="*/ 723722 w 2520742"/>
                <a:gd name="connsiteY188" fmla="*/ 949981 h 3791122"/>
                <a:gd name="connsiteX189" fmla="*/ 719622 w 2520742"/>
                <a:gd name="connsiteY189" fmla="*/ 962279 h 3791122"/>
                <a:gd name="connsiteX190" fmla="*/ 709147 w 2520742"/>
                <a:gd name="connsiteY190" fmla="*/ 1056103 h 3791122"/>
                <a:gd name="connsiteX191" fmla="*/ 710969 w 2520742"/>
                <a:gd name="connsiteY191" fmla="*/ 1071588 h 3791122"/>
                <a:gd name="connsiteX192" fmla="*/ 859903 w 2520742"/>
                <a:gd name="connsiteY192" fmla="*/ 1090262 h 3791122"/>
                <a:gd name="connsiteX193" fmla="*/ 865824 w 2520742"/>
                <a:gd name="connsiteY193" fmla="*/ 1077054 h 3791122"/>
                <a:gd name="connsiteX194" fmla="*/ 870834 w 2520742"/>
                <a:gd name="connsiteY194" fmla="*/ 1014201 h 3791122"/>
                <a:gd name="connsiteX195" fmla="*/ 947351 w 2520742"/>
                <a:gd name="connsiteY195" fmla="*/ 902614 h 3791122"/>
                <a:gd name="connsiteX196" fmla="*/ 978322 w 2520742"/>
                <a:gd name="connsiteY196" fmla="*/ 947704 h 3791122"/>
                <a:gd name="connsiteX197" fmla="*/ 920935 w 2520742"/>
                <a:gd name="connsiteY197" fmla="*/ 1070677 h 3791122"/>
                <a:gd name="connsiteX198" fmla="*/ 998362 w 2520742"/>
                <a:gd name="connsiteY198" fmla="*/ 1184086 h 3791122"/>
                <a:gd name="connsiteX199" fmla="*/ 977867 w 2520742"/>
                <a:gd name="connsiteY199" fmla="*/ 1234186 h 3791122"/>
                <a:gd name="connsiteX200" fmla="*/ 883132 w 2520742"/>
                <a:gd name="connsiteY200" fmla="*/ 1143550 h 3791122"/>
                <a:gd name="connsiteX201" fmla="*/ 669978 w 2520742"/>
                <a:gd name="connsiteY201" fmla="*/ 1110758 h 3791122"/>
                <a:gd name="connsiteX202" fmla="*/ 542450 w 2520742"/>
                <a:gd name="connsiteY202" fmla="*/ 1169512 h 3791122"/>
                <a:gd name="connsiteX203" fmla="*/ 564312 w 2520742"/>
                <a:gd name="connsiteY203" fmla="*/ 1256504 h 3791122"/>
                <a:gd name="connsiteX204" fmla="*/ 725088 w 2520742"/>
                <a:gd name="connsiteY204" fmla="*/ 1277000 h 3791122"/>
                <a:gd name="connsiteX205" fmla="*/ 822556 w 2520742"/>
                <a:gd name="connsiteY205" fmla="*/ 1408627 h 3791122"/>
                <a:gd name="connsiteX206" fmla="*/ 943707 w 2520742"/>
                <a:gd name="connsiteY206" fmla="*/ 1432766 h 3791122"/>
                <a:gd name="connsiteX207" fmla="*/ 958282 w 2520742"/>
                <a:gd name="connsiteY207" fmla="*/ 1432310 h 3791122"/>
                <a:gd name="connsiteX208" fmla="*/ 1024323 w 2520742"/>
                <a:gd name="connsiteY208" fmla="*/ 1420013 h 3791122"/>
                <a:gd name="connsiteX209" fmla="*/ 1113137 w 2520742"/>
                <a:gd name="connsiteY209" fmla="*/ 1430944 h 3791122"/>
                <a:gd name="connsiteX210" fmla="*/ 1151851 w 2520742"/>
                <a:gd name="connsiteY210" fmla="*/ 1273356 h 3791122"/>
                <a:gd name="connsiteX211" fmla="*/ 1042086 w 2520742"/>
                <a:gd name="connsiteY211" fmla="*/ 1055647 h 3791122"/>
                <a:gd name="connsiteX212" fmla="*/ 1072602 w 2520742"/>
                <a:gd name="connsiteY212" fmla="*/ 649379 h 3791122"/>
                <a:gd name="connsiteX213" fmla="*/ 1114048 w 2520742"/>
                <a:gd name="connsiteY213" fmla="*/ 569219 h 3791122"/>
                <a:gd name="connsiteX214" fmla="*/ 1095830 w 2520742"/>
                <a:gd name="connsiteY214" fmla="*/ 284103 h 3791122"/>
                <a:gd name="connsiteX215" fmla="*/ 995630 w 2520742"/>
                <a:gd name="connsiteY215" fmla="*/ 206220 h 3791122"/>
                <a:gd name="connsiteX216" fmla="*/ 860359 w 2520742"/>
                <a:gd name="connsiteY216" fmla="*/ 231725 h 3791122"/>
                <a:gd name="connsiteX217" fmla="*/ 741029 w 2520742"/>
                <a:gd name="connsiteY217" fmla="*/ 351510 h 3791122"/>
                <a:gd name="connsiteX218" fmla="*/ 721900 w 2520742"/>
                <a:gd name="connsiteY218" fmla="*/ 357887 h 3791122"/>
                <a:gd name="connsiteX219" fmla="*/ 631264 w 2520742"/>
                <a:gd name="connsiteY219" fmla="*/ 361986 h 3791122"/>
                <a:gd name="connsiteX220" fmla="*/ 579342 w 2520742"/>
                <a:gd name="connsiteY220" fmla="*/ 570585 h 3791122"/>
                <a:gd name="connsiteX221" fmla="*/ 772000 w 2520742"/>
                <a:gd name="connsiteY221" fmla="*/ 678984 h 3791122"/>
                <a:gd name="connsiteX222" fmla="*/ 904538 w 2520742"/>
                <a:gd name="connsiteY222" fmla="*/ 560565 h 3791122"/>
                <a:gd name="connsiteX223" fmla="*/ 769723 w 2520742"/>
                <a:gd name="connsiteY223" fmla="*/ 489059 h 3791122"/>
                <a:gd name="connsiteX224" fmla="*/ 809347 w 2520742"/>
                <a:gd name="connsiteY224" fmla="*/ 454444 h 3791122"/>
                <a:gd name="connsiteX225" fmla="*/ 1016581 w 2520742"/>
                <a:gd name="connsiteY225" fmla="*/ 422562 h 3791122"/>
                <a:gd name="connsiteX226" fmla="*/ 1068047 w 2520742"/>
                <a:gd name="connsiteY226" fmla="*/ 433948 h 3791122"/>
                <a:gd name="connsiteX227" fmla="*/ 637185 w 2520742"/>
                <a:gd name="connsiteY227" fmla="*/ 921743 h 3791122"/>
                <a:gd name="connsiteX228" fmla="*/ 676354 w 2520742"/>
                <a:gd name="connsiteY228" fmla="*/ 912178 h 3791122"/>
                <a:gd name="connsiteX229" fmla="*/ 736019 w 2520742"/>
                <a:gd name="connsiteY229" fmla="*/ 791938 h 3791122"/>
                <a:gd name="connsiteX230" fmla="*/ 671799 w 2520742"/>
                <a:gd name="connsiteY230" fmla="*/ 712688 h 3791122"/>
                <a:gd name="connsiteX231" fmla="*/ 514667 w 2520742"/>
                <a:gd name="connsiteY231" fmla="*/ 565120 h 3791122"/>
                <a:gd name="connsiteX232" fmla="*/ 506468 w 2520742"/>
                <a:gd name="connsiteY232" fmla="*/ 546902 h 3791122"/>
                <a:gd name="connsiteX233" fmla="*/ 383040 w 2520742"/>
                <a:gd name="connsiteY233" fmla="*/ 655756 h 3791122"/>
                <a:gd name="connsiteX234" fmla="*/ 423120 w 2520742"/>
                <a:gd name="connsiteY234" fmla="*/ 810156 h 3791122"/>
                <a:gd name="connsiteX235" fmla="*/ 431773 w 2520742"/>
                <a:gd name="connsiteY235" fmla="*/ 821998 h 3791122"/>
                <a:gd name="connsiteX236" fmla="*/ 242759 w 2520742"/>
                <a:gd name="connsiteY236" fmla="*/ 970932 h 3791122"/>
                <a:gd name="connsiteX237" fmla="*/ 275552 w 2520742"/>
                <a:gd name="connsiteY237" fmla="*/ 1126699 h 3791122"/>
                <a:gd name="connsiteX238" fmla="*/ 465933 w 2520742"/>
                <a:gd name="connsiteY238" fmla="*/ 1108025 h 3791122"/>
                <a:gd name="connsiteX239" fmla="*/ 640373 w 2520742"/>
                <a:gd name="connsiteY239" fmla="*/ 1064301 h 3791122"/>
                <a:gd name="connsiteX240" fmla="*/ 659502 w 2520742"/>
                <a:gd name="connsiteY240" fmla="*/ 955447 h 3791122"/>
                <a:gd name="connsiteX241" fmla="*/ 637185 w 2520742"/>
                <a:gd name="connsiteY241" fmla="*/ 921743 h 3791122"/>
                <a:gd name="connsiteX242" fmla="*/ 2016309 w 2520742"/>
                <a:gd name="connsiteY242" fmla="*/ 546902 h 3791122"/>
                <a:gd name="connsiteX243" fmla="*/ 2013121 w 2520742"/>
                <a:gd name="connsiteY243" fmla="*/ 552823 h 3791122"/>
                <a:gd name="connsiteX244" fmla="*/ 1842325 w 2520742"/>
                <a:gd name="connsiteY244" fmla="*/ 715876 h 3791122"/>
                <a:gd name="connsiteX245" fmla="*/ 1800878 w 2520742"/>
                <a:gd name="connsiteY245" fmla="*/ 751402 h 3791122"/>
                <a:gd name="connsiteX246" fmla="*/ 1785848 w 2520742"/>
                <a:gd name="connsiteY246" fmla="*/ 829741 h 3791122"/>
                <a:gd name="connsiteX247" fmla="*/ 1851434 w 2520742"/>
                <a:gd name="connsiteY247" fmla="*/ 913545 h 3791122"/>
                <a:gd name="connsiteX248" fmla="*/ 1886504 w 2520742"/>
                <a:gd name="connsiteY248" fmla="*/ 920376 h 3791122"/>
                <a:gd name="connsiteX249" fmla="*/ 1880127 w 2520742"/>
                <a:gd name="connsiteY249" fmla="*/ 929030 h 3791122"/>
                <a:gd name="connsiteX250" fmla="*/ 1853711 w 2520742"/>
                <a:gd name="connsiteY250" fmla="*/ 990517 h 3791122"/>
                <a:gd name="connsiteX251" fmla="*/ 1910643 w 2520742"/>
                <a:gd name="connsiteY251" fmla="*/ 1085252 h 3791122"/>
                <a:gd name="connsiteX252" fmla="*/ 2071419 w 2520742"/>
                <a:gd name="connsiteY252" fmla="*/ 1104381 h 3791122"/>
                <a:gd name="connsiteX253" fmla="*/ 2237206 w 2520742"/>
                <a:gd name="connsiteY253" fmla="*/ 1121689 h 3791122"/>
                <a:gd name="connsiteX254" fmla="*/ 2248137 w 2520742"/>
                <a:gd name="connsiteY254" fmla="*/ 1126243 h 3791122"/>
                <a:gd name="connsiteX255" fmla="*/ 2276831 w 2520742"/>
                <a:gd name="connsiteY255" fmla="*/ 958635 h 3791122"/>
                <a:gd name="connsiteX256" fmla="*/ 2092371 w 2520742"/>
                <a:gd name="connsiteY256" fmla="*/ 821998 h 3791122"/>
                <a:gd name="connsiteX257" fmla="*/ 2092371 w 2520742"/>
                <a:gd name="connsiteY257" fmla="*/ 820176 h 3791122"/>
                <a:gd name="connsiteX258" fmla="*/ 2096925 w 2520742"/>
                <a:gd name="connsiteY258" fmla="*/ 814255 h 3791122"/>
                <a:gd name="connsiteX259" fmla="*/ 2142471 w 2520742"/>
                <a:gd name="connsiteY259" fmla="*/ 691737 h 3791122"/>
                <a:gd name="connsiteX260" fmla="*/ 2016309 w 2520742"/>
                <a:gd name="connsiteY260" fmla="*/ 546902 h 37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520742" h="3791122">
                  <a:moveTo>
                    <a:pt x="1382768" y="3791123"/>
                  </a:moveTo>
                  <a:cubicBezTo>
                    <a:pt x="1302608" y="3791123"/>
                    <a:pt x="1222903" y="3791123"/>
                    <a:pt x="1142742" y="3791123"/>
                  </a:cubicBezTo>
                  <a:cubicBezTo>
                    <a:pt x="1140920" y="3790212"/>
                    <a:pt x="1139099" y="3789301"/>
                    <a:pt x="1137277" y="3788846"/>
                  </a:cubicBezTo>
                  <a:cubicBezTo>
                    <a:pt x="1068047" y="3779281"/>
                    <a:pt x="1022957" y="3736923"/>
                    <a:pt x="1009293" y="3668605"/>
                  </a:cubicBezTo>
                  <a:cubicBezTo>
                    <a:pt x="1003828" y="3642644"/>
                    <a:pt x="1003828" y="3642644"/>
                    <a:pt x="976500" y="3640822"/>
                  </a:cubicBezTo>
                  <a:cubicBezTo>
                    <a:pt x="855804" y="3633079"/>
                    <a:pt x="769723" y="3536522"/>
                    <a:pt x="775188" y="3416282"/>
                  </a:cubicBezTo>
                  <a:cubicBezTo>
                    <a:pt x="775188" y="3411727"/>
                    <a:pt x="774277" y="3406262"/>
                    <a:pt x="771545" y="3403073"/>
                  </a:cubicBezTo>
                  <a:cubicBezTo>
                    <a:pt x="715979" y="3342498"/>
                    <a:pt x="711880" y="3272813"/>
                    <a:pt x="741029" y="3200395"/>
                  </a:cubicBezTo>
                  <a:cubicBezTo>
                    <a:pt x="750594" y="3176711"/>
                    <a:pt x="750594" y="3161681"/>
                    <a:pt x="737841" y="3138908"/>
                  </a:cubicBezTo>
                  <a:cubicBezTo>
                    <a:pt x="704137" y="3078333"/>
                    <a:pt x="709602" y="3015935"/>
                    <a:pt x="738752" y="2954448"/>
                  </a:cubicBezTo>
                  <a:cubicBezTo>
                    <a:pt x="741029" y="2949438"/>
                    <a:pt x="741940" y="2940784"/>
                    <a:pt x="739207" y="2936230"/>
                  </a:cubicBezTo>
                  <a:cubicBezTo>
                    <a:pt x="693661" y="2862446"/>
                    <a:pt x="697760" y="2789573"/>
                    <a:pt x="742395" y="2717155"/>
                  </a:cubicBezTo>
                  <a:cubicBezTo>
                    <a:pt x="747405" y="2709412"/>
                    <a:pt x="746950" y="2704402"/>
                    <a:pt x="742851" y="2696204"/>
                  </a:cubicBezTo>
                  <a:cubicBezTo>
                    <a:pt x="728732" y="2669787"/>
                    <a:pt x="714612" y="2642915"/>
                    <a:pt x="702771" y="2615588"/>
                  </a:cubicBezTo>
                  <a:cubicBezTo>
                    <a:pt x="682730" y="2569587"/>
                    <a:pt x="666789" y="2521764"/>
                    <a:pt x="645383" y="2476218"/>
                  </a:cubicBezTo>
                  <a:cubicBezTo>
                    <a:pt x="599382" y="2378750"/>
                    <a:pt x="531974" y="2296313"/>
                    <a:pt x="460467" y="2217063"/>
                  </a:cubicBezTo>
                  <a:cubicBezTo>
                    <a:pt x="395792" y="2145101"/>
                    <a:pt x="327929" y="2076327"/>
                    <a:pt x="266442" y="2001632"/>
                  </a:cubicBezTo>
                  <a:cubicBezTo>
                    <a:pt x="117963" y="1822637"/>
                    <a:pt x="33248" y="1615860"/>
                    <a:pt x="8198" y="1384487"/>
                  </a:cubicBezTo>
                  <a:cubicBezTo>
                    <a:pt x="5465" y="1357615"/>
                    <a:pt x="2733" y="1330743"/>
                    <a:pt x="0" y="1303871"/>
                  </a:cubicBezTo>
                  <a:cubicBezTo>
                    <a:pt x="0" y="1264247"/>
                    <a:pt x="0" y="1225077"/>
                    <a:pt x="0" y="1185453"/>
                  </a:cubicBezTo>
                  <a:cubicBezTo>
                    <a:pt x="911" y="1181354"/>
                    <a:pt x="1822" y="1176799"/>
                    <a:pt x="2277" y="1172700"/>
                  </a:cubicBezTo>
                  <a:cubicBezTo>
                    <a:pt x="14119" y="976398"/>
                    <a:pt x="66952" y="791938"/>
                    <a:pt x="165331" y="622052"/>
                  </a:cubicBezTo>
                  <a:cubicBezTo>
                    <a:pt x="339316" y="321906"/>
                    <a:pt x="592550" y="123782"/>
                    <a:pt x="930499" y="38611"/>
                  </a:cubicBezTo>
                  <a:cubicBezTo>
                    <a:pt x="1110860" y="-6934"/>
                    <a:pt x="1293954" y="-9212"/>
                    <a:pt x="1477048" y="16294"/>
                  </a:cubicBezTo>
                  <a:cubicBezTo>
                    <a:pt x="1710242" y="48631"/>
                    <a:pt x="1918841" y="140634"/>
                    <a:pt x="2093281" y="298677"/>
                  </a:cubicBezTo>
                  <a:cubicBezTo>
                    <a:pt x="2414379" y="590626"/>
                    <a:pt x="2555115" y="955902"/>
                    <a:pt x="2513669" y="1388131"/>
                  </a:cubicBezTo>
                  <a:cubicBezTo>
                    <a:pt x="2491806" y="1614038"/>
                    <a:pt x="2406181" y="1816716"/>
                    <a:pt x="2264078" y="1993434"/>
                  </a:cubicBezTo>
                  <a:cubicBezTo>
                    <a:pt x="2205324" y="2066307"/>
                    <a:pt x="2140194" y="2134170"/>
                    <a:pt x="2075519" y="2202033"/>
                  </a:cubicBezTo>
                  <a:cubicBezTo>
                    <a:pt x="1967575" y="2314986"/>
                    <a:pt x="1880583" y="2440693"/>
                    <a:pt x="1829116" y="2589627"/>
                  </a:cubicBezTo>
                  <a:cubicBezTo>
                    <a:pt x="1816363" y="2626064"/>
                    <a:pt x="1797234" y="2660678"/>
                    <a:pt x="1779927" y="2695293"/>
                  </a:cubicBezTo>
                  <a:cubicBezTo>
                    <a:pt x="1775372" y="2704402"/>
                    <a:pt x="1774917" y="2709868"/>
                    <a:pt x="1780382" y="2718521"/>
                  </a:cubicBezTo>
                  <a:cubicBezTo>
                    <a:pt x="1823195" y="2788662"/>
                    <a:pt x="1827750" y="2860168"/>
                    <a:pt x="1784481" y="2932131"/>
                  </a:cubicBezTo>
                  <a:cubicBezTo>
                    <a:pt x="1779016" y="2941240"/>
                    <a:pt x="1779016" y="2946705"/>
                    <a:pt x="1783571" y="2955814"/>
                  </a:cubicBezTo>
                  <a:cubicBezTo>
                    <a:pt x="1813631" y="3017757"/>
                    <a:pt x="1818185" y="3081065"/>
                    <a:pt x="1783115" y="3141186"/>
                  </a:cubicBezTo>
                  <a:cubicBezTo>
                    <a:pt x="1770818" y="3162137"/>
                    <a:pt x="1771729" y="3175800"/>
                    <a:pt x="1780382" y="3197207"/>
                  </a:cubicBezTo>
                  <a:cubicBezTo>
                    <a:pt x="1809987" y="3270536"/>
                    <a:pt x="1807254" y="3340676"/>
                    <a:pt x="1750778" y="3402618"/>
                  </a:cubicBezTo>
                  <a:cubicBezTo>
                    <a:pt x="1748045" y="3405806"/>
                    <a:pt x="1746679" y="3411727"/>
                    <a:pt x="1747134" y="3415826"/>
                  </a:cubicBezTo>
                  <a:cubicBezTo>
                    <a:pt x="1756699" y="3511928"/>
                    <a:pt x="1682004" y="3631257"/>
                    <a:pt x="1543089" y="3640367"/>
                  </a:cubicBezTo>
                  <a:cubicBezTo>
                    <a:pt x="1517584" y="3642188"/>
                    <a:pt x="1517584" y="3642188"/>
                    <a:pt x="1512574" y="3667239"/>
                  </a:cubicBezTo>
                  <a:cubicBezTo>
                    <a:pt x="1499365" y="3730092"/>
                    <a:pt x="1462929" y="3770627"/>
                    <a:pt x="1399620" y="3786568"/>
                  </a:cubicBezTo>
                  <a:cubicBezTo>
                    <a:pt x="1394155" y="3788390"/>
                    <a:pt x="1388234" y="3789757"/>
                    <a:pt x="1382768" y="3791123"/>
                  </a:cubicBezTo>
                  <a:close/>
                  <a:moveTo>
                    <a:pt x="1561307" y="1757051"/>
                  </a:moveTo>
                  <a:cubicBezTo>
                    <a:pt x="1565407" y="1739289"/>
                    <a:pt x="1569050" y="1721981"/>
                    <a:pt x="1573149" y="1704218"/>
                  </a:cubicBezTo>
                  <a:cubicBezTo>
                    <a:pt x="1649666" y="1722892"/>
                    <a:pt x="1697034" y="1768893"/>
                    <a:pt x="1716163" y="1844499"/>
                  </a:cubicBezTo>
                  <a:cubicBezTo>
                    <a:pt x="1743946" y="1841311"/>
                    <a:pt x="1769451" y="1833568"/>
                    <a:pt x="1791313" y="1818083"/>
                  </a:cubicBezTo>
                  <a:cubicBezTo>
                    <a:pt x="1823195" y="1795765"/>
                    <a:pt x="1840503" y="1765249"/>
                    <a:pt x="1839136" y="1725169"/>
                  </a:cubicBezTo>
                  <a:cubicBezTo>
                    <a:pt x="1837314" y="1683267"/>
                    <a:pt x="1816363" y="1651385"/>
                    <a:pt x="1785848" y="1624969"/>
                  </a:cubicBezTo>
                  <a:cubicBezTo>
                    <a:pt x="1773095" y="1614038"/>
                    <a:pt x="1758065" y="1604929"/>
                    <a:pt x="1744857" y="1595364"/>
                  </a:cubicBezTo>
                  <a:cubicBezTo>
                    <a:pt x="1746223" y="1577146"/>
                    <a:pt x="1749411" y="1559838"/>
                    <a:pt x="1748956" y="1542075"/>
                  </a:cubicBezTo>
                  <a:cubicBezTo>
                    <a:pt x="1747134" y="1483322"/>
                    <a:pt x="1707054" y="1451440"/>
                    <a:pt x="1650577" y="1467381"/>
                  </a:cubicBezTo>
                  <a:cubicBezTo>
                    <a:pt x="1623705" y="1475123"/>
                    <a:pt x="1599566" y="1491520"/>
                    <a:pt x="1572238" y="1504728"/>
                  </a:cubicBezTo>
                  <a:cubicBezTo>
                    <a:pt x="1564496" y="1500174"/>
                    <a:pt x="1553109" y="1491975"/>
                    <a:pt x="1540812" y="1486054"/>
                  </a:cubicBezTo>
                  <a:cubicBezTo>
                    <a:pt x="1518950" y="1475123"/>
                    <a:pt x="1495266" y="1470569"/>
                    <a:pt x="1470671" y="1474668"/>
                  </a:cubicBezTo>
                  <a:cubicBezTo>
                    <a:pt x="1425126" y="1482411"/>
                    <a:pt x="1391877" y="1508372"/>
                    <a:pt x="1369560" y="1547086"/>
                  </a:cubicBezTo>
                  <a:cubicBezTo>
                    <a:pt x="1319915" y="1634078"/>
                    <a:pt x="1331301" y="1718793"/>
                    <a:pt x="1383679" y="1800775"/>
                  </a:cubicBezTo>
                  <a:cubicBezTo>
                    <a:pt x="1392788" y="1815350"/>
                    <a:pt x="1404175" y="1828103"/>
                    <a:pt x="1411917" y="1838123"/>
                  </a:cubicBezTo>
                  <a:cubicBezTo>
                    <a:pt x="1390966" y="1873193"/>
                    <a:pt x="1367283" y="1904619"/>
                    <a:pt x="1352253" y="1940145"/>
                  </a:cubicBezTo>
                  <a:cubicBezTo>
                    <a:pt x="1319915" y="2015295"/>
                    <a:pt x="1319915" y="2090446"/>
                    <a:pt x="1368194" y="2159675"/>
                  </a:cubicBezTo>
                  <a:cubicBezTo>
                    <a:pt x="1406907" y="2214786"/>
                    <a:pt x="1461107" y="2239380"/>
                    <a:pt x="1528970" y="2227539"/>
                  </a:cubicBezTo>
                  <a:cubicBezTo>
                    <a:pt x="1574516" y="2219796"/>
                    <a:pt x="1611863" y="2195201"/>
                    <a:pt x="1645112" y="2163319"/>
                  </a:cubicBezTo>
                  <a:cubicBezTo>
                    <a:pt x="1651943" y="2156943"/>
                    <a:pt x="1656953" y="2156032"/>
                    <a:pt x="1666063" y="2159220"/>
                  </a:cubicBezTo>
                  <a:cubicBezTo>
                    <a:pt x="1684281" y="2165141"/>
                    <a:pt x="1702955" y="2170151"/>
                    <a:pt x="1721628" y="2173795"/>
                  </a:cubicBezTo>
                  <a:cubicBezTo>
                    <a:pt x="1782204" y="2184270"/>
                    <a:pt x="1837770" y="2161497"/>
                    <a:pt x="1866919" y="2113674"/>
                  </a:cubicBezTo>
                  <a:cubicBezTo>
                    <a:pt x="1882405" y="2089080"/>
                    <a:pt x="1890603" y="2061752"/>
                    <a:pt x="1891969" y="2032603"/>
                  </a:cubicBezTo>
                  <a:cubicBezTo>
                    <a:pt x="1892880" y="2010286"/>
                    <a:pt x="1891969" y="1987513"/>
                    <a:pt x="1891969" y="1965195"/>
                  </a:cubicBezTo>
                  <a:cubicBezTo>
                    <a:pt x="1905633" y="1967472"/>
                    <a:pt x="1918386" y="1969750"/>
                    <a:pt x="1931139" y="1971572"/>
                  </a:cubicBezTo>
                  <a:cubicBezTo>
                    <a:pt x="2033617" y="1986602"/>
                    <a:pt x="2119243" y="1916917"/>
                    <a:pt x="2122431" y="1813528"/>
                  </a:cubicBezTo>
                  <a:cubicBezTo>
                    <a:pt x="2123342" y="1780735"/>
                    <a:pt x="2118332" y="1747487"/>
                    <a:pt x="2116054" y="1712872"/>
                  </a:cubicBezTo>
                  <a:cubicBezTo>
                    <a:pt x="2114233" y="1713783"/>
                    <a:pt x="2115143" y="1713327"/>
                    <a:pt x="2116054" y="1712872"/>
                  </a:cubicBezTo>
                  <a:cubicBezTo>
                    <a:pt x="2118787" y="1711961"/>
                    <a:pt x="2121520" y="1711050"/>
                    <a:pt x="2124253" y="1709684"/>
                  </a:cubicBezTo>
                  <a:cubicBezTo>
                    <a:pt x="2175264" y="1690555"/>
                    <a:pt x="2218532" y="1660494"/>
                    <a:pt x="2252236" y="1617681"/>
                  </a:cubicBezTo>
                  <a:cubicBezTo>
                    <a:pt x="2331030" y="1517481"/>
                    <a:pt x="2343783" y="1349417"/>
                    <a:pt x="2280019" y="1238741"/>
                  </a:cubicBezTo>
                  <a:cubicBezTo>
                    <a:pt x="2245404" y="1178621"/>
                    <a:pt x="2193027" y="1149016"/>
                    <a:pt x="2123797" y="1150382"/>
                  </a:cubicBezTo>
                  <a:cubicBezTo>
                    <a:pt x="2045003" y="1151749"/>
                    <a:pt x="2000368" y="1206859"/>
                    <a:pt x="2015854" y="1284287"/>
                  </a:cubicBezTo>
                  <a:cubicBezTo>
                    <a:pt x="2019497" y="1302960"/>
                    <a:pt x="2025874" y="1320723"/>
                    <a:pt x="2029973" y="1335298"/>
                  </a:cubicBezTo>
                  <a:cubicBezTo>
                    <a:pt x="1996269" y="1326644"/>
                    <a:pt x="1961199" y="1314802"/>
                    <a:pt x="1925673" y="1309337"/>
                  </a:cubicBezTo>
                  <a:cubicBezTo>
                    <a:pt x="1870563" y="1300683"/>
                    <a:pt x="1819552" y="1312070"/>
                    <a:pt x="1784481" y="1359893"/>
                  </a:cubicBezTo>
                  <a:cubicBezTo>
                    <a:pt x="1770818" y="1378566"/>
                    <a:pt x="1763075" y="1401795"/>
                    <a:pt x="1753055" y="1423201"/>
                  </a:cubicBezTo>
                  <a:cubicBezTo>
                    <a:pt x="1749411" y="1430488"/>
                    <a:pt x="1751233" y="1435954"/>
                    <a:pt x="1758520" y="1441875"/>
                  </a:cubicBezTo>
                  <a:cubicBezTo>
                    <a:pt x="1790858" y="1469658"/>
                    <a:pt x="1807710" y="1506094"/>
                    <a:pt x="1807710" y="1548452"/>
                  </a:cubicBezTo>
                  <a:cubicBezTo>
                    <a:pt x="1807710" y="1563938"/>
                    <a:pt x="1812720" y="1571680"/>
                    <a:pt x="1823651" y="1580789"/>
                  </a:cubicBezTo>
                  <a:cubicBezTo>
                    <a:pt x="1882405" y="1629979"/>
                    <a:pt x="1908821" y="1691921"/>
                    <a:pt x="1888781" y="1767527"/>
                  </a:cubicBezTo>
                  <a:cubicBezTo>
                    <a:pt x="1869196" y="1841311"/>
                    <a:pt x="1815453" y="1880936"/>
                    <a:pt x="1743035" y="1895966"/>
                  </a:cubicBezTo>
                  <a:cubicBezTo>
                    <a:pt x="1723450" y="1900065"/>
                    <a:pt x="1716163" y="1906441"/>
                    <a:pt x="1710697" y="1926026"/>
                  </a:cubicBezTo>
                  <a:cubicBezTo>
                    <a:pt x="1692935" y="1989334"/>
                    <a:pt x="1649211" y="2030326"/>
                    <a:pt x="1588179" y="2056287"/>
                  </a:cubicBezTo>
                  <a:cubicBezTo>
                    <a:pt x="1581348" y="2038524"/>
                    <a:pt x="1574971" y="2022127"/>
                    <a:pt x="1568595" y="2005275"/>
                  </a:cubicBezTo>
                  <a:cubicBezTo>
                    <a:pt x="1625982" y="1977948"/>
                    <a:pt x="1664241" y="1936501"/>
                    <a:pt x="1662874" y="1871371"/>
                  </a:cubicBezTo>
                  <a:cubicBezTo>
                    <a:pt x="1661508" y="1807607"/>
                    <a:pt x="1618695" y="1775270"/>
                    <a:pt x="1561307" y="1757051"/>
                  </a:cubicBezTo>
                  <a:close/>
                  <a:moveTo>
                    <a:pt x="776555" y="1591265"/>
                  </a:moveTo>
                  <a:cubicBezTo>
                    <a:pt x="752871" y="1613127"/>
                    <a:pt x="728732" y="1631345"/>
                    <a:pt x="709602" y="1654118"/>
                  </a:cubicBezTo>
                  <a:cubicBezTo>
                    <a:pt x="685008" y="1683267"/>
                    <a:pt x="675899" y="1718793"/>
                    <a:pt x="685919" y="1756596"/>
                  </a:cubicBezTo>
                  <a:cubicBezTo>
                    <a:pt x="698671" y="1805330"/>
                    <a:pt x="750138" y="1842222"/>
                    <a:pt x="805248" y="1843133"/>
                  </a:cubicBezTo>
                  <a:cubicBezTo>
                    <a:pt x="838041" y="1757507"/>
                    <a:pt x="887686" y="1710139"/>
                    <a:pt x="949173" y="1705585"/>
                  </a:cubicBezTo>
                  <a:cubicBezTo>
                    <a:pt x="952817" y="1722437"/>
                    <a:pt x="956460" y="1739744"/>
                    <a:pt x="960104" y="1756140"/>
                  </a:cubicBezTo>
                  <a:cubicBezTo>
                    <a:pt x="891330" y="1784834"/>
                    <a:pt x="862181" y="1813528"/>
                    <a:pt x="858992" y="1861806"/>
                  </a:cubicBezTo>
                  <a:cubicBezTo>
                    <a:pt x="854438" y="1931947"/>
                    <a:pt x="893607" y="1975671"/>
                    <a:pt x="953272" y="2004820"/>
                  </a:cubicBezTo>
                  <a:cubicBezTo>
                    <a:pt x="946440" y="2021672"/>
                    <a:pt x="940064" y="2038068"/>
                    <a:pt x="933232" y="2055376"/>
                  </a:cubicBezTo>
                  <a:cubicBezTo>
                    <a:pt x="862636" y="2024860"/>
                    <a:pt x="818001" y="1974304"/>
                    <a:pt x="804338" y="1901431"/>
                  </a:cubicBezTo>
                  <a:cubicBezTo>
                    <a:pt x="783386" y="1895966"/>
                    <a:pt x="764713" y="1892322"/>
                    <a:pt x="746494" y="1885946"/>
                  </a:cubicBezTo>
                  <a:cubicBezTo>
                    <a:pt x="669522" y="1859074"/>
                    <a:pt x="623521" y="1792577"/>
                    <a:pt x="627165" y="1711050"/>
                  </a:cubicBezTo>
                  <a:cubicBezTo>
                    <a:pt x="629897" y="1653207"/>
                    <a:pt x="659047" y="1609028"/>
                    <a:pt x="703681" y="1573502"/>
                  </a:cubicBezTo>
                  <a:cubicBezTo>
                    <a:pt x="708236" y="1569858"/>
                    <a:pt x="712791" y="1563027"/>
                    <a:pt x="712791" y="1557561"/>
                  </a:cubicBezTo>
                  <a:cubicBezTo>
                    <a:pt x="711880" y="1509738"/>
                    <a:pt x="728276" y="1470113"/>
                    <a:pt x="764257" y="1438231"/>
                  </a:cubicBezTo>
                  <a:cubicBezTo>
                    <a:pt x="766990" y="1435499"/>
                    <a:pt x="769723" y="1429578"/>
                    <a:pt x="768812" y="1426389"/>
                  </a:cubicBezTo>
                  <a:cubicBezTo>
                    <a:pt x="759703" y="1391775"/>
                    <a:pt x="745128" y="1360348"/>
                    <a:pt x="716890" y="1337120"/>
                  </a:cubicBezTo>
                  <a:cubicBezTo>
                    <a:pt x="675899" y="1302960"/>
                    <a:pt x="627620" y="1300228"/>
                    <a:pt x="578431" y="1310248"/>
                  </a:cubicBezTo>
                  <a:cubicBezTo>
                    <a:pt x="548371" y="1316624"/>
                    <a:pt x="519221" y="1327100"/>
                    <a:pt x="490527" y="1335298"/>
                  </a:cubicBezTo>
                  <a:cubicBezTo>
                    <a:pt x="494627" y="1321179"/>
                    <a:pt x="500092" y="1305693"/>
                    <a:pt x="503736" y="1290208"/>
                  </a:cubicBezTo>
                  <a:cubicBezTo>
                    <a:pt x="524231" y="1201394"/>
                    <a:pt x="464111" y="1135352"/>
                    <a:pt x="373930" y="1148561"/>
                  </a:cubicBezTo>
                  <a:cubicBezTo>
                    <a:pt x="302424" y="1159036"/>
                    <a:pt x="256422" y="1203215"/>
                    <a:pt x="227729" y="1266524"/>
                  </a:cubicBezTo>
                  <a:cubicBezTo>
                    <a:pt x="195847" y="1336664"/>
                    <a:pt x="195391" y="1409993"/>
                    <a:pt x="209966" y="1483777"/>
                  </a:cubicBezTo>
                  <a:cubicBezTo>
                    <a:pt x="229550" y="1584433"/>
                    <a:pt x="283750" y="1659584"/>
                    <a:pt x="379851" y="1701030"/>
                  </a:cubicBezTo>
                  <a:cubicBezTo>
                    <a:pt x="389416" y="1705129"/>
                    <a:pt x="398981" y="1708317"/>
                    <a:pt x="408090" y="1711961"/>
                  </a:cubicBezTo>
                  <a:cubicBezTo>
                    <a:pt x="404901" y="1730179"/>
                    <a:pt x="400802" y="1747031"/>
                    <a:pt x="398981" y="1763883"/>
                  </a:cubicBezTo>
                  <a:cubicBezTo>
                    <a:pt x="397614" y="1781646"/>
                    <a:pt x="397159" y="1799409"/>
                    <a:pt x="398525" y="1817172"/>
                  </a:cubicBezTo>
                  <a:cubicBezTo>
                    <a:pt x="404901" y="1908718"/>
                    <a:pt x="473220" y="1972027"/>
                    <a:pt x="564312" y="1971116"/>
                  </a:cubicBezTo>
                  <a:cubicBezTo>
                    <a:pt x="585718" y="1971116"/>
                    <a:pt x="607125" y="1966562"/>
                    <a:pt x="629442" y="1963829"/>
                  </a:cubicBezTo>
                  <a:cubicBezTo>
                    <a:pt x="628986" y="1968839"/>
                    <a:pt x="628531" y="1973849"/>
                    <a:pt x="628531" y="1979314"/>
                  </a:cubicBezTo>
                  <a:cubicBezTo>
                    <a:pt x="629897" y="2005275"/>
                    <a:pt x="628076" y="2031692"/>
                    <a:pt x="633086" y="2057198"/>
                  </a:cubicBezTo>
                  <a:cubicBezTo>
                    <a:pt x="644472" y="2120506"/>
                    <a:pt x="685463" y="2161953"/>
                    <a:pt x="745128" y="2171517"/>
                  </a:cubicBezTo>
                  <a:cubicBezTo>
                    <a:pt x="782476" y="2177438"/>
                    <a:pt x="818912" y="2171062"/>
                    <a:pt x="853982" y="2157398"/>
                  </a:cubicBezTo>
                  <a:cubicBezTo>
                    <a:pt x="864002" y="2153755"/>
                    <a:pt x="869468" y="2156032"/>
                    <a:pt x="877211" y="2162408"/>
                  </a:cubicBezTo>
                  <a:cubicBezTo>
                    <a:pt x="896340" y="2177894"/>
                    <a:pt x="915925" y="2192924"/>
                    <a:pt x="936876" y="2205677"/>
                  </a:cubicBezTo>
                  <a:cubicBezTo>
                    <a:pt x="966936" y="2222984"/>
                    <a:pt x="999729" y="2231638"/>
                    <a:pt x="1034799" y="2227539"/>
                  </a:cubicBezTo>
                  <a:cubicBezTo>
                    <a:pt x="1103117" y="2219796"/>
                    <a:pt x="1148663" y="2180627"/>
                    <a:pt x="1174169" y="2118684"/>
                  </a:cubicBezTo>
                  <a:cubicBezTo>
                    <a:pt x="1204684" y="2043534"/>
                    <a:pt x="1191476" y="1971572"/>
                    <a:pt x="1151851" y="1903253"/>
                  </a:cubicBezTo>
                  <a:cubicBezTo>
                    <a:pt x="1138643" y="1880936"/>
                    <a:pt x="1122247" y="1860440"/>
                    <a:pt x="1106761" y="1838123"/>
                  </a:cubicBezTo>
                  <a:cubicBezTo>
                    <a:pt x="1109494" y="1834935"/>
                    <a:pt x="1113137" y="1830835"/>
                    <a:pt x="1116326" y="1826736"/>
                  </a:cubicBezTo>
                  <a:cubicBezTo>
                    <a:pt x="1155495" y="1780280"/>
                    <a:pt x="1180090" y="1727447"/>
                    <a:pt x="1181912" y="1665504"/>
                  </a:cubicBezTo>
                  <a:cubicBezTo>
                    <a:pt x="1183733" y="1604473"/>
                    <a:pt x="1165971" y="1550729"/>
                    <a:pt x="1120880" y="1507916"/>
                  </a:cubicBezTo>
                  <a:cubicBezTo>
                    <a:pt x="1076701" y="1465559"/>
                    <a:pt x="1017491" y="1459638"/>
                    <a:pt x="966025" y="1491520"/>
                  </a:cubicBezTo>
                  <a:cubicBezTo>
                    <a:pt x="958737" y="1496074"/>
                    <a:pt x="951450" y="1501084"/>
                    <a:pt x="947807" y="1503817"/>
                  </a:cubicBezTo>
                  <a:cubicBezTo>
                    <a:pt x="923212" y="1490609"/>
                    <a:pt x="901805" y="1475123"/>
                    <a:pt x="878122" y="1466925"/>
                  </a:cubicBezTo>
                  <a:cubicBezTo>
                    <a:pt x="818457" y="1445974"/>
                    <a:pt x="772911" y="1479678"/>
                    <a:pt x="772456" y="1542531"/>
                  </a:cubicBezTo>
                  <a:cubicBezTo>
                    <a:pt x="772911" y="1561205"/>
                    <a:pt x="775188" y="1578057"/>
                    <a:pt x="776555" y="1591265"/>
                  </a:cubicBezTo>
                  <a:close/>
                  <a:moveTo>
                    <a:pt x="1617784" y="559199"/>
                  </a:moveTo>
                  <a:cubicBezTo>
                    <a:pt x="1614596" y="608388"/>
                    <a:pt x="1655132" y="661221"/>
                    <a:pt x="1705687" y="673974"/>
                  </a:cubicBezTo>
                  <a:cubicBezTo>
                    <a:pt x="1747589" y="684450"/>
                    <a:pt x="1788125" y="677618"/>
                    <a:pt x="1827294" y="661677"/>
                  </a:cubicBezTo>
                  <a:cubicBezTo>
                    <a:pt x="1888326" y="636627"/>
                    <a:pt x="1937971" y="597913"/>
                    <a:pt x="1961199" y="534149"/>
                  </a:cubicBezTo>
                  <a:cubicBezTo>
                    <a:pt x="1980328" y="481316"/>
                    <a:pt x="1969397" y="432582"/>
                    <a:pt x="1931594" y="391591"/>
                  </a:cubicBezTo>
                  <a:cubicBezTo>
                    <a:pt x="1895158" y="351966"/>
                    <a:pt x="1848701" y="342401"/>
                    <a:pt x="1797690" y="358798"/>
                  </a:cubicBezTo>
                  <a:cubicBezTo>
                    <a:pt x="1788581" y="361986"/>
                    <a:pt x="1785392" y="357887"/>
                    <a:pt x="1781293" y="351966"/>
                  </a:cubicBezTo>
                  <a:cubicBezTo>
                    <a:pt x="1753966" y="312341"/>
                    <a:pt x="1724361" y="274994"/>
                    <a:pt x="1686103" y="245389"/>
                  </a:cubicBezTo>
                  <a:cubicBezTo>
                    <a:pt x="1654676" y="221250"/>
                    <a:pt x="1620517" y="202576"/>
                    <a:pt x="1579981" y="201210"/>
                  </a:cubicBezTo>
                  <a:cubicBezTo>
                    <a:pt x="1516217" y="198932"/>
                    <a:pt x="1467483" y="228537"/>
                    <a:pt x="1431958" y="279093"/>
                  </a:cubicBezTo>
                  <a:cubicBezTo>
                    <a:pt x="1368649" y="368818"/>
                    <a:pt x="1365461" y="466286"/>
                    <a:pt x="1404630" y="566031"/>
                  </a:cubicBezTo>
                  <a:cubicBezTo>
                    <a:pt x="1416472" y="595636"/>
                    <a:pt x="1433779" y="622508"/>
                    <a:pt x="1449265" y="651657"/>
                  </a:cubicBezTo>
                  <a:cubicBezTo>
                    <a:pt x="1397798" y="709044"/>
                    <a:pt x="1367283" y="777363"/>
                    <a:pt x="1373659" y="859345"/>
                  </a:cubicBezTo>
                  <a:cubicBezTo>
                    <a:pt x="1380035" y="940417"/>
                    <a:pt x="1421482" y="1003270"/>
                    <a:pt x="1480236" y="1056103"/>
                  </a:cubicBezTo>
                  <a:cubicBezTo>
                    <a:pt x="1355896" y="1164046"/>
                    <a:pt x="1340866" y="1329832"/>
                    <a:pt x="1411462" y="1434588"/>
                  </a:cubicBezTo>
                  <a:cubicBezTo>
                    <a:pt x="1412828" y="1434588"/>
                    <a:pt x="1414195" y="1434588"/>
                    <a:pt x="1415561" y="1434132"/>
                  </a:cubicBezTo>
                  <a:cubicBezTo>
                    <a:pt x="1466572" y="1415458"/>
                    <a:pt x="1517584" y="1413181"/>
                    <a:pt x="1568139" y="1434588"/>
                  </a:cubicBezTo>
                  <a:cubicBezTo>
                    <a:pt x="1570872" y="1435954"/>
                    <a:pt x="1575882" y="1435043"/>
                    <a:pt x="1578615" y="1433221"/>
                  </a:cubicBezTo>
                  <a:cubicBezTo>
                    <a:pt x="1615507" y="1409537"/>
                    <a:pt x="1655587" y="1402250"/>
                    <a:pt x="1698400" y="1409537"/>
                  </a:cubicBezTo>
                  <a:cubicBezTo>
                    <a:pt x="1740758" y="1281099"/>
                    <a:pt x="1830483" y="1234186"/>
                    <a:pt x="1957555" y="1255593"/>
                  </a:cubicBezTo>
                  <a:cubicBezTo>
                    <a:pt x="1964842" y="1226444"/>
                    <a:pt x="1971674" y="1198205"/>
                    <a:pt x="1978506" y="1171333"/>
                  </a:cubicBezTo>
                  <a:cubicBezTo>
                    <a:pt x="1957555" y="1164957"/>
                    <a:pt x="1933871" y="1160402"/>
                    <a:pt x="1912009" y="1150382"/>
                  </a:cubicBezTo>
                  <a:cubicBezTo>
                    <a:pt x="1890148" y="1140362"/>
                    <a:pt x="1870107" y="1125788"/>
                    <a:pt x="1848701" y="1113035"/>
                  </a:cubicBezTo>
                  <a:cubicBezTo>
                    <a:pt x="1794046" y="1172700"/>
                    <a:pt x="1717529" y="1189552"/>
                    <a:pt x="1637824" y="1144006"/>
                  </a:cubicBezTo>
                  <a:cubicBezTo>
                    <a:pt x="1616873" y="1184542"/>
                    <a:pt x="1587268" y="1215968"/>
                    <a:pt x="1543089" y="1234642"/>
                  </a:cubicBezTo>
                  <a:cubicBezTo>
                    <a:pt x="1536257" y="1217790"/>
                    <a:pt x="1529425" y="1201394"/>
                    <a:pt x="1522593" y="1184542"/>
                  </a:cubicBezTo>
                  <a:cubicBezTo>
                    <a:pt x="1569506" y="1160858"/>
                    <a:pt x="1595011" y="1122599"/>
                    <a:pt x="1600021" y="1072044"/>
                  </a:cubicBezTo>
                  <a:cubicBezTo>
                    <a:pt x="1605487" y="1020122"/>
                    <a:pt x="1584536" y="979130"/>
                    <a:pt x="1542634" y="948159"/>
                  </a:cubicBezTo>
                  <a:cubicBezTo>
                    <a:pt x="1553109" y="932674"/>
                    <a:pt x="1563129" y="918099"/>
                    <a:pt x="1573605" y="903069"/>
                  </a:cubicBezTo>
                  <a:cubicBezTo>
                    <a:pt x="1578159" y="906257"/>
                    <a:pt x="1582258" y="908535"/>
                    <a:pt x="1585447" y="911267"/>
                  </a:cubicBezTo>
                  <a:cubicBezTo>
                    <a:pt x="1635091" y="953169"/>
                    <a:pt x="1657864" y="1006913"/>
                    <a:pt x="1655587" y="1071588"/>
                  </a:cubicBezTo>
                  <a:cubicBezTo>
                    <a:pt x="1655132" y="1077965"/>
                    <a:pt x="1656953" y="1087074"/>
                    <a:pt x="1661508" y="1090717"/>
                  </a:cubicBezTo>
                  <a:cubicBezTo>
                    <a:pt x="1708420" y="1128065"/>
                    <a:pt x="1771729" y="1120778"/>
                    <a:pt x="1809076" y="1074321"/>
                  </a:cubicBezTo>
                  <a:cubicBezTo>
                    <a:pt x="1814086" y="1067945"/>
                    <a:pt x="1815453" y="1062479"/>
                    <a:pt x="1811809" y="1054281"/>
                  </a:cubicBezTo>
                  <a:cubicBezTo>
                    <a:pt x="1798601" y="1025132"/>
                    <a:pt x="1795412" y="994616"/>
                    <a:pt x="1800878" y="963189"/>
                  </a:cubicBezTo>
                  <a:cubicBezTo>
                    <a:pt x="1801789" y="958635"/>
                    <a:pt x="1798145" y="950892"/>
                    <a:pt x="1794502" y="948159"/>
                  </a:cubicBezTo>
                  <a:cubicBezTo>
                    <a:pt x="1741213" y="908079"/>
                    <a:pt x="1724361" y="853880"/>
                    <a:pt x="1733470" y="790116"/>
                  </a:cubicBezTo>
                  <a:cubicBezTo>
                    <a:pt x="1736203" y="770987"/>
                    <a:pt x="1743035" y="752313"/>
                    <a:pt x="1748045" y="733184"/>
                  </a:cubicBezTo>
                  <a:cubicBezTo>
                    <a:pt x="1712064" y="731362"/>
                    <a:pt x="1676994" y="724074"/>
                    <a:pt x="1645567" y="704945"/>
                  </a:cubicBezTo>
                  <a:cubicBezTo>
                    <a:pt x="1596378" y="674885"/>
                    <a:pt x="1569506" y="630250"/>
                    <a:pt x="1563129" y="573318"/>
                  </a:cubicBezTo>
                  <a:cubicBezTo>
                    <a:pt x="1561307" y="558744"/>
                    <a:pt x="1558575" y="549634"/>
                    <a:pt x="1543089" y="542803"/>
                  </a:cubicBezTo>
                  <a:cubicBezTo>
                    <a:pt x="1496177" y="522307"/>
                    <a:pt x="1467483" y="484959"/>
                    <a:pt x="1453820" y="433948"/>
                  </a:cubicBezTo>
                  <a:cubicBezTo>
                    <a:pt x="1472038" y="429849"/>
                    <a:pt x="1488890" y="425750"/>
                    <a:pt x="1506197" y="421651"/>
                  </a:cubicBezTo>
                  <a:cubicBezTo>
                    <a:pt x="1519405" y="469018"/>
                    <a:pt x="1549010" y="497257"/>
                    <a:pt x="1597289" y="501356"/>
                  </a:cubicBezTo>
                  <a:cubicBezTo>
                    <a:pt x="1643290" y="505455"/>
                    <a:pt x="1680182" y="485415"/>
                    <a:pt x="1711608" y="453077"/>
                  </a:cubicBezTo>
                  <a:cubicBezTo>
                    <a:pt x="1725727" y="465375"/>
                    <a:pt x="1738936" y="477217"/>
                    <a:pt x="1752599" y="489514"/>
                  </a:cubicBezTo>
                  <a:cubicBezTo>
                    <a:pt x="1715707" y="530505"/>
                    <a:pt x="1671528" y="554189"/>
                    <a:pt x="1617784" y="559199"/>
                  </a:cubicBezTo>
                  <a:close/>
                  <a:moveTo>
                    <a:pt x="1068047" y="433948"/>
                  </a:moveTo>
                  <a:cubicBezTo>
                    <a:pt x="1053928" y="486781"/>
                    <a:pt x="1023412" y="523673"/>
                    <a:pt x="975134" y="544624"/>
                  </a:cubicBezTo>
                  <a:cubicBezTo>
                    <a:pt x="963748" y="549634"/>
                    <a:pt x="960104" y="555555"/>
                    <a:pt x="959193" y="566942"/>
                  </a:cubicBezTo>
                  <a:cubicBezTo>
                    <a:pt x="952817" y="648013"/>
                    <a:pt x="898617" y="709500"/>
                    <a:pt x="818457" y="726807"/>
                  </a:cubicBezTo>
                  <a:cubicBezTo>
                    <a:pt x="803427" y="729995"/>
                    <a:pt x="787941" y="731817"/>
                    <a:pt x="772000" y="734095"/>
                  </a:cubicBezTo>
                  <a:cubicBezTo>
                    <a:pt x="773366" y="738194"/>
                    <a:pt x="774733" y="741382"/>
                    <a:pt x="775644" y="744570"/>
                  </a:cubicBezTo>
                  <a:cubicBezTo>
                    <a:pt x="806615" y="821998"/>
                    <a:pt x="787486" y="908535"/>
                    <a:pt x="723722" y="949981"/>
                  </a:cubicBezTo>
                  <a:cubicBezTo>
                    <a:pt x="720989" y="951803"/>
                    <a:pt x="719167" y="958635"/>
                    <a:pt x="719622" y="962279"/>
                  </a:cubicBezTo>
                  <a:cubicBezTo>
                    <a:pt x="725999" y="994616"/>
                    <a:pt x="721900" y="1026043"/>
                    <a:pt x="709147" y="1056103"/>
                  </a:cubicBezTo>
                  <a:cubicBezTo>
                    <a:pt x="707325" y="1060202"/>
                    <a:pt x="708236" y="1067945"/>
                    <a:pt x="710969" y="1071588"/>
                  </a:cubicBezTo>
                  <a:cubicBezTo>
                    <a:pt x="746039" y="1119867"/>
                    <a:pt x="813447" y="1128520"/>
                    <a:pt x="859903" y="1090262"/>
                  </a:cubicBezTo>
                  <a:cubicBezTo>
                    <a:pt x="863091" y="1087529"/>
                    <a:pt x="865369" y="1081608"/>
                    <a:pt x="865824" y="1077054"/>
                  </a:cubicBezTo>
                  <a:cubicBezTo>
                    <a:pt x="867646" y="1056103"/>
                    <a:pt x="866280" y="1034241"/>
                    <a:pt x="870834" y="1014201"/>
                  </a:cubicBezTo>
                  <a:cubicBezTo>
                    <a:pt x="881310" y="968199"/>
                    <a:pt x="906360" y="930852"/>
                    <a:pt x="947351" y="902614"/>
                  </a:cubicBezTo>
                  <a:cubicBezTo>
                    <a:pt x="957827" y="918099"/>
                    <a:pt x="967847" y="932674"/>
                    <a:pt x="978322" y="947704"/>
                  </a:cubicBezTo>
                  <a:cubicBezTo>
                    <a:pt x="936420" y="978675"/>
                    <a:pt x="915925" y="1019666"/>
                    <a:pt x="920935" y="1070677"/>
                  </a:cubicBezTo>
                  <a:cubicBezTo>
                    <a:pt x="925945" y="1121689"/>
                    <a:pt x="951906" y="1159947"/>
                    <a:pt x="998362" y="1184086"/>
                  </a:cubicBezTo>
                  <a:cubicBezTo>
                    <a:pt x="991530" y="1200938"/>
                    <a:pt x="984699" y="1217335"/>
                    <a:pt x="977867" y="1234186"/>
                  </a:cubicBezTo>
                  <a:cubicBezTo>
                    <a:pt x="933687" y="1215513"/>
                    <a:pt x="904083" y="1183631"/>
                    <a:pt x="883132" y="1143550"/>
                  </a:cubicBezTo>
                  <a:cubicBezTo>
                    <a:pt x="804338" y="1188641"/>
                    <a:pt x="728276" y="1173611"/>
                    <a:pt x="669978" y="1110758"/>
                  </a:cubicBezTo>
                  <a:cubicBezTo>
                    <a:pt x="633541" y="1145372"/>
                    <a:pt x="589362" y="1163591"/>
                    <a:pt x="542450" y="1169512"/>
                  </a:cubicBezTo>
                  <a:cubicBezTo>
                    <a:pt x="549737" y="1198661"/>
                    <a:pt x="557024" y="1226899"/>
                    <a:pt x="564312" y="1256504"/>
                  </a:cubicBezTo>
                  <a:cubicBezTo>
                    <a:pt x="618511" y="1245118"/>
                    <a:pt x="673621" y="1247850"/>
                    <a:pt x="725088" y="1277000"/>
                  </a:cubicBezTo>
                  <a:cubicBezTo>
                    <a:pt x="777010" y="1306604"/>
                    <a:pt x="806159" y="1353061"/>
                    <a:pt x="822556" y="1408627"/>
                  </a:cubicBezTo>
                  <a:cubicBezTo>
                    <a:pt x="869923" y="1403617"/>
                    <a:pt x="900439" y="1406805"/>
                    <a:pt x="943707" y="1432766"/>
                  </a:cubicBezTo>
                  <a:cubicBezTo>
                    <a:pt x="947351" y="1435043"/>
                    <a:pt x="953727" y="1433221"/>
                    <a:pt x="958282" y="1432310"/>
                  </a:cubicBezTo>
                  <a:cubicBezTo>
                    <a:pt x="980599" y="1428211"/>
                    <a:pt x="1002461" y="1419558"/>
                    <a:pt x="1024323" y="1420013"/>
                  </a:cubicBezTo>
                  <a:cubicBezTo>
                    <a:pt x="1053473" y="1420013"/>
                    <a:pt x="1082166" y="1426845"/>
                    <a:pt x="1113137" y="1430944"/>
                  </a:cubicBezTo>
                  <a:cubicBezTo>
                    <a:pt x="1142287" y="1384487"/>
                    <a:pt x="1155495" y="1330743"/>
                    <a:pt x="1151851" y="1273356"/>
                  </a:cubicBezTo>
                  <a:cubicBezTo>
                    <a:pt x="1146386" y="1184997"/>
                    <a:pt x="1106761" y="1113490"/>
                    <a:pt x="1042086" y="1055647"/>
                  </a:cubicBezTo>
                  <a:cubicBezTo>
                    <a:pt x="1165060" y="950437"/>
                    <a:pt x="1192387" y="782373"/>
                    <a:pt x="1072602" y="649379"/>
                  </a:cubicBezTo>
                  <a:cubicBezTo>
                    <a:pt x="1086721" y="622052"/>
                    <a:pt x="1103117" y="596546"/>
                    <a:pt x="1114048" y="569219"/>
                  </a:cubicBezTo>
                  <a:cubicBezTo>
                    <a:pt x="1152307" y="471751"/>
                    <a:pt x="1151396" y="375650"/>
                    <a:pt x="1095830" y="284103"/>
                  </a:cubicBezTo>
                  <a:cubicBezTo>
                    <a:pt x="1072602" y="245844"/>
                    <a:pt x="1039809" y="218062"/>
                    <a:pt x="995630" y="206220"/>
                  </a:cubicBezTo>
                  <a:cubicBezTo>
                    <a:pt x="946440" y="193011"/>
                    <a:pt x="901805" y="205764"/>
                    <a:pt x="860359" y="231725"/>
                  </a:cubicBezTo>
                  <a:cubicBezTo>
                    <a:pt x="811169" y="261785"/>
                    <a:pt x="773822" y="304598"/>
                    <a:pt x="741029" y="351510"/>
                  </a:cubicBezTo>
                  <a:cubicBezTo>
                    <a:pt x="735563" y="359253"/>
                    <a:pt x="731009" y="361075"/>
                    <a:pt x="721900" y="357887"/>
                  </a:cubicBezTo>
                  <a:cubicBezTo>
                    <a:pt x="691384" y="347411"/>
                    <a:pt x="660868" y="348322"/>
                    <a:pt x="631264" y="361986"/>
                  </a:cubicBezTo>
                  <a:cubicBezTo>
                    <a:pt x="553381" y="397512"/>
                    <a:pt x="527875" y="496346"/>
                    <a:pt x="579342" y="570585"/>
                  </a:cubicBezTo>
                  <a:cubicBezTo>
                    <a:pt x="625343" y="637538"/>
                    <a:pt x="691384" y="673519"/>
                    <a:pt x="772000" y="678984"/>
                  </a:cubicBezTo>
                  <a:cubicBezTo>
                    <a:pt x="845784" y="683994"/>
                    <a:pt x="901805" y="632072"/>
                    <a:pt x="904538" y="560565"/>
                  </a:cubicBezTo>
                  <a:cubicBezTo>
                    <a:pt x="835309" y="545535"/>
                    <a:pt x="793406" y="523673"/>
                    <a:pt x="769723" y="489059"/>
                  </a:cubicBezTo>
                  <a:cubicBezTo>
                    <a:pt x="782931" y="477672"/>
                    <a:pt x="796139" y="465830"/>
                    <a:pt x="809347" y="454444"/>
                  </a:cubicBezTo>
                  <a:cubicBezTo>
                    <a:pt x="878122" y="527772"/>
                    <a:pt x="990619" y="517752"/>
                    <a:pt x="1016581" y="422562"/>
                  </a:cubicBezTo>
                  <a:cubicBezTo>
                    <a:pt x="1032977" y="425750"/>
                    <a:pt x="1049829" y="429849"/>
                    <a:pt x="1068047" y="433948"/>
                  </a:cubicBezTo>
                  <a:close/>
                  <a:moveTo>
                    <a:pt x="637185" y="921743"/>
                  </a:moveTo>
                  <a:cubicBezTo>
                    <a:pt x="650848" y="918555"/>
                    <a:pt x="664057" y="917188"/>
                    <a:pt x="676354" y="912178"/>
                  </a:cubicBezTo>
                  <a:cubicBezTo>
                    <a:pt x="720078" y="894871"/>
                    <a:pt x="746039" y="841582"/>
                    <a:pt x="736019" y="791938"/>
                  </a:cubicBezTo>
                  <a:cubicBezTo>
                    <a:pt x="728276" y="754590"/>
                    <a:pt x="710058" y="727263"/>
                    <a:pt x="671799" y="712688"/>
                  </a:cubicBezTo>
                  <a:cubicBezTo>
                    <a:pt x="599382" y="685361"/>
                    <a:pt x="546093" y="636627"/>
                    <a:pt x="514667" y="565120"/>
                  </a:cubicBezTo>
                  <a:cubicBezTo>
                    <a:pt x="511934" y="558744"/>
                    <a:pt x="509201" y="552823"/>
                    <a:pt x="506468" y="546902"/>
                  </a:cubicBezTo>
                  <a:cubicBezTo>
                    <a:pt x="437694" y="554644"/>
                    <a:pt x="392149" y="594725"/>
                    <a:pt x="383040" y="655756"/>
                  </a:cubicBezTo>
                  <a:cubicBezTo>
                    <a:pt x="374386" y="712688"/>
                    <a:pt x="388960" y="764155"/>
                    <a:pt x="423120" y="810156"/>
                  </a:cubicBezTo>
                  <a:cubicBezTo>
                    <a:pt x="425853" y="813800"/>
                    <a:pt x="428585" y="817899"/>
                    <a:pt x="431773" y="821998"/>
                  </a:cubicBezTo>
                  <a:cubicBezTo>
                    <a:pt x="334761" y="829741"/>
                    <a:pt x="270997" y="879385"/>
                    <a:pt x="242759" y="970932"/>
                  </a:cubicBezTo>
                  <a:cubicBezTo>
                    <a:pt x="224996" y="1027864"/>
                    <a:pt x="238204" y="1080242"/>
                    <a:pt x="275552" y="1126699"/>
                  </a:cubicBezTo>
                  <a:cubicBezTo>
                    <a:pt x="354346" y="1091173"/>
                    <a:pt x="382129" y="1087985"/>
                    <a:pt x="465933" y="1108025"/>
                  </a:cubicBezTo>
                  <a:cubicBezTo>
                    <a:pt x="531974" y="1123966"/>
                    <a:pt x="590273" y="1109391"/>
                    <a:pt x="640373" y="1064301"/>
                  </a:cubicBezTo>
                  <a:cubicBezTo>
                    <a:pt x="673621" y="1034696"/>
                    <a:pt x="679998" y="995071"/>
                    <a:pt x="659502" y="955447"/>
                  </a:cubicBezTo>
                  <a:cubicBezTo>
                    <a:pt x="652215" y="943605"/>
                    <a:pt x="644017" y="932674"/>
                    <a:pt x="637185" y="921743"/>
                  </a:cubicBezTo>
                  <a:close/>
                  <a:moveTo>
                    <a:pt x="2016309" y="546902"/>
                  </a:moveTo>
                  <a:cubicBezTo>
                    <a:pt x="2015398" y="548723"/>
                    <a:pt x="2014032" y="551001"/>
                    <a:pt x="2013121" y="552823"/>
                  </a:cubicBezTo>
                  <a:cubicBezTo>
                    <a:pt x="1981239" y="633438"/>
                    <a:pt x="1922485" y="686272"/>
                    <a:pt x="1842325" y="715876"/>
                  </a:cubicBezTo>
                  <a:cubicBezTo>
                    <a:pt x="1823195" y="722708"/>
                    <a:pt x="1810898" y="735461"/>
                    <a:pt x="1800878" y="751402"/>
                  </a:cubicBezTo>
                  <a:cubicBezTo>
                    <a:pt x="1785848" y="775541"/>
                    <a:pt x="1781749" y="802413"/>
                    <a:pt x="1785848" y="829741"/>
                  </a:cubicBezTo>
                  <a:cubicBezTo>
                    <a:pt x="1791769" y="869365"/>
                    <a:pt x="1811809" y="899881"/>
                    <a:pt x="1851434" y="913545"/>
                  </a:cubicBezTo>
                  <a:cubicBezTo>
                    <a:pt x="1862365" y="917188"/>
                    <a:pt x="1873751" y="918099"/>
                    <a:pt x="1886504" y="920376"/>
                  </a:cubicBezTo>
                  <a:cubicBezTo>
                    <a:pt x="1884227" y="923565"/>
                    <a:pt x="1881949" y="926297"/>
                    <a:pt x="1880127" y="929030"/>
                  </a:cubicBezTo>
                  <a:cubicBezTo>
                    <a:pt x="1866464" y="947248"/>
                    <a:pt x="1855077" y="967289"/>
                    <a:pt x="1853711" y="990517"/>
                  </a:cubicBezTo>
                  <a:cubicBezTo>
                    <a:pt x="1850978" y="1035152"/>
                    <a:pt x="1875117" y="1064301"/>
                    <a:pt x="1910643" y="1085252"/>
                  </a:cubicBezTo>
                  <a:cubicBezTo>
                    <a:pt x="1961199" y="1114857"/>
                    <a:pt x="2014943" y="1120778"/>
                    <a:pt x="2071419" y="1104381"/>
                  </a:cubicBezTo>
                  <a:cubicBezTo>
                    <a:pt x="2128807" y="1087529"/>
                    <a:pt x="2184373" y="1092084"/>
                    <a:pt x="2237206" y="1121689"/>
                  </a:cubicBezTo>
                  <a:cubicBezTo>
                    <a:pt x="2240394" y="1123510"/>
                    <a:pt x="2244038" y="1124877"/>
                    <a:pt x="2248137" y="1126243"/>
                  </a:cubicBezTo>
                  <a:cubicBezTo>
                    <a:pt x="2288217" y="1074776"/>
                    <a:pt x="2298693" y="1018755"/>
                    <a:pt x="2276831" y="958635"/>
                  </a:cubicBezTo>
                  <a:cubicBezTo>
                    <a:pt x="2245404" y="873920"/>
                    <a:pt x="2183007" y="827919"/>
                    <a:pt x="2092371" y="821998"/>
                  </a:cubicBezTo>
                  <a:cubicBezTo>
                    <a:pt x="2092371" y="821087"/>
                    <a:pt x="2092371" y="820176"/>
                    <a:pt x="2092371" y="820176"/>
                  </a:cubicBezTo>
                  <a:cubicBezTo>
                    <a:pt x="2093737" y="818354"/>
                    <a:pt x="2095103" y="816077"/>
                    <a:pt x="2096925" y="814255"/>
                  </a:cubicBezTo>
                  <a:cubicBezTo>
                    <a:pt x="2125619" y="778274"/>
                    <a:pt x="2140649" y="737738"/>
                    <a:pt x="2142471" y="691737"/>
                  </a:cubicBezTo>
                  <a:cubicBezTo>
                    <a:pt x="2145204" y="611121"/>
                    <a:pt x="2096470" y="554644"/>
                    <a:pt x="2016309" y="546902"/>
                  </a:cubicBezTo>
                  <a:close/>
                </a:path>
              </a:pathLst>
            </a:custGeom>
            <a:solidFill>
              <a:schemeClr val="accent2"/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27">
            <a:extLst>
              <a:ext uri="{FF2B5EF4-FFF2-40B4-BE49-F238E27FC236}">
                <a16:creationId xmlns:a16="http://schemas.microsoft.com/office/drawing/2014/main" id="{2E606942-5483-4731-B2FA-08000F73767D}"/>
              </a:ext>
            </a:extLst>
          </p:cNvPr>
          <p:cNvGrpSpPr/>
          <p:nvPr/>
        </p:nvGrpSpPr>
        <p:grpSpPr>
          <a:xfrm>
            <a:off x="8314376" y="1814945"/>
            <a:ext cx="2840856" cy="911409"/>
            <a:chOff x="4965552" y="1736224"/>
            <a:chExt cx="3484978" cy="91140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D8BACC-EC7E-4070-8960-08E4B68F5BF3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E74BF91-B70D-40E3-A944-95F26CC57DE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30">
            <a:extLst>
              <a:ext uri="{FF2B5EF4-FFF2-40B4-BE49-F238E27FC236}">
                <a16:creationId xmlns:a16="http://schemas.microsoft.com/office/drawing/2014/main" id="{D7393B92-CA41-4541-84F8-7C7F865C790C}"/>
              </a:ext>
            </a:extLst>
          </p:cNvPr>
          <p:cNvGrpSpPr/>
          <p:nvPr/>
        </p:nvGrpSpPr>
        <p:grpSpPr>
          <a:xfrm>
            <a:off x="8744752" y="3451013"/>
            <a:ext cx="2840856" cy="911409"/>
            <a:chOff x="4965552" y="1736224"/>
            <a:chExt cx="3484978" cy="91140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0D523D-CAFE-4ED7-9DDE-5D2008FB0F6D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C2C42F-C1ED-430F-9232-290C3750CD48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3">
            <a:extLst>
              <a:ext uri="{FF2B5EF4-FFF2-40B4-BE49-F238E27FC236}">
                <a16:creationId xmlns:a16="http://schemas.microsoft.com/office/drawing/2014/main" id="{1EA15D2F-6F9F-474A-858B-57495A7B2816}"/>
              </a:ext>
            </a:extLst>
          </p:cNvPr>
          <p:cNvGrpSpPr/>
          <p:nvPr/>
        </p:nvGrpSpPr>
        <p:grpSpPr>
          <a:xfrm>
            <a:off x="8314376" y="5087081"/>
            <a:ext cx="2840856" cy="911409"/>
            <a:chOff x="4965552" y="1736224"/>
            <a:chExt cx="3484978" cy="91140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B4DB866-902D-4F21-A2B4-B35ACA1F469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2D655DA-7E65-4F2D-A549-4C1B2C72181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36">
            <a:extLst>
              <a:ext uri="{FF2B5EF4-FFF2-40B4-BE49-F238E27FC236}">
                <a16:creationId xmlns:a16="http://schemas.microsoft.com/office/drawing/2014/main" id="{F96EE61D-5672-4579-BE93-555E5CB7D6D6}"/>
              </a:ext>
            </a:extLst>
          </p:cNvPr>
          <p:cNvGrpSpPr/>
          <p:nvPr/>
        </p:nvGrpSpPr>
        <p:grpSpPr>
          <a:xfrm flipH="1">
            <a:off x="1036768" y="1814945"/>
            <a:ext cx="2840856" cy="911409"/>
            <a:chOff x="4965552" y="1736224"/>
            <a:chExt cx="3484978" cy="91140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4CBCCFA-7F95-42A7-8A6F-FD13E33FE8E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AE84F75-E919-40B5-BDBD-5C6FFD8DE8DE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39">
            <a:extLst>
              <a:ext uri="{FF2B5EF4-FFF2-40B4-BE49-F238E27FC236}">
                <a16:creationId xmlns:a16="http://schemas.microsoft.com/office/drawing/2014/main" id="{4BFEB0B5-ECCB-4E91-B717-C135A812F49B}"/>
              </a:ext>
            </a:extLst>
          </p:cNvPr>
          <p:cNvGrpSpPr/>
          <p:nvPr/>
        </p:nvGrpSpPr>
        <p:grpSpPr>
          <a:xfrm flipH="1">
            <a:off x="606392" y="3451013"/>
            <a:ext cx="2840856" cy="911409"/>
            <a:chOff x="4965552" y="1736224"/>
            <a:chExt cx="3484978" cy="91140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9E973D-9E18-427A-BBC5-FE9430ECED33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B1B0551-6F72-48A0-A17D-53CD93AA773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42">
            <a:extLst>
              <a:ext uri="{FF2B5EF4-FFF2-40B4-BE49-F238E27FC236}">
                <a16:creationId xmlns:a16="http://schemas.microsoft.com/office/drawing/2014/main" id="{4EE94A24-67C0-4620-8822-9EBF47186F03}"/>
              </a:ext>
            </a:extLst>
          </p:cNvPr>
          <p:cNvGrpSpPr/>
          <p:nvPr/>
        </p:nvGrpSpPr>
        <p:grpSpPr>
          <a:xfrm flipH="1">
            <a:off x="1036768" y="5087081"/>
            <a:ext cx="2840856" cy="911409"/>
            <a:chOff x="4965552" y="1736224"/>
            <a:chExt cx="3484978" cy="91140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7F4D65-8BC7-4A37-8AC8-EADE594389B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B7353F9-BD5D-4278-8E22-69B0F6C8DBC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2B64740-8A77-467A-B829-B006CD3C143D}"/>
              </a:ext>
            </a:extLst>
          </p:cNvPr>
          <p:cNvGrpSpPr/>
          <p:nvPr/>
        </p:nvGrpSpPr>
        <p:grpSpPr>
          <a:xfrm>
            <a:off x="3731781" y="1551178"/>
            <a:ext cx="4774337" cy="4623159"/>
            <a:chOff x="3731781" y="1551178"/>
            <a:chExt cx="4774337" cy="4623159"/>
          </a:xfrm>
        </p:grpSpPr>
        <p:grpSp>
          <p:nvGrpSpPr>
            <p:cNvPr id="33" name="그룹 9">
              <a:extLst>
                <a:ext uri="{FF2B5EF4-FFF2-40B4-BE49-F238E27FC236}">
                  <a16:creationId xmlns:a16="http://schemas.microsoft.com/office/drawing/2014/main" id="{D3EC1900-A2DC-498E-AA70-B518D26F4DA6}"/>
                </a:ext>
              </a:extLst>
            </p:cNvPr>
            <p:cNvGrpSpPr/>
            <p:nvPr/>
          </p:nvGrpSpPr>
          <p:grpSpPr>
            <a:xfrm flipH="1">
              <a:off x="3735931" y="1551178"/>
              <a:ext cx="4730069" cy="4623159"/>
              <a:chOff x="924229" y="1606109"/>
              <a:chExt cx="4730069" cy="4623159"/>
            </a:xfrm>
          </p:grpSpPr>
          <p:sp>
            <p:nvSpPr>
              <p:cNvPr id="39" name="Block Arc 23">
                <a:extLst>
                  <a:ext uri="{FF2B5EF4-FFF2-40B4-BE49-F238E27FC236}">
                    <a16:creationId xmlns:a16="http://schemas.microsoft.com/office/drawing/2014/main" id="{E8131357-B94E-4F7E-BD94-73DB1886871B}"/>
                  </a:ext>
                </a:extLst>
              </p:cNvPr>
              <p:cNvSpPr/>
              <p:nvPr/>
            </p:nvSpPr>
            <p:spPr>
              <a:xfrm>
                <a:off x="924229" y="1606109"/>
                <a:ext cx="4623159" cy="4623159"/>
              </a:xfrm>
              <a:prstGeom prst="blockArc">
                <a:avLst>
                  <a:gd name="adj1" fmla="val 18816148"/>
                  <a:gd name="adj2" fmla="val 2680603"/>
                  <a:gd name="adj3" fmla="val 129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Oval 24">
                <a:extLst>
                  <a:ext uri="{FF2B5EF4-FFF2-40B4-BE49-F238E27FC236}">
                    <a16:creationId xmlns:a16="http://schemas.microsoft.com/office/drawing/2014/main" id="{A06C89B0-6233-4D25-B7A0-4B55CF1A7E9C}"/>
                  </a:ext>
                </a:extLst>
              </p:cNvPr>
              <p:cNvSpPr/>
              <p:nvPr/>
            </p:nvSpPr>
            <p:spPr>
              <a:xfrm rot="1800000">
                <a:off x="4658334" y="2195820"/>
                <a:ext cx="324000" cy="288032"/>
              </a:xfrm>
              <a:prstGeom prst="hexagon">
                <a:avLst>
                  <a:gd name="adj" fmla="val 29205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1" name="Oval 25">
                <a:extLst>
                  <a:ext uri="{FF2B5EF4-FFF2-40B4-BE49-F238E27FC236}">
                    <a16:creationId xmlns:a16="http://schemas.microsoft.com/office/drawing/2014/main" id="{831323D2-81C4-4716-8F48-A88855EEA8AD}"/>
                  </a:ext>
                </a:extLst>
              </p:cNvPr>
              <p:cNvSpPr/>
              <p:nvPr/>
            </p:nvSpPr>
            <p:spPr>
              <a:xfrm rot="1800000">
                <a:off x="5330298" y="3771897"/>
                <a:ext cx="324000" cy="288032"/>
              </a:xfrm>
              <a:prstGeom prst="hexagon">
                <a:avLst>
                  <a:gd name="adj" fmla="val 30022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2" name="Oval 26">
                <a:extLst>
                  <a:ext uri="{FF2B5EF4-FFF2-40B4-BE49-F238E27FC236}">
                    <a16:creationId xmlns:a16="http://schemas.microsoft.com/office/drawing/2014/main" id="{9EDF6DD8-0B07-4334-A314-56A51257665A}"/>
                  </a:ext>
                </a:extLst>
              </p:cNvPr>
              <p:cNvSpPr/>
              <p:nvPr/>
            </p:nvSpPr>
            <p:spPr>
              <a:xfrm rot="1800000">
                <a:off x="4658336" y="5453086"/>
                <a:ext cx="324000" cy="288032"/>
              </a:xfrm>
              <a:prstGeom prst="hexagon">
                <a:avLst>
                  <a:gd name="adj" fmla="val 28735"/>
                  <a:gd name="vf" fmla="val 11547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4" name="그룹 9">
              <a:extLst>
                <a:ext uri="{FF2B5EF4-FFF2-40B4-BE49-F238E27FC236}">
                  <a16:creationId xmlns:a16="http://schemas.microsoft.com/office/drawing/2014/main" id="{27C3413E-6687-4C33-94B6-5028CBDB4625}"/>
                </a:ext>
              </a:extLst>
            </p:cNvPr>
            <p:cNvGrpSpPr/>
            <p:nvPr/>
          </p:nvGrpSpPr>
          <p:grpSpPr>
            <a:xfrm>
              <a:off x="3731781" y="1551178"/>
              <a:ext cx="4774337" cy="4623159"/>
              <a:chOff x="924229" y="1606109"/>
              <a:chExt cx="4774337" cy="4623159"/>
            </a:xfrm>
          </p:grpSpPr>
          <p:sp>
            <p:nvSpPr>
              <p:cNvPr id="35" name="Block Arc 46">
                <a:extLst>
                  <a:ext uri="{FF2B5EF4-FFF2-40B4-BE49-F238E27FC236}">
                    <a16:creationId xmlns:a16="http://schemas.microsoft.com/office/drawing/2014/main" id="{E8C315ED-ACBE-4EBD-A7E6-F3FB280CF935}"/>
                  </a:ext>
                </a:extLst>
              </p:cNvPr>
              <p:cNvSpPr/>
              <p:nvPr/>
            </p:nvSpPr>
            <p:spPr>
              <a:xfrm>
                <a:off x="924229" y="1606109"/>
                <a:ext cx="4623159" cy="4623159"/>
              </a:xfrm>
              <a:prstGeom prst="blockArc">
                <a:avLst>
                  <a:gd name="adj1" fmla="val 18816148"/>
                  <a:gd name="adj2" fmla="val 2680603"/>
                  <a:gd name="adj3" fmla="val 129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Oval 47">
                <a:extLst>
                  <a:ext uri="{FF2B5EF4-FFF2-40B4-BE49-F238E27FC236}">
                    <a16:creationId xmlns:a16="http://schemas.microsoft.com/office/drawing/2014/main" id="{3D2A0F78-E6A0-4646-8D87-BE5CC453694F}"/>
                  </a:ext>
                </a:extLst>
              </p:cNvPr>
              <p:cNvSpPr/>
              <p:nvPr/>
            </p:nvSpPr>
            <p:spPr>
              <a:xfrm rot="19800000">
                <a:off x="4702602" y="2195820"/>
                <a:ext cx="324000" cy="288032"/>
              </a:xfrm>
              <a:prstGeom prst="hexagon">
                <a:avLst>
                  <a:gd name="adj" fmla="val 25957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7" name="Oval 48">
                <a:extLst>
                  <a:ext uri="{FF2B5EF4-FFF2-40B4-BE49-F238E27FC236}">
                    <a16:creationId xmlns:a16="http://schemas.microsoft.com/office/drawing/2014/main" id="{79833F08-E2E5-49DC-8017-7D576B41BD64}"/>
                  </a:ext>
                </a:extLst>
              </p:cNvPr>
              <p:cNvSpPr/>
              <p:nvPr/>
            </p:nvSpPr>
            <p:spPr>
              <a:xfrm rot="19800000">
                <a:off x="5374566" y="3771897"/>
                <a:ext cx="324000" cy="288032"/>
              </a:xfrm>
              <a:prstGeom prst="hexagon">
                <a:avLst>
                  <a:gd name="adj" fmla="val 29332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Oval 49">
                <a:extLst>
                  <a:ext uri="{FF2B5EF4-FFF2-40B4-BE49-F238E27FC236}">
                    <a16:creationId xmlns:a16="http://schemas.microsoft.com/office/drawing/2014/main" id="{313F3422-8675-4D6E-A5BA-13C4C5F26EFF}"/>
                  </a:ext>
                </a:extLst>
              </p:cNvPr>
              <p:cNvSpPr/>
              <p:nvPr/>
            </p:nvSpPr>
            <p:spPr>
              <a:xfrm rot="19800000">
                <a:off x="4702604" y="5453086"/>
                <a:ext cx="324000" cy="288032"/>
              </a:xfrm>
              <a:prstGeom prst="hexagon">
                <a:avLst>
                  <a:gd name="adj" fmla="val 28734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6">
            <a:extLst>
              <a:ext uri="{FF2B5EF4-FFF2-40B4-BE49-F238E27FC236}">
                <a16:creationId xmlns:a16="http://schemas.microsoft.com/office/drawing/2014/main" id="{421EEE3B-ADDD-4345-886B-314C2005E825}"/>
              </a:ext>
            </a:extLst>
          </p:cNvPr>
          <p:cNvSpPr/>
          <p:nvPr/>
        </p:nvSpPr>
        <p:spPr>
          <a:xfrm flipH="1">
            <a:off x="5712001" y="4263222"/>
            <a:ext cx="6479999" cy="1943100"/>
          </a:xfrm>
          <a:custGeom>
            <a:avLst/>
            <a:gdLst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5838825 w 5838825"/>
              <a:gd name="connsiteY2" fmla="*/ 1943100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  <a:gd name="connsiteX0" fmla="*/ 0 w 5838825"/>
              <a:gd name="connsiteY0" fmla="*/ 0 h 1943100"/>
              <a:gd name="connsiteX1" fmla="*/ 5838825 w 5838825"/>
              <a:gd name="connsiteY1" fmla="*/ 0 h 1943100"/>
              <a:gd name="connsiteX2" fmla="*/ 4895850 w 5838825"/>
              <a:gd name="connsiteY2" fmla="*/ 1933575 h 1943100"/>
              <a:gd name="connsiteX3" fmla="*/ 0 w 5838825"/>
              <a:gd name="connsiteY3" fmla="*/ 1943100 h 1943100"/>
              <a:gd name="connsiteX4" fmla="*/ 0 w 5838825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825" h="1943100">
                <a:moveTo>
                  <a:pt x="0" y="0"/>
                </a:moveTo>
                <a:lnTo>
                  <a:pt x="5838825" y="0"/>
                </a:lnTo>
                <a:lnTo>
                  <a:pt x="4895850" y="1933575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accent4"/>
              </a:gs>
              <a:gs pos="2000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9937C9-75C0-4884-B77C-B3EF62B44DDD}"/>
              </a:ext>
            </a:extLst>
          </p:cNvPr>
          <p:cNvSpPr txBox="1"/>
          <p:nvPr/>
        </p:nvSpPr>
        <p:spPr>
          <a:xfrm>
            <a:off x="10139435" y="4726707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algn="r"/>
            <a:r>
              <a:rPr lang="en-US" altLang="ko-KR" sz="2800" dirty="0"/>
              <a:t>SIMPLE</a:t>
            </a:r>
          </a:p>
        </p:txBody>
      </p:sp>
      <p:sp>
        <p:nvSpPr>
          <p:cNvPr id="8" name="직사각형 38">
            <a:extLst>
              <a:ext uri="{FF2B5EF4-FFF2-40B4-BE49-F238E27FC236}">
                <a16:creationId xmlns:a16="http://schemas.microsoft.com/office/drawing/2014/main" id="{13F5C3A2-FBE4-436E-9697-F6C20A54AD0D}"/>
              </a:ext>
            </a:extLst>
          </p:cNvPr>
          <p:cNvSpPr/>
          <p:nvPr/>
        </p:nvSpPr>
        <p:spPr>
          <a:xfrm>
            <a:off x="9419355" y="5097167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9" name="직사각형 39">
            <a:extLst>
              <a:ext uri="{FF2B5EF4-FFF2-40B4-BE49-F238E27FC236}">
                <a16:creationId xmlns:a16="http://schemas.microsoft.com/office/drawing/2014/main" id="{8F60255F-8829-448A-91A8-4701933489D0}"/>
              </a:ext>
            </a:extLst>
          </p:cNvPr>
          <p:cNvSpPr/>
          <p:nvPr/>
        </p:nvSpPr>
        <p:spPr>
          <a:xfrm>
            <a:off x="8843291" y="5467626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pPr algn="r"/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Rectangle 57">
            <a:extLst>
              <a:ext uri="{FF2B5EF4-FFF2-40B4-BE49-F238E27FC236}">
                <a16:creationId xmlns:a16="http://schemas.microsoft.com/office/drawing/2014/main" id="{4E72C06A-C55E-4114-ABC2-1109F56E355B}"/>
              </a:ext>
            </a:extLst>
          </p:cNvPr>
          <p:cNvSpPr/>
          <p:nvPr/>
        </p:nvSpPr>
        <p:spPr>
          <a:xfrm>
            <a:off x="0" y="651678"/>
            <a:ext cx="6480000" cy="1943100"/>
          </a:xfrm>
          <a:custGeom>
            <a:avLst/>
            <a:gdLst>
              <a:gd name="connsiteX0" fmla="*/ 0 w 7620000"/>
              <a:gd name="connsiteY0" fmla="*/ 0 h 1943100"/>
              <a:gd name="connsiteX1" fmla="*/ 7620000 w 7620000"/>
              <a:gd name="connsiteY1" fmla="*/ 0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  <a:gd name="connsiteX0" fmla="*/ 0 w 7620000"/>
              <a:gd name="connsiteY0" fmla="*/ 0 h 1943100"/>
              <a:gd name="connsiteX1" fmla="*/ 6705600 w 7620000"/>
              <a:gd name="connsiteY1" fmla="*/ 9525 h 1943100"/>
              <a:gd name="connsiteX2" fmla="*/ 7620000 w 7620000"/>
              <a:gd name="connsiteY2" fmla="*/ 1943100 h 1943100"/>
              <a:gd name="connsiteX3" fmla="*/ 0 w 7620000"/>
              <a:gd name="connsiteY3" fmla="*/ 1943100 h 1943100"/>
              <a:gd name="connsiteX4" fmla="*/ 0 w 7620000"/>
              <a:gd name="connsiteY4" fmla="*/ 0 h 194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0000" h="1943100">
                <a:moveTo>
                  <a:pt x="0" y="0"/>
                </a:moveTo>
                <a:lnTo>
                  <a:pt x="6705600" y="9525"/>
                </a:lnTo>
                <a:lnTo>
                  <a:pt x="7620000" y="1943100"/>
                </a:lnTo>
                <a:lnTo>
                  <a:pt x="0" y="19431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0000">
                <a:schemeClr val="accent6">
                  <a:alpha val="60000"/>
                </a:schemeClr>
              </a:gs>
              <a:gs pos="20000">
                <a:schemeClr val="accent6">
                  <a:alpha val="0"/>
                </a:schemeClr>
              </a:gs>
              <a:gs pos="100000">
                <a:schemeClr val="accent6"/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F83773-60CC-4D56-8DF2-E19F52E2B8BC}"/>
              </a:ext>
            </a:extLst>
          </p:cNvPr>
          <p:cNvSpPr txBox="1"/>
          <p:nvPr/>
        </p:nvSpPr>
        <p:spPr>
          <a:xfrm>
            <a:off x="636292" y="1098810"/>
            <a:ext cx="1562683" cy="333524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2800" dirty="0"/>
              <a:t>SIMPLE</a:t>
            </a:r>
          </a:p>
        </p:txBody>
      </p:sp>
      <p:sp>
        <p:nvSpPr>
          <p:cNvPr id="12" name="직사각형 38">
            <a:extLst>
              <a:ext uri="{FF2B5EF4-FFF2-40B4-BE49-F238E27FC236}">
                <a16:creationId xmlns:a16="http://schemas.microsoft.com/office/drawing/2014/main" id="{3542CAC7-F3BE-4874-99D8-C513902DF8B8}"/>
              </a:ext>
            </a:extLst>
          </p:cNvPr>
          <p:cNvSpPr/>
          <p:nvPr/>
        </p:nvSpPr>
        <p:spPr>
          <a:xfrm>
            <a:off x="636292" y="1469270"/>
            <a:ext cx="2282763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PORTFOLIO</a:t>
            </a:r>
          </a:p>
        </p:txBody>
      </p:sp>
      <p:sp>
        <p:nvSpPr>
          <p:cNvPr id="13" name="직사각형 39">
            <a:extLst>
              <a:ext uri="{FF2B5EF4-FFF2-40B4-BE49-F238E27FC236}">
                <a16:creationId xmlns:a16="http://schemas.microsoft.com/office/drawing/2014/main" id="{223696EA-8C6D-4B06-BF71-32C2633F4CF9}"/>
              </a:ext>
            </a:extLst>
          </p:cNvPr>
          <p:cNvSpPr/>
          <p:nvPr/>
        </p:nvSpPr>
        <p:spPr>
          <a:xfrm>
            <a:off x="636292" y="1839729"/>
            <a:ext cx="2858827" cy="333524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69" name="자유형: 도형 14">
            <a:extLst>
              <a:ext uri="{FF2B5EF4-FFF2-40B4-BE49-F238E27FC236}">
                <a16:creationId xmlns:a16="http://schemas.microsoft.com/office/drawing/2014/main" id="{9C7AD9D0-F905-4254-B31D-A1A5F7610F14}"/>
              </a:ext>
            </a:extLst>
          </p:cNvPr>
          <p:cNvSpPr/>
          <p:nvPr/>
        </p:nvSpPr>
        <p:spPr>
          <a:xfrm rot="10800000">
            <a:off x="10662302" y="3438266"/>
            <a:ext cx="453889" cy="419784"/>
          </a:xfrm>
          <a:custGeom>
            <a:avLst/>
            <a:gdLst/>
            <a:ahLst/>
            <a:cxnLst/>
            <a:rect l="l" t="t" r="r" b="b"/>
            <a:pathLst>
              <a:path w="282415" h="261194">
                <a:moveTo>
                  <a:pt x="258472" y="0"/>
                </a:moveTo>
                <a:lnTo>
                  <a:pt x="282415" y="38091"/>
                </a:lnTo>
                <a:cubicBezTo>
                  <a:pt x="262463" y="46435"/>
                  <a:pt x="247771" y="58859"/>
                  <a:pt x="238339" y="75365"/>
                </a:cubicBezTo>
                <a:cubicBezTo>
                  <a:pt x="228907" y="91871"/>
                  <a:pt x="223647" y="115905"/>
                  <a:pt x="222558" y="147466"/>
                </a:cubicBezTo>
                <a:lnTo>
                  <a:pt x="273709" y="147466"/>
                </a:lnTo>
                <a:lnTo>
                  <a:pt x="273709" y="261194"/>
                </a:lnTo>
                <a:lnTo>
                  <a:pt x="168687" y="261194"/>
                </a:lnTo>
                <a:lnTo>
                  <a:pt x="168687" y="171408"/>
                </a:lnTo>
                <a:cubicBezTo>
                  <a:pt x="168687" y="122797"/>
                  <a:pt x="174491" y="87609"/>
                  <a:pt x="186100" y="65843"/>
                </a:cubicBezTo>
                <a:cubicBezTo>
                  <a:pt x="201336" y="36821"/>
                  <a:pt x="225460" y="14874"/>
                  <a:pt x="258472" y="0"/>
                </a:cubicBezTo>
                <a:close/>
                <a:moveTo>
                  <a:pt x="89785" y="0"/>
                </a:moveTo>
                <a:lnTo>
                  <a:pt x="113728" y="38091"/>
                </a:lnTo>
                <a:cubicBezTo>
                  <a:pt x="93775" y="46435"/>
                  <a:pt x="79083" y="58859"/>
                  <a:pt x="69651" y="75365"/>
                </a:cubicBezTo>
                <a:cubicBezTo>
                  <a:pt x="60219" y="91871"/>
                  <a:pt x="54959" y="115905"/>
                  <a:pt x="53871" y="147466"/>
                </a:cubicBezTo>
                <a:lnTo>
                  <a:pt x="105021" y="147466"/>
                </a:lnTo>
                <a:lnTo>
                  <a:pt x="105021" y="261194"/>
                </a:lnTo>
                <a:lnTo>
                  <a:pt x="0" y="261194"/>
                </a:lnTo>
                <a:lnTo>
                  <a:pt x="0" y="171408"/>
                </a:lnTo>
                <a:cubicBezTo>
                  <a:pt x="0" y="122797"/>
                  <a:pt x="5804" y="87609"/>
                  <a:pt x="17413" y="65843"/>
                </a:cubicBezTo>
                <a:cubicBezTo>
                  <a:pt x="32649" y="36821"/>
                  <a:pt x="56773" y="14874"/>
                  <a:pt x="897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0" name="Freeform: Shape 2">
            <a:extLst>
              <a:ext uri="{FF2B5EF4-FFF2-40B4-BE49-F238E27FC236}">
                <a16:creationId xmlns:a16="http://schemas.microsoft.com/office/drawing/2014/main" id="{E1FF67E8-FA46-4D09-8580-2D219C0B385D}"/>
              </a:ext>
            </a:extLst>
          </p:cNvPr>
          <p:cNvSpPr/>
          <p:nvPr/>
        </p:nvSpPr>
        <p:spPr>
          <a:xfrm>
            <a:off x="8389402" y="615037"/>
            <a:ext cx="453889" cy="419784"/>
          </a:xfrm>
          <a:custGeom>
            <a:avLst/>
            <a:gdLst>
              <a:gd name="connsiteX0" fmla="*/ 278634 w 304444"/>
              <a:gd name="connsiteY0" fmla="*/ 0 h 281568"/>
              <a:gd name="connsiteX1" fmla="*/ 304444 w 304444"/>
              <a:gd name="connsiteY1" fmla="*/ 41062 h 281568"/>
              <a:gd name="connsiteX2" fmla="*/ 256930 w 304444"/>
              <a:gd name="connsiteY2" fmla="*/ 81244 h 281568"/>
              <a:gd name="connsiteX3" fmla="*/ 239918 w 304444"/>
              <a:gd name="connsiteY3" fmla="*/ 158969 h 281568"/>
              <a:gd name="connsiteX4" fmla="*/ 295059 w 304444"/>
              <a:gd name="connsiteY4" fmla="*/ 158969 h 281568"/>
              <a:gd name="connsiteX5" fmla="*/ 295059 w 304444"/>
              <a:gd name="connsiteY5" fmla="*/ 281568 h 281568"/>
              <a:gd name="connsiteX6" fmla="*/ 181845 w 304444"/>
              <a:gd name="connsiteY6" fmla="*/ 281568 h 281568"/>
              <a:gd name="connsiteX7" fmla="*/ 181845 w 304444"/>
              <a:gd name="connsiteY7" fmla="*/ 184778 h 281568"/>
              <a:gd name="connsiteX8" fmla="*/ 200616 w 304444"/>
              <a:gd name="connsiteY8" fmla="*/ 70979 h 281568"/>
              <a:gd name="connsiteX9" fmla="*/ 278634 w 304444"/>
              <a:gd name="connsiteY9" fmla="*/ 0 h 281568"/>
              <a:gd name="connsiteX10" fmla="*/ 96789 w 304444"/>
              <a:gd name="connsiteY10" fmla="*/ 0 h 281568"/>
              <a:gd name="connsiteX11" fmla="*/ 122599 w 304444"/>
              <a:gd name="connsiteY11" fmla="*/ 41062 h 281568"/>
              <a:gd name="connsiteX12" fmla="*/ 75084 w 304444"/>
              <a:gd name="connsiteY12" fmla="*/ 81244 h 281568"/>
              <a:gd name="connsiteX13" fmla="*/ 58073 w 304444"/>
              <a:gd name="connsiteY13" fmla="*/ 158969 h 281568"/>
              <a:gd name="connsiteX14" fmla="*/ 113213 w 304444"/>
              <a:gd name="connsiteY14" fmla="*/ 158969 h 281568"/>
              <a:gd name="connsiteX15" fmla="*/ 113213 w 304444"/>
              <a:gd name="connsiteY15" fmla="*/ 281568 h 281568"/>
              <a:gd name="connsiteX16" fmla="*/ 0 w 304444"/>
              <a:gd name="connsiteY16" fmla="*/ 281568 h 281568"/>
              <a:gd name="connsiteX17" fmla="*/ 0 w 304444"/>
              <a:gd name="connsiteY17" fmla="*/ 184778 h 281568"/>
              <a:gd name="connsiteX18" fmla="*/ 18772 w 304444"/>
              <a:gd name="connsiteY18" fmla="*/ 70979 h 281568"/>
              <a:gd name="connsiteX19" fmla="*/ 96789 w 304444"/>
              <a:gd name="connsiteY19" fmla="*/ 0 h 281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4444" h="281568">
                <a:moveTo>
                  <a:pt x="278634" y="0"/>
                </a:moveTo>
                <a:lnTo>
                  <a:pt x="304444" y="41062"/>
                </a:lnTo>
                <a:cubicBezTo>
                  <a:pt x="282936" y="50057"/>
                  <a:pt x="267098" y="63450"/>
                  <a:pt x="256930" y="81244"/>
                </a:cubicBezTo>
                <a:cubicBezTo>
                  <a:pt x="246762" y="99037"/>
                  <a:pt x="241092" y="124946"/>
                  <a:pt x="239918" y="158969"/>
                </a:cubicBezTo>
                <a:lnTo>
                  <a:pt x="295059" y="158969"/>
                </a:lnTo>
                <a:lnTo>
                  <a:pt x="295059" y="281568"/>
                </a:lnTo>
                <a:lnTo>
                  <a:pt x="181845" y="281568"/>
                </a:lnTo>
                <a:lnTo>
                  <a:pt x="181845" y="184778"/>
                </a:lnTo>
                <a:cubicBezTo>
                  <a:pt x="181845" y="132376"/>
                  <a:pt x="188102" y="94443"/>
                  <a:pt x="200616" y="70979"/>
                </a:cubicBezTo>
                <a:cubicBezTo>
                  <a:pt x="217041" y="39693"/>
                  <a:pt x="243047" y="16034"/>
                  <a:pt x="278634" y="0"/>
                </a:cubicBezTo>
                <a:close/>
                <a:moveTo>
                  <a:pt x="96789" y="0"/>
                </a:moveTo>
                <a:lnTo>
                  <a:pt x="122599" y="41062"/>
                </a:lnTo>
                <a:cubicBezTo>
                  <a:pt x="101090" y="50057"/>
                  <a:pt x="85252" y="63450"/>
                  <a:pt x="75084" y="81244"/>
                </a:cubicBezTo>
                <a:cubicBezTo>
                  <a:pt x="64916" y="99037"/>
                  <a:pt x="59246" y="124946"/>
                  <a:pt x="58073" y="158969"/>
                </a:cubicBezTo>
                <a:lnTo>
                  <a:pt x="113213" y="158969"/>
                </a:lnTo>
                <a:lnTo>
                  <a:pt x="113213" y="281568"/>
                </a:lnTo>
                <a:lnTo>
                  <a:pt x="0" y="281568"/>
                </a:lnTo>
                <a:lnTo>
                  <a:pt x="0" y="184778"/>
                </a:lnTo>
                <a:cubicBezTo>
                  <a:pt x="0" y="132376"/>
                  <a:pt x="6257" y="94443"/>
                  <a:pt x="18772" y="70979"/>
                </a:cubicBezTo>
                <a:cubicBezTo>
                  <a:pt x="35196" y="39693"/>
                  <a:pt x="61202" y="16034"/>
                  <a:pt x="967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E38C3A5-D9F1-4BF6-B490-C0B45A892B89}"/>
              </a:ext>
            </a:extLst>
          </p:cNvPr>
          <p:cNvSpPr txBox="1"/>
          <p:nvPr/>
        </p:nvSpPr>
        <p:spPr>
          <a:xfrm>
            <a:off x="8843291" y="760610"/>
            <a:ext cx="2241327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ALLPPT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Layout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6" name="화살표: 굽음 35">
            <a:extLst>
              <a:ext uri="{FF2B5EF4-FFF2-40B4-BE49-F238E27FC236}">
                <a16:creationId xmlns:a16="http://schemas.microsoft.com/office/drawing/2014/main" id="{D1E12044-2340-4051-BE05-DA402D2119C7}"/>
              </a:ext>
            </a:extLst>
          </p:cNvPr>
          <p:cNvSpPr/>
          <p:nvPr/>
        </p:nvSpPr>
        <p:spPr>
          <a:xfrm>
            <a:off x="2019936" y="2051423"/>
            <a:ext cx="2533657" cy="108401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7" name="화살표: 굽음 36">
            <a:extLst>
              <a:ext uri="{FF2B5EF4-FFF2-40B4-BE49-F238E27FC236}">
                <a16:creationId xmlns:a16="http://schemas.microsoft.com/office/drawing/2014/main" id="{CAA358AA-424D-40EA-89C7-BD1DCA6B9CC9}"/>
              </a:ext>
            </a:extLst>
          </p:cNvPr>
          <p:cNvSpPr/>
          <p:nvPr/>
        </p:nvSpPr>
        <p:spPr>
          <a:xfrm flipV="1">
            <a:off x="2019936" y="4897127"/>
            <a:ext cx="2533657" cy="108401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8" name="Rounded Rectangle 4">
            <a:extLst>
              <a:ext uri="{FF2B5EF4-FFF2-40B4-BE49-F238E27FC236}">
                <a16:creationId xmlns:a16="http://schemas.microsoft.com/office/drawing/2014/main" id="{BCF9297B-716E-4703-BCC0-73E6F6669CB3}"/>
              </a:ext>
            </a:extLst>
          </p:cNvPr>
          <p:cNvSpPr/>
          <p:nvPr/>
        </p:nvSpPr>
        <p:spPr>
          <a:xfrm>
            <a:off x="1025917" y="2776799"/>
            <a:ext cx="2267070" cy="2480038"/>
          </a:xfrm>
          <a:prstGeom prst="roundRect">
            <a:avLst>
              <a:gd name="adj" fmla="val 1078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39" name="Rounded Rectangle 5">
            <a:extLst>
              <a:ext uri="{FF2B5EF4-FFF2-40B4-BE49-F238E27FC236}">
                <a16:creationId xmlns:a16="http://schemas.microsoft.com/office/drawing/2014/main" id="{C031B1A4-0FB5-4617-A1E2-205ACE90E0F8}"/>
              </a:ext>
            </a:extLst>
          </p:cNvPr>
          <p:cNvSpPr/>
          <p:nvPr/>
        </p:nvSpPr>
        <p:spPr>
          <a:xfrm>
            <a:off x="806902" y="3541611"/>
            <a:ext cx="2705100" cy="950415"/>
          </a:xfrm>
          <a:prstGeom prst="roundRect">
            <a:avLst>
              <a:gd name="adj" fmla="val 15665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40" name="Text Placeholder 12">
            <a:extLst>
              <a:ext uri="{FF2B5EF4-FFF2-40B4-BE49-F238E27FC236}">
                <a16:creationId xmlns:a16="http://schemas.microsoft.com/office/drawing/2014/main" id="{FA736512-DD5A-4846-9AED-10C592F7098C}"/>
              </a:ext>
            </a:extLst>
          </p:cNvPr>
          <p:cNvSpPr txBox="1">
            <a:spLocks/>
          </p:cNvSpPr>
          <p:nvPr/>
        </p:nvSpPr>
        <p:spPr>
          <a:xfrm>
            <a:off x="1236822" y="3955320"/>
            <a:ext cx="1845261" cy="394525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Easy to change colors, photos and Text.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 Placeholder 13">
            <a:extLst>
              <a:ext uri="{FF2B5EF4-FFF2-40B4-BE49-F238E27FC236}">
                <a16:creationId xmlns:a16="http://schemas.microsoft.com/office/drawing/2014/main" id="{E1BFC18A-7DE8-4850-95C0-BA34EB072FA2}"/>
              </a:ext>
            </a:extLst>
          </p:cNvPr>
          <p:cNvSpPr txBox="1">
            <a:spLocks/>
          </p:cNvSpPr>
          <p:nvPr/>
        </p:nvSpPr>
        <p:spPr>
          <a:xfrm>
            <a:off x="1236822" y="3683791"/>
            <a:ext cx="1845261" cy="258088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Here</a:t>
            </a:r>
          </a:p>
        </p:txBody>
      </p:sp>
      <p:grpSp>
        <p:nvGrpSpPr>
          <p:cNvPr id="42" name="Group 12">
            <a:extLst>
              <a:ext uri="{FF2B5EF4-FFF2-40B4-BE49-F238E27FC236}">
                <a16:creationId xmlns:a16="http://schemas.microsoft.com/office/drawing/2014/main" id="{7669B89A-F61B-454C-8E33-58866466C27F}"/>
              </a:ext>
            </a:extLst>
          </p:cNvPr>
          <p:cNvGrpSpPr/>
          <p:nvPr/>
        </p:nvGrpSpPr>
        <p:grpSpPr>
          <a:xfrm>
            <a:off x="4846982" y="1840176"/>
            <a:ext cx="2809516" cy="1763908"/>
            <a:chOff x="735225" y="1602517"/>
            <a:chExt cx="2714835" cy="2086758"/>
          </a:xfrm>
        </p:grpSpPr>
        <p:sp>
          <p:nvSpPr>
            <p:cNvPr id="43" name="Rounded Rectangle 13">
              <a:extLst>
                <a:ext uri="{FF2B5EF4-FFF2-40B4-BE49-F238E27FC236}">
                  <a16:creationId xmlns:a16="http://schemas.microsoft.com/office/drawing/2014/main" id="{64974A5E-097C-463A-9312-3591D88B6823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44" name="Rounded Rectangle 14">
              <a:extLst>
                <a:ext uri="{FF2B5EF4-FFF2-40B4-BE49-F238E27FC236}">
                  <a16:creationId xmlns:a16="http://schemas.microsoft.com/office/drawing/2014/main" id="{7B2E52CB-66FB-49D0-B748-386006AC1B76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45" name="Group 15">
              <a:extLst>
                <a:ext uri="{FF2B5EF4-FFF2-40B4-BE49-F238E27FC236}">
                  <a16:creationId xmlns:a16="http://schemas.microsoft.com/office/drawing/2014/main" id="{5ADA5F0B-BF58-48D3-AC9B-55BF0CB21916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E301406-DFB9-442D-9692-3E18EEDD64A2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AC200CF1-3BE5-460F-97C4-85B04703887D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 16">
              <a:extLst>
                <a:ext uri="{FF2B5EF4-FFF2-40B4-BE49-F238E27FC236}">
                  <a16:creationId xmlns:a16="http://schemas.microsoft.com/office/drawing/2014/main" id="{F582E240-7168-4B53-B11D-6C81D5B01F5F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47" name="Text Placeholder 12">
                <a:extLst>
                  <a:ext uri="{FF2B5EF4-FFF2-40B4-BE49-F238E27FC236}">
                    <a16:creationId xmlns:a16="http://schemas.microsoft.com/office/drawing/2014/main" id="{C6466E5C-EC8F-412C-94F7-F4D8334CC69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48" name="Text Placeholder 13">
                <a:extLst>
                  <a:ext uri="{FF2B5EF4-FFF2-40B4-BE49-F238E27FC236}">
                    <a16:creationId xmlns:a16="http://schemas.microsoft.com/office/drawing/2014/main" id="{F11005DF-97F4-4F93-9C7D-C7E101FF94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grpSp>
        <p:nvGrpSpPr>
          <p:cNvPr id="51" name="Group 21">
            <a:extLst>
              <a:ext uri="{FF2B5EF4-FFF2-40B4-BE49-F238E27FC236}">
                <a16:creationId xmlns:a16="http://schemas.microsoft.com/office/drawing/2014/main" id="{36CEC7C0-203B-44A0-B61A-9C233818C9BF}"/>
              </a:ext>
            </a:extLst>
          </p:cNvPr>
          <p:cNvGrpSpPr/>
          <p:nvPr/>
        </p:nvGrpSpPr>
        <p:grpSpPr>
          <a:xfrm>
            <a:off x="8575583" y="1840176"/>
            <a:ext cx="2809516" cy="1763908"/>
            <a:chOff x="735225" y="1602517"/>
            <a:chExt cx="2714835" cy="2086758"/>
          </a:xfrm>
        </p:grpSpPr>
        <p:sp>
          <p:nvSpPr>
            <p:cNvPr id="52" name="Rounded Rectangle 22">
              <a:extLst>
                <a:ext uri="{FF2B5EF4-FFF2-40B4-BE49-F238E27FC236}">
                  <a16:creationId xmlns:a16="http://schemas.microsoft.com/office/drawing/2014/main" id="{752EC16B-EA6F-4D87-B97B-27A0D74A81A1}"/>
                </a:ext>
              </a:extLst>
            </p:cNvPr>
            <p:cNvSpPr/>
            <p:nvPr/>
          </p:nvSpPr>
          <p:spPr>
            <a:xfrm>
              <a:off x="735225" y="1602517"/>
              <a:ext cx="2448272" cy="1322427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53" name="Rounded Rectangle 23">
              <a:extLst>
                <a:ext uri="{FF2B5EF4-FFF2-40B4-BE49-F238E27FC236}">
                  <a16:creationId xmlns:a16="http://schemas.microsoft.com/office/drawing/2014/main" id="{E2118389-14B5-4B0D-9C8A-D4BF836AA5A2}"/>
                </a:ext>
              </a:extLst>
            </p:cNvPr>
            <p:cNvSpPr/>
            <p:nvPr/>
          </p:nvSpPr>
          <p:spPr>
            <a:xfrm>
              <a:off x="1001788" y="2564904"/>
              <a:ext cx="2448272" cy="1124371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grpSp>
          <p:nvGrpSpPr>
            <p:cNvPr id="54" name="Group 24">
              <a:extLst>
                <a:ext uri="{FF2B5EF4-FFF2-40B4-BE49-F238E27FC236}">
                  <a16:creationId xmlns:a16="http://schemas.microsoft.com/office/drawing/2014/main" id="{C570763C-5840-4C96-864F-201F8E3DA1B3}"/>
                </a:ext>
              </a:extLst>
            </p:cNvPr>
            <p:cNvGrpSpPr/>
            <p:nvPr/>
          </p:nvGrpSpPr>
          <p:grpSpPr>
            <a:xfrm>
              <a:off x="954666" y="1770970"/>
              <a:ext cx="2070900" cy="604697"/>
              <a:chOff x="3130993" y="4305851"/>
              <a:chExt cx="1715538" cy="604697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C946542-7C71-45E1-BF15-37D5F1F3D93F}"/>
                  </a:ext>
                </a:extLst>
              </p:cNvPr>
              <p:cNvSpPr txBox="1"/>
              <p:nvPr/>
            </p:nvSpPr>
            <p:spPr>
              <a:xfrm>
                <a:off x="3134992" y="4582850"/>
                <a:ext cx="1711539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itchFamily="2" charset="2"/>
                  <a:buChar char="v"/>
                </a:pPr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Simple PowerPoint</a:t>
                </a:r>
                <a:endParaRPr lang="ko-KR" altLang="en-US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F9AF49F-5E5E-4985-BB45-99A5D5080A47}"/>
                  </a:ext>
                </a:extLst>
              </p:cNvPr>
              <p:cNvSpPr txBox="1"/>
              <p:nvPr/>
            </p:nvSpPr>
            <p:spPr>
              <a:xfrm>
                <a:off x="3130993" y="4305851"/>
                <a:ext cx="1715537" cy="32769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b="1" dirty="0">
                    <a:solidFill>
                      <a:schemeClr val="bg1"/>
                    </a:solidFill>
                    <a:cs typeface="Arial" pitchFamily="34" charset="0"/>
                  </a:rPr>
                  <a:t>Your Text Here</a:t>
                </a:r>
                <a:endParaRPr lang="ko-KR" altLang="en-US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55" name="Group 25">
              <a:extLst>
                <a:ext uri="{FF2B5EF4-FFF2-40B4-BE49-F238E27FC236}">
                  <a16:creationId xmlns:a16="http://schemas.microsoft.com/office/drawing/2014/main" id="{C8D0924F-0A85-4C1A-A12A-45C813183A9B}"/>
                </a:ext>
              </a:extLst>
            </p:cNvPr>
            <p:cNvGrpSpPr/>
            <p:nvPr/>
          </p:nvGrpSpPr>
          <p:grpSpPr>
            <a:xfrm>
              <a:off x="1243306" y="2710571"/>
              <a:ext cx="1992749" cy="787963"/>
              <a:chOff x="4496824" y="2092390"/>
              <a:chExt cx="2461052" cy="787963"/>
            </a:xfrm>
          </p:grpSpPr>
          <p:sp>
            <p:nvSpPr>
              <p:cNvPr id="56" name="Text Placeholder 12">
                <a:extLst>
                  <a:ext uri="{FF2B5EF4-FFF2-40B4-BE49-F238E27FC236}">
                    <a16:creationId xmlns:a16="http://schemas.microsoft.com/office/drawing/2014/main" id="{84F7F01B-BA1D-44CC-A68D-8A26B28BEA3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413617"/>
                <a:ext cx="2461052" cy="46673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altLang="ko-KR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endParaRPr 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7" name="Text Placeholder 13">
                <a:extLst>
                  <a:ext uri="{FF2B5EF4-FFF2-40B4-BE49-F238E27FC236}">
                    <a16:creationId xmlns:a16="http://schemas.microsoft.com/office/drawing/2014/main" id="{FA777F31-85FE-497A-A790-2EE9014732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6824" y="2092390"/>
                <a:ext cx="2461052" cy="305326"/>
              </a:xfrm>
              <a:prstGeom prst="rect">
                <a:avLst/>
              </a:prstGeom>
            </p:spPr>
            <p:txBody>
              <a:bodyPr anchor="ctr"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rPr>
                  <a:t>Contents Here</a:t>
                </a:r>
              </a:p>
            </p:txBody>
          </p:sp>
        </p:grpSp>
      </p:grpSp>
      <p:sp>
        <p:nvSpPr>
          <p:cNvPr id="60" name="Right Arrow 49">
            <a:extLst>
              <a:ext uri="{FF2B5EF4-FFF2-40B4-BE49-F238E27FC236}">
                <a16:creationId xmlns:a16="http://schemas.microsoft.com/office/drawing/2014/main" id="{AE397910-B50D-47DB-B99D-11B55EF96826}"/>
              </a:ext>
            </a:extLst>
          </p:cNvPr>
          <p:cNvSpPr/>
          <p:nvPr/>
        </p:nvSpPr>
        <p:spPr>
          <a:xfrm>
            <a:off x="7700942" y="2051423"/>
            <a:ext cx="554339" cy="484632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1" name="Rounded Rectangle 31">
            <a:extLst>
              <a:ext uri="{FF2B5EF4-FFF2-40B4-BE49-F238E27FC236}">
                <a16:creationId xmlns:a16="http://schemas.microsoft.com/office/drawing/2014/main" id="{EDB1C894-A64E-49DB-B778-5C2B623F11E1}"/>
              </a:ext>
            </a:extLst>
          </p:cNvPr>
          <p:cNvSpPr/>
          <p:nvPr/>
        </p:nvSpPr>
        <p:spPr>
          <a:xfrm>
            <a:off x="4846982" y="5075644"/>
            <a:ext cx="2533657" cy="1117829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2" name="Rounded Rectangle 32">
            <a:extLst>
              <a:ext uri="{FF2B5EF4-FFF2-40B4-BE49-F238E27FC236}">
                <a16:creationId xmlns:a16="http://schemas.microsoft.com/office/drawing/2014/main" id="{E84D51A2-5722-4D02-A6CF-2C6782D7C934}"/>
              </a:ext>
            </a:extLst>
          </p:cNvPr>
          <p:cNvSpPr/>
          <p:nvPr/>
        </p:nvSpPr>
        <p:spPr>
          <a:xfrm>
            <a:off x="5122841" y="4429565"/>
            <a:ext cx="2533657" cy="9504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63" name="Group 33">
            <a:extLst>
              <a:ext uri="{FF2B5EF4-FFF2-40B4-BE49-F238E27FC236}">
                <a16:creationId xmlns:a16="http://schemas.microsoft.com/office/drawing/2014/main" id="{AB8854CF-D780-4BAF-8462-282F28D11A9F}"/>
              </a:ext>
            </a:extLst>
          </p:cNvPr>
          <p:cNvGrpSpPr/>
          <p:nvPr/>
        </p:nvGrpSpPr>
        <p:grpSpPr>
          <a:xfrm>
            <a:off x="5074076" y="5539940"/>
            <a:ext cx="2143123" cy="511142"/>
            <a:chOff x="3130993" y="4305851"/>
            <a:chExt cx="1715538" cy="60469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F720BA3-2F85-4E62-A4A8-4F68F645A63C}"/>
                </a:ext>
              </a:extLst>
            </p:cNvPr>
            <p:cNvSpPr txBox="1"/>
            <p:nvPr/>
          </p:nvSpPr>
          <p:spPr>
            <a:xfrm>
              <a:off x="3134992" y="4582850"/>
              <a:ext cx="1711539" cy="3276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1E72F39-5B66-4E7F-B254-9F6B31546E0E}"/>
                </a:ext>
              </a:extLst>
            </p:cNvPr>
            <p:cNvSpPr txBox="1"/>
            <p:nvPr/>
          </p:nvSpPr>
          <p:spPr>
            <a:xfrm>
              <a:off x="3130993" y="4305851"/>
              <a:ext cx="1715537" cy="3276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66" name="Group 34">
            <a:extLst>
              <a:ext uri="{FF2B5EF4-FFF2-40B4-BE49-F238E27FC236}">
                <a16:creationId xmlns:a16="http://schemas.microsoft.com/office/drawing/2014/main" id="{94D89FF0-5932-4927-BA47-1EC93447C46A}"/>
              </a:ext>
            </a:extLst>
          </p:cNvPr>
          <p:cNvGrpSpPr/>
          <p:nvPr/>
        </p:nvGrpSpPr>
        <p:grpSpPr>
          <a:xfrm>
            <a:off x="5372783" y="4590796"/>
            <a:ext cx="2062247" cy="666054"/>
            <a:chOff x="4496824" y="2092390"/>
            <a:chExt cx="2461052" cy="787963"/>
          </a:xfrm>
        </p:grpSpPr>
        <p:sp>
          <p:nvSpPr>
            <p:cNvPr id="67" name="Text Placeholder 12">
              <a:extLst>
                <a:ext uri="{FF2B5EF4-FFF2-40B4-BE49-F238E27FC236}">
                  <a16:creationId xmlns:a16="http://schemas.microsoft.com/office/drawing/2014/main" id="{40E4CA2E-1123-4B2F-8DA7-C57BA511B0B9}"/>
                </a:ext>
              </a:extLst>
            </p:cNvPr>
            <p:cNvSpPr txBox="1">
              <a:spLocks/>
            </p:cNvSpPr>
            <p:nvPr/>
          </p:nvSpPr>
          <p:spPr>
            <a:xfrm>
              <a:off x="4496824" y="2413617"/>
              <a:ext cx="2461052" cy="4667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8" name="Text Placeholder 13">
              <a:extLst>
                <a:ext uri="{FF2B5EF4-FFF2-40B4-BE49-F238E27FC236}">
                  <a16:creationId xmlns:a16="http://schemas.microsoft.com/office/drawing/2014/main" id="{37D548AD-E9A5-4ADE-94AB-1EC3957CC458}"/>
                </a:ext>
              </a:extLst>
            </p:cNvPr>
            <p:cNvSpPr txBox="1">
              <a:spLocks/>
            </p:cNvSpPr>
            <p:nvPr/>
          </p:nvSpPr>
          <p:spPr>
            <a:xfrm>
              <a:off x="4496824" y="2092390"/>
              <a:ext cx="2461052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69" name="Rounded Rectangle 40">
            <a:extLst>
              <a:ext uri="{FF2B5EF4-FFF2-40B4-BE49-F238E27FC236}">
                <a16:creationId xmlns:a16="http://schemas.microsoft.com/office/drawing/2014/main" id="{520113D6-962D-49D6-8C6F-A1AA225BC358}"/>
              </a:ext>
            </a:extLst>
          </p:cNvPr>
          <p:cNvSpPr/>
          <p:nvPr/>
        </p:nvSpPr>
        <p:spPr>
          <a:xfrm>
            <a:off x="8575583" y="5075644"/>
            <a:ext cx="2533657" cy="1117829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70" name="Rounded Rectangle 41">
            <a:extLst>
              <a:ext uri="{FF2B5EF4-FFF2-40B4-BE49-F238E27FC236}">
                <a16:creationId xmlns:a16="http://schemas.microsoft.com/office/drawing/2014/main" id="{CCEFBBC6-BB6A-4CA0-BFB3-72E8F4B1EE38}"/>
              </a:ext>
            </a:extLst>
          </p:cNvPr>
          <p:cNvSpPr/>
          <p:nvPr/>
        </p:nvSpPr>
        <p:spPr>
          <a:xfrm>
            <a:off x="8851442" y="4429565"/>
            <a:ext cx="2533657" cy="95041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71" name="Group 42">
            <a:extLst>
              <a:ext uri="{FF2B5EF4-FFF2-40B4-BE49-F238E27FC236}">
                <a16:creationId xmlns:a16="http://schemas.microsoft.com/office/drawing/2014/main" id="{4EEFAE5C-2507-479D-8FE6-D2B6DE27AE0D}"/>
              </a:ext>
            </a:extLst>
          </p:cNvPr>
          <p:cNvGrpSpPr/>
          <p:nvPr/>
        </p:nvGrpSpPr>
        <p:grpSpPr>
          <a:xfrm>
            <a:off x="8802677" y="5539940"/>
            <a:ext cx="2143123" cy="511142"/>
            <a:chOff x="3130993" y="4305851"/>
            <a:chExt cx="1715538" cy="604697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A6E89811-345B-4003-B3FB-2AA7931D7BB8}"/>
                </a:ext>
              </a:extLst>
            </p:cNvPr>
            <p:cNvSpPr txBox="1"/>
            <p:nvPr/>
          </p:nvSpPr>
          <p:spPr>
            <a:xfrm>
              <a:off x="3134992" y="4582850"/>
              <a:ext cx="1711539" cy="3276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5751B44-B712-453B-8576-15A2B5D3E7E3}"/>
                </a:ext>
              </a:extLst>
            </p:cNvPr>
            <p:cNvSpPr txBox="1"/>
            <p:nvPr/>
          </p:nvSpPr>
          <p:spPr>
            <a:xfrm>
              <a:off x="3130993" y="4305851"/>
              <a:ext cx="1715537" cy="3276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43">
            <a:extLst>
              <a:ext uri="{FF2B5EF4-FFF2-40B4-BE49-F238E27FC236}">
                <a16:creationId xmlns:a16="http://schemas.microsoft.com/office/drawing/2014/main" id="{0B6C0EEA-4B9C-491F-8221-223980738911}"/>
              </a:ext>
            </a:extLst>
          </p:cNvPr>
          <p:cNvGrpSpPr/>
          <p:nvPr/>
        </p:nvGrpSpPr>
        <p:grpSpPr>
          <a:xfrm>
            <a:off x="9101384" y="4590796"/>
            <a:ext cx="2062247" cy="666054"/>
            <a:chOff x="4496824" y="2092390"/>
            <a:chExt cx="2461052" cy="787963"/>
          </a:xfrm>
        </p:grpSpPr>
        <p:sp>
          <p:nvSpPr>
            <p:cNvPr id="75" name="Text Placeholder 12">
              <a:extLst>
                <a:ext uri="{FF2B5EF4-FFF2-40B4-BE49-F238E27FC236}">
                  <a16:creationId xmlns:a16="http://schemas.microsoft.com/office/drawing/2014/main" id="{4F56E9D6-8B92-4BB4-9CFC-1866272C47CD}"/>
                </a:ext>
              </a:extLst>
            </p:cNvPr>
            <p:cNvSpPr txBox="1">
              <a:spLocks/>
            </p:cNvSpPr>
            <p:nvPr/>
          </p:nvSpPr>
          <p:spPr>
            <a:xfrm>
              <a:off x="4496824" y="2413617"/>
              <a:ext cx="2461052" cy="46673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 Placeholder 13">
              <a:extLst>
                <a:ext uri="{FF2B5EF4-FFF2-40B4-BE49-F238E27FC236}">
                  <a16:creationId xmlns:a16="http://schemas.microsoft.com/office/drawing/2014/main" id="{81224BCE-E6AB-4CB9-A6EC-0C7F1525C11C}"/>
                </a:ext>
              </a:extLst>
            </p:cNvPr>
            <p:cNvSpPr txBox="1">
              <a:spLocks/>
            </p:cNvSpPr>
            <p:nvPr/>
          </p:nvSpPr>
          <p:spPr>
            <a:xfrm>
              <a:off x="4496824" y="2092390"/>
              <a:ext cx="2461052" cy="305326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Contents Here</a:t>
              </a:r>
            </a:p>
          </p:txBody>
        </p:sp>
      </p:grpSp>
      <p:sp>
        <p:nvSpPr>
          <p:cNvPr id="77" name="Right Arrow 50">
            <a:extLst>
              <a:ext uri="{FF2B5EF4-FFF2-40B4-BE49-F238E27FC236}">
                <a16:creationId xmlns:a16="http://schemas.microsoft.com/office/drawing/2014/main" id="{31B0BC43-17CA-4F33-AFF6-5A8164E86721}"/>
              </a:ext>
            </a:extLst>
          </p:cNvPr>
          <p:cNvSpPr/>
          <p:nvPr/>
        </p:nvSpPr>
        <p:spPr>
          <a:xfrm>
            <a:off x="7741578" y="5496508"/>
            <a:ext cx="554339" cy="484632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8" name="그룹 77">
            <a:extLst>
              <a:ext uri="{FF2B5EF4-FFF2-40B4-BE49-F238E27FC236}">
                <a16:creationId xmlns:a16="http://schemas.microsoft.com/office/drawing/2014/main" id="{5546D537-3D52-496B-9C2E-02FAC81DC27E}"/>
              </a:ext>
            </a:extLst>
          </p:cNvPr>
          <p:cNvGrpSpPr/>
          <p:nvPr/>
        </p:nvGrpSpPr>
        <p:grpSpPr>
          <a:xfrm>
            <a:off x="1328736" y="2931711"/>
            <a:ext cx="1661433" cy="511142"/>
            <a:chOff x="1362648" y="2253253"/>
            <a:chExt cx="2143123" cy="51114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20734E8-A3A5-446C-9BB7-C8B0B8F29AE6}"/>
                </a:ext>
              </a:extLst>
            </p:cNvPr>
            <p:cNvSpPr txBox="1"/>
            <p:nvPr/>
          </p:nvSpPr>
          <p:spPr>
            <a:xfrm>
              <a:off x="1367644" y="2487396"/>
              <a:ext cx="21381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D6337B5F-0CFA-44A7-9538-A5C8A84F2A27}"/>
                </a:ext>
              </a:extLst>
            </p:cNvPr>
            <p:cNvSpPr txBox="1"/>
            <p:nvPr/>
          </p:nvSpPr>
          <p:spPr>
            <a:xfrm>
              <a:off x="1362648" y="2253253"/>
              <a:ext cx="21431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1" name="그룹 80">
            <a:extLst>
              <a:ext uri="{FF2B5EF4-FFF2-40B4-BE49-F238E27FC236}">
                <a16:creationId xmlns:a16="http://schemas.microsoft.com/office/drawing/2014/main" id="{DFF9BC4B-126C-4B6C-B855-7751A9FC5137}"/>
              </a:ext>
            </a:extLst>
          </p:cNvPr>
          <p:cNvGrpSpPr/>
          <p:nvPr/>
        </p:nvGrpSpPr>
        <p:grpSpPr>
          <a:xfrm>
            <a:off x="1328736" y="4553060"/>
            <a:ext cx="1661433" cy="511142"/>
            <a:chOff x="1362648" y="2253253"/>
            <a:chExt cx="2143123" cy="511142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1B0CD60-0F5E-4DB7-B450-EB71FCA699A1}"/>
                </a:ext>
              </a:extLst>
            </p:cNvPr>
            <p:cNvSpPr txBox="1"/>
            <p:nvPr/>
          </p:nvSpPr>
          <p:spPr>
            <a:xfrm>
              <a:off x="1367644" y="2487396"/>
              <a:ext cx="213812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F2BED5B-B61C-46BE-A7CD-E3AC4AF44A4E}"/>
                </a:ext>
              </a:extLst>
            </p:cNvPr>
            <p:cNvSpPr txBox="1"/>
            <p:nvPr/>
          </p:nvSpPr>
          <p:spPr>
            <a:xfrm>
              <a:off x="1362648" y="2253253"/>
              <a:ext cx="2143122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그룹 47">
            <a:extLst>
              <a:ext uri="{FF2B5EF4-FFF2-40B4-BE49-F238E27FC236}">
                <a16:creationId xmlns:a16="http://schemas.microsoft.com/office/drawing/2014/main" id="{9CB4296F-96E0-429F-AB1C-E3B0A6696BF4}"/>
              </a:ext>
            </a:extLst>
          </p:cNvPr>
          <p:cNvGrpSpPr/>
          <p:nvPr/>
        </p:nvGrpSpPr>
        <p:grpSpPr>
          <a:xfrm>
            <a:off x="908748" y="1868948"/>
            <a:ext cx="10367738" cy="992548"/>
            <a:chOff x="908748" y="1868948"/>
            <a:chExt cx="10367738" cy="992548"/>
          </a:xfrm>
        </p:grpSpPr>
        <p:grpSp>
          <p:nvGrpSpPr>
            <p:cNvPr id="3" name="Group 5">
              <a:extLst>
                <a:ext uri="{FF2B5EF4-FFF2-40B4-BE49-F238E27FC236}">
                  <a16:creationId xmlns:a16="http://schemas.microsoft.com/office/drawing/2014/main" id="{DAC0B64C-0075-4097-BF4C-05A7A1EC908F}"/>
                </a:ext>
              </a:extLst>
            </p:cNvPr>
            <p:cNvGrpSpPr/>
            <p:nvPr/>
          </p:nvGrpSpPr>
          <p:grpSpPr>
            <a:xfrm>
              <a:off x="908748" y="1868948"/>
              <a:ext cx="1872000" cy="979099"/>
              <a:chOff x="395536" y="1496735"/>
              <a:chExt cx="1728192" cy="648072"/>
            </a:xfrm>
          </p:grpSpPr>
          <p:sp>
            <p:nvSpPr>
              <p:cNvPr id="4" name="Rectangle 2">
                <a:extLst>
                  <a:ext uri="{FF2B5EF4-FFF2-40B4-BE49-F238E27FC236}">
                    <a16:creationId xmlns:a16="http://schemas.microsoft.com/office/drawing/2014/main" id="{52666184-89E0-4392-8CAF-5F63E0B84914}"/>
                  </a:ext>
                </a:extLst>
              </p:cNvPr>
              <p:cNvSpPr/>
              <p:nvPr/>
            </p:nvSpPr>
            <p:spPr>
              <a:xfrm>
                <a:off x="395536" y="1496735"/>
                <a:ext cx="1728192" cy="648072"/>
              </a:xfrm>
              <a:prstGeom prst="round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" name="Right Triangle 4">
                <a:extLst>
                  <a:ext uri="{FF2B5EF4-FFF2-40B4-BE49-F238E27FC236}">
                    <a16:creationId xmlns:a16="http://schemas.microsoft.com/office/drawing/2014/main" id="{F7EB0C4C-4FBC-48DD-B8B6-6F5B7351D96A}"/>
                  </a:ext>
                </a:extLst>
              </p:cNvPr>
              <p:cNvSpPr/>
              <p:nvPr/>
            </p:nvSpPr>
            <p:spPr>
              <a:xfrm>
                <a:off x="395536" y="1562219"/>
                <a:ext cx="648072" cy="582588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8" name="Group 52">
              <a:extLst>
                <a:ext uri="{FF2B5EF4-FFF2-40B4-BE49-F238E27FC236}">
                  <a16:creationId xmlns:a16="http://schemas.microsoft.com/office/drawing/2014/main" id="{3594F160-CA7F-47D0-B3FC-33449CD75D58}"/>
                </a:ext>
              </a:extLst>
            </p:cNvPr>
            <p:cNvGrpSpPr/>
            <p:nvPr/>
          </p:nvGrpSpPr>
          <p:grpSpPr>
            <a:xfrm>
              <a:off x="3038072" y="1873431"/>
              <a:ext cx="1872000" cy="979099"/>
              <a:chOff x="395536" y="1496735"/>
              <a:chExt cx="1728192" cy="648072"/>
            </a:xfrm>
          </p:grpSpPr>
          <p:sp>
            <p:nvSpPr>
              <p:cNvPr id="9" name="Rectangle 53">
                <a:extLst>
                  <a:ext uri="{FF2B5EF4-FFF2-40B4-BE49-F238E27FC236}">
                    <a16:creationId xmlns:a16="http://schemas.microsoft.com/office/drawing/2014/main" id="{8B49DAB2-37B7-4C2D-B689-E9EFC34AEC95}"/>
                  </a:ext>
                </a:extLst>
              </p:cNvPr>
              <p:cNvSpPr/>
              <p:nvPr/>
            </p:nvSpPr>
            <p:spPr>
              <a:xfrm>
                <a:off x="395536" y="1496735"/>
                <a:ext cx="1728192" cy="648072"/>
              </a:xfrm>
              <a:prstGeom prst="round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0" name="Right Triangle 58">
                <a:extLst>
                  <a:ext uri="{FF2B5EF4-FFF2-40B4-BE49-F238E27FC236}">
                    <a16:creationId xmlns:a16="http://schemas.microsoft.com/office/drawing/2014/main" id="{413DD776-0CEA-4CEC-819F-71947DE54A88}"/>
                  </a:ext>
                </a:extLst>
              </p:cNvPr>
              <p:cNvSpPr/>
              <p:nvPr/>
            </p:nvSpPr>
            <p:spPr>
              <a:xfrm>
                <a:off x="395536" y="1562219"/>
                <a:ext cx="648072" cy="582588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3" name="Group 63">
              <a:extLst>
                <a:ext uri="{FF2B5EF4-FFF2-40B4-BE49-F238E27FC236}">
                  <a16:creationId xmlns:a16="http://schemas.microsoft.com/office/drawing/2014/main" id="{7AF33A89-B8B2-47C7-A85E-6C34B92DF6C3}"/>
                </a:ext>
              </a:extLst>
            </p:cNvPr>
            <p:cNvGrpSpPr/>
            <p:nvPr/>
          </p:nvGrpSpPr>
          <p:grpSpPr>
            <a:xfrm>
              <a:off x="5167396" y="1877914"/>
              <a:ext cx="1872000" cy="979099"/>
              <a:chOff x="395536" y="1496735"/>
              <a:chExt cx="1728192" cy="648072"/>
            </a:xfrm>
          </p:grpSpPr>
          <p:sp>
            <p:nvSpPr>
              <p:cNvPr id="14" name="Rectangle 79">
                <a:extLst>
                  <a:ext uri="{FF2B5EF4-FFF2-40B4-BE49-F238E27FC236}">
                    <a16:creationId xmlns:a16="http://schemas.microsoft.com/office/drawing/2014/main" id="{404DD5FE-3821-45EC-985C-AF0283BBF928}"/>
                  </a:ext>
                </a:extLst>
              </p:cNvPr>
              <p:cNvSpPr/>
              <p:nvPr/>
            </p:nvSpPr>
            <p:spPr>
              <a:xfrm>
                <a:off x="395536" y="1496735"/>
                <a:ext cx="1728192" cy="648072"/>
              </a:xfrm>
              <a:prstGeom prst="round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Right Triangle 80">
                <a:extLst>
                  <a:ext uri="{FF2B5EF4-FFF2-40B4-BE49-F238E27FC236}">
                    <a16:creationId xmlns:a16="http://schemas.microsoft.com/office/drawing/2014/main" id="{7D64995A-6412-42D4-9961-D71FE7093B08}"/>
                  </a:ext>
                </a:extLst>
              </p:cNvPr>
              <p:cNvSpPr/>
              <p:nvPr/>
            </p:nvSpPr>
            <p:spPr>
              <a:xfrm>
                <a:off x="395536" y="1562219"/>
                <a:ext cx="648072" cy="582588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8" name="Group 84">
              <a:extLst>
                <a:ext uri="{FF2B5EF4-FFF2-40B4-BE49-F238E27FC236}">
                  <a16:creationId xmlns:a16="http://schemas.microsoft.com/office/drawing/2014/main" id="{697E6A26-FEC3-4874-B800-1AAFC25326BA}"/>
                </a:ext>
              </a:extLst>
            </p:cNvPr>
            <p:cNvGrpSpPr/>
            <p:nvPr/>
          </p:nvGrpSpPr>
          <p:grpSpPr>
            <a:xfrm>
              <a:off x="7296720" y="1882397"/>
              <a:ext cx="1872000" cy="979099"/>
              <a:chOff x="395536" y="1496735"/>
              <a:chExt cx="1728192" cy="648072"/>
            </a:xfrm>
          </p:grpSpPr>
          <p:sp>
            <p:nvSpPr>
              <p:cNvPr id="19" name="Rectangle 85">
                <a:extLst>
                  <a:ext uri="{FF2B5EF4-FFF2-40B4-BE49-F238E27FC236}">
                    <a16:creationId xmlns:a16="http://schemas.microsoft.com/office/drawing/2014/main" id="{875DF1A4-4B9D-439F-8B4F-A83EE3A91E0F}"/>
                  </a:ext>
                </a:extLst>
              </p:cNvPr>
              <p:cNvSpPr/>
              <p:nvPr/>
            </p:nvSpPr>
            <p:spPr>
              <a:xfrm>
                <a:off x="395536" y="1496735"/>
                <a:ext cx="1728192" cy="648072"/>
              </a:xfrm>
              <a:prstGeom prst="round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" name="Right Triangle 86">
                <a:extLst>
                  <a:ext uri="{FF2B5EF4-FFF2-40B4-BE49-F238E27FC236}">
                    <a16:creationId xmlns:a16="http://schemas.microsoft.com/office/drawing/2014/main" id="{EE78550D-88B3-4E51-8685-D6D993E5FD7B}"/>
                  </a:ext>
                </a:extLst>
              </p:cNvPr>
              <p:cNvSpPr/>
              <p:nvPr/>
            </p:nvSpPr>
            <p:spPr>
              <a:xfrm>
                <a:off x="395536" y="1562219"/>
                <a:ext cx="648072" cy="582588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8" name="Group 84">
              <a:extLst>
                <a:ext uri="{FF2B5EF4-FFF2-40B4-BE49-F238E27FC236}">
                  <a16:creationId xmlns:a16="http://schemas.microsoft.com/office/drawing/2014/main" id="{53611D92-DA00-429E-849F-37CF6844B653}"/>
                </a:ext>
              </a:extLst>
            </p:cNvPr>
            <p:cNvGrpSpPr/>
            <p:nvPr/>
          </p:nvGrpSpPr>
          <p:grpSpPr>
            <a:xfrm>
              <a:off x="9404486" y="1877914"/>
              <a:ext cx="1872000" cy="979099"/>
              <a:chOff x="395536" y="1496735"/>
              <a:chExt cx="1728192" cy="648072"/>
            </a:xfrm>
          </p:grpSpPr>
          <p:sp>
            <p:nvSpPr>
              <p:cNvPr id="39" name="Rectangle 85">
                <a:extLst>
                  <a:ext uri="{FF2B5EF4-FFF2-40B4-BE49-F238E27FC236}">
                    <a16:creationId xmlns:a16="http://schemas.microsoft.com/office/drawing/2014/main" id="{655FA38E-5686-4B5C-9967-066D8291110F}"/>
                  </a:ext>
                </a:extLst>
              </p:cNvPr>
              <p:cNvSpPr/>
              <p:nvPr/>
            </p:nvSpPr>
            <p:spPr>
              <a:xfrm>
                <a:off x="395536" y="1496735"/>
                <a:ext cx="1728192" cy="648072"/>
              </a:xfrm>
              <a:prstGeom prst="round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ight Triangle 86">
                <a:extLst>
                  <a:ext uri="{FF2B5EF4-FFF2-40B4-BE49-F238E27FC236}">
                    <a16:creationId xmlns:a16="http://schemas.microsoft.com/office/drawing/2014/main" id="{42F5E1C3-34F9-4A7F-9BF7-203F54405E5D}"/>
                  </a:ext>
                </a:extLst>
              </p:cNvPr>
              <p:cNvSpPr/>
              <p:nvPr/>
            </p:nvSpPr>
            <p:spPr>
              <a:xfrm>
                <a:off x="395536" y="1562219"/>
                <a:ext cx="648072" cy="582588"/>
              </a:xfrm>
              <a:prstGeom prst="rtTriangle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71138-D11F-4D6D-89F6-D4857073667D}"/>
              </a:ext>
            </a:extLst>
          </p:cNvPr>
          <p:cNvSpPr txBox="1"/>
          <p:nvPr/>
        </p:nvSpPr>
        <p:spPr>
          <a:xfrm>
            <a:off x="944752" y="2479232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89608-68CA-4C0C-A950-0D2DFD11CF40}"/>
              </a:ext>
            </a:extLst>
          </p:cNvPr>
          <p:cNvSpPr txBox="1"/>
          <p:nvPr/>
        </p:nvSpPr>
        <p:spPr>
          <a:xfrm>
            <a:off x="1823128" y="2214072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AD74F3-573C-4B75-8DAF-A1ADF301A3AB}"/>
              </a:ext>
            </a:extLst>
          </p:cNvPr>
          <p:cNvSpPr txBox="1"/>
          <p:nvPr/>
        </p:nvSpPr>
        <p:spPr>
          <a:xfrm>
            <a:off x="3074076" y="2483715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CED7A1-AC22-401F-8667-176564EED52E}"/>
              </a:ext>
            </a:extLst>
          </p:cNvPr>
          <p:cNvSpPr txBox="1"/>
          <p:nvPr/>
        </p:nvSpPr>
        <p:spPr>
          <a:xfrm>
            <a:off x="3952452" y="2218555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E6DC45-21B4-4F26-854A-6999C733B225}"/>
              </a:ext>
            </a:extLst>
          </p:cNvPr>
          <p:cNvSpPr txBox="1"/>
          <p:nvPr/>
        </p:nvSpPr>
        <p:spPr>
          <a:xfrm>
            <a:off x="5203400" y="2488198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8E8B7E-85C6-4A68-975E-8A81320001F8}"/>
              </a:ext>
            </a:extLst>
          </p:cNvPr>
          <p:cNvSpPr txBox="1"/>
          <p:nvPr/>
        </p:nvSpPr>
        <p:spPr>
          <a:xfrm>
            <a:off x="6081776" y="2223038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0CE053-4FFF-4138-9E15-60C435817742}"/>
              </a:ext>
            </a:extLst>
          </p:cNvPr>
          <p:cNvSpPr txBox="1"/>
          <p:nvPr/>
        </p:nvSpPr>
        <p:spPr>
          <a:xfrm>
            <a:off x="7332724" y="2492680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46717D-2B3C-4845-93B9-20BBCD53979B}"/>
              </a:ext>
            </a:extLst>
          </p:cNvPr>
          <p:cNvSpPr txBox="1"/>
          <p:nvPr/>
        </p:nvSpPr>
        <p:spPr>
          <a:xfrm>
            <a:off x="8211100" y="2227520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3">
            <a:extLst>
              <a:ext uri="{FF2B5EF4-FFF2-40B4-BE49-F238E27FC236}">
                <a16:creationId xmlns:a16="http://schemas.microsoft.com/office/drawing/2014/main" id="{30883D1E-78D8-4CAE-AAD0-FA86BB8CB5E4}"/>
              </a:ext>
            </a:extLst>
          </p:cNvPr>
          <p:cNvGrpSpPr/>
          <p:nvPr/>
        </p:nvGrpSpPr>
        <p:grpSpPr>
          <a:xfrm>
            <a:off x="1035124" y="3265818"/>
            <a:ext cx="1619248" cy="2767945"/>
            <a:chOff x="399379" y="3300990"/>
            <a:chExt cx="1945888" cy="27679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9DC7D1-E7E6-4755-94A8-241CC0B45371}"/>
                </a:ext>
              </a:extLst>
            </p:cNvPr>
            <p:cNvSpPr txBox="1"/>
            <p:nvPr/>
          </p:nvSpPr>
          <p:spPr>
            <a:xfrm>
              <a:off x="399379" y="3300990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B157915-C1CA-40D7-85D5-163DDAE100EF}"/>
                </a:ext>
              </a:extLst>
            </p:cNvPr>
            <p:cNvSpPr txBox="1"/>
            <p:nvPr/>
          </p:nvSpPr>
          <p:spPr>
            <a:xfrm>
              <a:off x="399379" y="3575945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6">
            <a:extLst>
              <a:ext uri="{FF2B5EF4-FFF2-40B4-BE49-F238E27FC236}">
                <a16:creationId xmlns:a16="http://schemas.microsoft.com/office/drawing/2014/main" id="{E32BDF6D-947E-49A5-9711-41B31794981D}"/>
              </a:ext>
            </a:extLst>
          </p:cNvPr>
          <p:cNvGrpSpPr/>
          <p:nvPr/>
        </p:nvGrpSpPr>
        <p:grpSpPr>
          <a:xfrm>
            <a:off x="3196768" y="3263745"/>
            <a:ext cx="1619248" cy="2767945"/>
            <a:chOff x="2511769" y="3298917"/>
            <a:chExt cx="1945888" cy="276794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13B2B63-010A-4E09-B754-556897174EFD}"/>
                </a:ext>
              </a:extLst>
            </p:cNvPr>
            <p:cNvSpPr txBox="1"/>
            <p:nvPr/>
          </p:nvSpPr>
          <p:spPr>
            <a:xfrm>
              <a:off x="2511769" y="3298917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9828091-A396-4587-9DBE-DD31B762CC12}"/>
                </a:ext>
              </a:extLst>
            </p:cNvPr>
            <p:cNvSpPr txBox="1"/>
            <p:nvPr/>
          </p:nvSpPr>
          <p:spPr>
            <a:xfrm>
              <a:off x="2511769" y="3573872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7">
            <a:extLst>
              <a:ext uri="{FF2B5EF4-FFF2-40B4-BE49-F238E27FC236}">
                <a16:creationId xmlns:a16="http://schemas.microsoft.com/office/drawing/2014/main" id="{09FFDA2B-5031-41D6-92C4-389F7DE997B6}"/>
              </a:ext>
            </a:extLst>
          </p:cNvPr>
          <p:cNvGrpSpPr/>
          <p:nvPr/>
        </p:nvGrpSpPr>
        <p:grpSpPr>
          <a:xfrm>
            <a:off x="5309158" y="3261672"/>
            <a:ext cx="1619248" cy="2767945"/>
            <a:chOff x="4624159" y="3296844"/>
            <a:chExt cx="1945888" cy="2767945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DC9D9EE-B870-4FE1-8AD8-D29931D63E07}"/>
                </a:ext>
              </a:extLst>
            </p:cNvPr>
            <p:cNvSpPr txBox="1"/>
            <p:nvPr/>
          </p:nvSpPr>
          <p:spPr>
            <a:xfrm>
              <a:off x="4624159" y="3296844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32F0569-F4FD-44F6-96C3-0870FBF1935D}"/>
                </a:ext>
              </a:extLst>
            </p:cNvPr>
            <p:cNvSpPr txBox="1"/>
            <p:nvPr/>
          </p:nvSpPr>
          <p:spPr>
            <a:xfrm>
              <a:off x="4624159" y="3571799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:a16="http://schemas.microsoft.com/office/drawing/2014/main" id="{8DC92D69-D8B9-4749-B5BB-8336C50EEC6C}"/>
              </a:ext>
            </a:extLst>
          </p:cNvPr>
          <p:cNvGrpSpPr/>
          <p:nvPr/>
        </p:nvGrpSpPr>
        <p:grpSpPr>
          <a:xfrm>
            <a:off x="7421548" y="3270887"/>
            <a:ext cx="1619248" cy="2767945"/>
            <a:chOff x="6736549" y="3306059"/>
            <a:chExt cx="1945888" cy="276794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EFA589E-21F1-4F04-8260-4EB16D2F16DE}"/>
                </a:ext>
              </a:extLst>
            </p:cNvPr>
            <p:cNvSpPr txBox="1"/>
            <p:nvPr/>
          </p:nvSpPr>
          <p:spPr>
            <a:xfrm>
              <a:off x="6736549" y="3306059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C351A7C-283A-4C06-AB05-2EAC68F4EEF9}"/>
                </a:ext>
              </a:extLst>
            </p:cNvPr>
            <p:cNvSpPr txBox="1"/>
            <p:nvPr/>
          </p:nvSpPr>
          <p:spPr>
            <a:xfrm>
              <a:off x="6736549" y="3581014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5" name="Isosceles Triangle 22">
            <a:extLst>
              <a:ext uri="{FF2B5EF4-FFF2-40B4-BE49-F238E27FC236}">
                <a16:creationId xmlns:a16="http://schemas.microsoft.com/office/drawing/2014/main" id="{98945D88-2DC5-4B5F-9EB2-2FEF2C024CC7}"/>
              </a:ext>
            </a:extLst>
          </p:cNvPr>
          <p:cNvSpPr/>
          <p:nvPr/>
        </p:nvSpPr>
        <p:spPr>
          <a:xfrm rot="19800000">
            <a:off x="5700670" y="2157295"/>
            <a:ext cx="402100" cy="402033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6" name="Donut 15">
            <a:extLst>
              <a:ext uri="{FF2B5EF4-FFF2-40B4-BE49-F238E27FC236}">
                <a16:creationId xmlns:a16="http://schemas.microsoft.com/office/drawing/2014/main" id="{1C135AD3-8375-4AB2-A792-BB821C6DF3B7}"/>
              </a:ext>
            </a:extLst>
          </p:cNvPr>
          <p:cNvSpPr/>
          <p:nvPr/>
        </p:nvSpPr>
        <p:spPr>
          <a:xfrm>
            <a:off x="3583855" y="2214070"/>
            <a:ext cx="368599" cy="366034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7" name="Rectangle 15">
            <a:extLst>
              <a:ext uri="{FF2B5EF4-FFF2-40B4-BE49-F238E27FC236}">
                <a16:creationId xmlns:a16="http://schemas.microsoft.com/office/drawing/2014/main" id="{9C670BE6-0C11-4E1E-9812-70976F3A8D64}"/>
              </a:ext>
            </a:extLst>
          </p:cNvPr>
          <p:cNvSpPr/>
          <p:nvPr/>
        </p:nvSpPr>
        <p:spPr>
          <a:xfrm rot="14270044">
            <a:off x="1443717" y="2164330"/>
            <a:ext cx="398708" cy="41532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AEB252-ADF9-4609-8EEB-B76781CAB439}"/>
              </a:ext>
            </a:extLst>
          </p:cNvPr>
          <p:cNvSpPr txBox="1"/>
          <p:nvPr/>
        </p:nvSpPr>
        <p:spPr>
          <a:xfrm>
            <a:off x="9440490" y="2488197"/>
            <a:ext cx="468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134528D-7F5F-4EA6-9BEF-B9933E404DFC}"/>
              </a:ext>
            </a:extLst>
          </p:cNvPr>
          <p:cNvSpPr txBox="1"/>
          <p:nvPr/>
        </p:nvSpPr>
        <p:spPr>
          <a:xfrm>
            <a:off x="10318866" y="2223037"/>
            <a:ext cx="104381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3" name="Group 8">
            <a:extLst>
              <a:ext uri="{FF2B5EF4-FFF2-40B4-BE49-F238E27FC236}">
                <a16:creationId xmlns:a16="http://schemas.microsoft.com/office/drawing/2014/main" id="{842E6E22-E7D6-45BF-94A1-731FC0C2A486}"/>
              </a:ext>
            </a:extLst>
          </p:cNvPr>
          <p:cNvGrpSpPr/>
          <p:nvPr/>
        </p:nvGrpSpPr>
        <p:grpSpPr>
          <a:xfrm>
            <a:off x="9530862" y="3266404"/>
            <a:ext cx="1619248" cy="2767945"/>
            <a:chOff x="6736549" y="3306059"/>
            <a:chExt cx="1945888" cy="276794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AE49391-0D89-4C2D-A2F3-B46DD9F630D9}"/>
                </a:ext>
              </a:extLst>
            </p:cNvPr>
            <p:cNvSpPr txBox="1"/>
            <p:nvPr/>
          </p:nvSpPr>
          <p:spPr>
            <a:xfrm>
              <a:off x="6736549" y="3306059"/>
              <a:ext cx="1945888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81D7AFF-5683-4F7A-8193-1137882802E4}"/>
                </a:ext>
              </a:extLst>
            </p:cNvPr>
            <p:cNvSpPr txBox="1"/>
            <p:nvPr/>
          </p:nvSpPr>
          <p:spPr>
            <a:xfrm>
              <a:off x="6736549" y="3581014"/>
              <a:ext cx="1945888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hope and I believe that this Template will your Time. Easy to change colors, photos and Text. Example Text : Get a modern PowerPoint  Presentation that is beautifully designed.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C87CD1D0-61B1-4E74-8738-BF7831757472}"/>
              </a:ext>
            </a:extLst>
          </p:cNvPr>
          <p:cNvSpPr/>
          <p:nvPr/>
        </p:nvSpPr>
        <p:spPr>
          <a:xfrm rot="20700000">
            <a:off x="9955721" y="2194983"/>
            <a:ext cx="393597" cy="344959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7" name="Freeform 47">
            <a:extLst>
              <a:ext uri="{FF2B5EF4-FFF2-40B4-BE49-F238E27FC236}">
                <a16:creationId xmlns:a16="http://schemas.microsoft.com/office/drawing/2014/main" id="{E6D78ACA-A856-4033-A032-A73CCBE0F3D8}"/>
              </a:ext>
            </a:extLst>
          </p:cNvPr>
          <p:cNvSpPr/>
          <p:nvPr/>
        </p:nvSpPr>
        <p:spPr>
          <a:xfrm flipH="1">
            <a:off x="7819666" y="2223037"/>
            <a:ext cx="358109" cy="307777"/>
          </a:xfrm>
          <a:custGeom>
            <a:avLst/>
            <a:gdLst/>
            <a:ahLst/>
            <a:cxnLst/>
            <a:rect l="l" t="t" r="r" b="b"/>
            <a:pathLst>
              <a:path w="3747318" h="3220630">
                <a:moveTo>
                  <a:pt x="1455638" y="819213"/>
                </a:moveTo>
                <a:cubicBezTo>
                  <a:pt x="1581890" y="819213"/>
                  <a:pt x="1684238" y="921561"/>
                  <a:pt x="1684238" y="1047813"/>
                </a:cubicBezTo>
                <a:cubicBezTo>
                  <a:pt x="1684238" y="1174065"/>
                  <a:pt x="1581890" y="1276413"/>
                  <a:pt x="1455638" y="1276413"/>
                </a:cubicBezTo>
                <a:cubicBezTo>
                  <a:pt x="1329386" y="1276413"/>
                  <a:pt x="1227038" y="1174065"/>
                  <a:pt x="1227038" y="1047813"/>
                </a:cubicBezTo>
                <a:cubicBezTo>
                  <a:pt x="1227038" y="921561"/>
                  <a:pt x="1329386" y="819213"/>
                  <a:pt x="1455638" y="819213"/>
                </a:cubicBezTo>
                <a:close/>
                <a:moveTo>
                  <a:pt x="2235150" y="819213"/>
                </a:moveTo>
                <a:cubicBezTo>
                  <a:pt x="2361402" y="819213"/>
                  <a:pt x="2463750" y="921561"/>
                  <a:pt x="2463750" y="1047813"/>
                </a:cubicBezTo>
                <a:cubicBezTo>
                  <a:pt x="2463750" y="1174065"/>
                  <a:pt x="2361402" y="1276413"/>
                  <a:pt x="2235150" y="1276413"/>
                </a:cubicBezTo>
                <a:cubicBezTo>
                  <a:pt x="2108898" y="1276413"/>
                  <a:pt x="2006550" y="1174065"/>
                  <a:pt x="2006550" y="1047813"/>
                </a:cubicBezTo>
                <a:cubicBezTo>
                  <a:pt x="2006550" y="921561"/>
                  <a:pt x="2108898" y="819213"/>
                  <a:pt x="2235150" y="819213"/>
                </a:cubicBezTo>
                <a:close/>
                <a:moveTo>
                  <a:pt x="3014662" y="819213"/>
                </a:moveTo>
                <a:cubicBezTo>
                  <a:pt x="3140914" y="819213"/>
                  <a:pt x="3243262" y="921561"/>
                  <a:pt x="3243262" y="1047813"/>
                </a:cubicBezTo>
                <a:cubicBezTo>
                  <a:pt x="3243262" y="1174065"/>
                  <a:pt x="3140914" y="1276413"/>
                  <a:pt x="3014662" y="1276413"/>
                </a:cubicBezTo>
                <a:cubicBezTo>
                  <a:pt x="2888410" y="1276413"/>
                  <a:pt x="2786062" y="1174065"/>
                  <a:pt x="2786062" y="1047813"/>
                </a:cubicBezTo>
                <a:cubicBezTo>
                  <a:pt x="2786062" y="921561"/>
                  <a:pt x="2888410" y="819213"/>
                  <a:pt x="3014662" y="819213"/>
                </a:cubicBezTo>
                <a:close/>
                <a:moveTo>
                  <a:pt x="553290" y="667803"/>
                </a:moveTo>
                <a:lnTo>
                  <a:pt x="552034" y="667803"/>
                </a:lnTo>
                <a:lnTo>
                  <a:pt x="454090" y="667803"/>
                </a:lnTo>
                <a:lnTo>
                  <a:pt x="383671" y="667803"/>
                </a:lnTo>
                <a:cubicBezTo>
                  <a:pt x="171775" y="667803"/>
                  <a:pt x="0" y="839578"/>
                  <a:pt x="0" y="1051474"/>
                </a:cubicBezTo>
                <a:lnTo>
                  <a:pt x="0" y="2372364"/>
                </a:lnTo>
                <a:cubicBezTo>
                  <a:pt x="0" y="2584260"/>
                  <a:pt x="171775" y="2756035"/>
                  <a:pt x="383671" y="2756035"/>
                </a:cubicBezTo>
                <a:lnTo>
                  <a:pt x="649047" y="2756035"/>
                </a:lnTo>
                <a:cubicBezTo>
                  <a:pt x="546380" y="2958845"/>
                  <a:pt x="474406" y="3028353"/>
                  <a:pt x="174793" y="3220630"/>
                </a:cubicBezTo>
                <a:cubicBezTo>
                  <a:pt x="650199" y="3174991"/>
                  <a:pt x="1051667" y="3043772"/>
                  <a:pt x="1403830" y="2756035"/>
                </a:cubicBezTo>
                <a:lnTo>
                  <a:pt x="2640665" y="2756035"/>
                </a:lnTo>
                <a:cubicBezTo>
                  <a:pt x="2782226" y="2756035"/>
                  <a:pt x="2905880" y="2679370"/>
                  <a:pt x="2970971" y="2564477"/>
                </a:cubicBezTo>
                <a:cubicBezTo>
                  <a:pt x="2742421" y="2482699"/>
                  <a:pt x="2531569" y="2366318"/>
                  <a:pt x="2334721" y="2205482"/>
                </a:cubicBezTo>
                <a:lnTo>
                  <a:pt x="974103" y="2205482"/>
                </a:lnTo>
                <a:cubicBezTo>
                  <a:pt x="768630" y="2205482"/>
                  <a:pt x="597451" y="2058657"/>
                  <a:pt x="560170" y="1864121"/>
                </a:cubicBezTo>
                <a:lnTo>
                  <a:pt x="553290" y="1852846"/>
                </a:lnTo>
                <a:close/>
                <a:moveTo>
                  <a:pt x="3363647" y="0"/>
                </a:moveTo>
                <a:lnTo>
                  <a:pt x="1106653" y="0"/>
                </a:lnTo>
                <a:cubicBezTo>
                  <a:pt x="894757" y="0"/>
                  <a:pt x="722982" y="171775"/>
                  <a:pt x="722982" y="383671"/>
                </a:cubicBezTo>
                <a:lnTo>
                  <a:pt x="722982" y="1704561"/>
                </a:lnTo>
                <a:cubicBezTo>
                  <a:pt x="722982" y="1916457"/>
                  <a:pt x="894757" y="2088232"/>
                  <a:pt x="1106653" y="2088232"/>
                </a:cubicBezTo>
                <a:lnTo>
                  <a:pt x="2343488" y="2088232"/>
                </a:lnTo>
                <a:cubicBezTo>
                  <a:pt x="2695651" y="2375969"/>
                  <a:pt x="3097119" y="2507188"/>
                  <a:pt x="3572525" y="2552827"/>
                </a:cubicBezTo>
                <a:cubicBezTo>
                  <a:pt x="3272912" y="2360550"/>
                  <a:pt x="3200938" y="2291042"/>
                  <a:pt x="3098271" y="2088232"/>
                </a:cubicBezTo>
                <a:lnTo>
                  <a:pt x="3363647" y="2088232"/>
                </a:lnTo>
                <a:cubicBezTo>
                  <a:pt x="3575543" y="2088232"/>
                  <a:pt x="3747318" y="1916457"/>
                  <a:pt x="3747318" y="1704561"/>
                </a:cubicBezTo>
                <a:lnTo>
                  <a:pt x="3747318" y="383671"/>
                </a:lnTo>
                <a:cubicBezTo>
                  <a:pt x="3747318" y="171775"/>
                  <a:pt x="3575543" y="0"/>
                  <a:pt x="336364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2EF7F62-6490-4E6A-A127-DCAE9DCEEA23}"/>
              </a:ext>
            </a:extLst>
          </p:cNvPr>
          <p:cNvSpPr/>
          <p:nvPr/>
        </p:nvSpPr>
        <p:spPr>
          <a:xfrm>
            <a:off x="6384032" y="3212976"/>
            <a:ext cx="5807968" cy="648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EBB489AC-CD0A-47DA-9562-9007E6BBE459}"/>
              </a:ext>
            </a:extLst>
          </p:cNvPr>
          <p:cNvSpPr txBox="1">
            <a:spLocks/>
          </p:cNvSpPr>
          <p:nvPr/>
        </p:nvSpPr>
        <p:spPr>
          <a:xfrm>
            <a:off x="7257684" y="429992"/>
            <a:ext cx="3096344" cy="189022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Portfolio Presentation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1208C689-5EA1-453B-8620-712436401C3A}"/>
              </a:ext>
            </a:extLst>
          </p:cNvPr>
          <p:cNvSpPr/>
          <p:nvPr/>
        </p:nvSpPr>
        <p:spPr>
          <a:xfrm>
            <a:off x="7113668" y="583015"/>
            <a:ext cx="108000" cy="15841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A8B860-12DF-45E7-ACA1-A3CFED0A7E45}"/>
              </a:ext>
            </a:extLst>
          </p:cNvPr>
          <p:cNvSpPr txBox="1"/>
          <p:nvPr/>
        </p:nvSpPr>
        <p:spPr>
          <a:xfrm>
            <a:off x="7425817" y="3383124"/>
            <a:ext cx="362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Presentations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7C74D6-CF64-4F0C-B32B-FEF49469A2CC}"/>
              </a:ext>
            </a:extLst>
          </p:cNvPr>
          <p:cNvSpPr txBox="1"/>
          <p:nvPr/>
        </p:nvSpPr>
        <p:spPr>
          <a:xfrm>
            <a:off x="8096975" y="4791910"/>
            <a:ext cx="3448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A8106789-9090-4CB5-A15B-D7E7CA934ED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A1876C30-6ECE-4E9E-812A-D01F6E81924A}"/>
              </a:ext>
            </a:extLst>
          </p:cNvPr>
          <p:cNvSpPr/>
          <p:nvPr/>
        </p:nvSpPr>
        <p:spPr>
          <a:xfrm>
            <a:off x="0" y="4798653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71571F-C8CF-4F0E-8CFC-E8F80068A3A6}"/>
              </a:ext>
            </a:extLst>
          </p:cNvPr>
          <p:cNvSpPr/>
          <p:nvPr/>
        </p:nvSpPr>
        <p:spPr>
          <a:xfrm>
            <a:off x="6968151" y="4798653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6B52028F-23D8-4235-BF58-CE981F1A9C02}"/>
              </a:ext>
            </a:extLst>
          </p:cNvPr>
          <p:cNvSpPr/>
          <p:nvPr/>
        </p:nvSpPr>
        <p:spPr>
          <a:xfrm>
            <a:off x="0" y="3608690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F203E4D3-AA2D-4282-98B3-FD440909EA46}"/>
              </a:ext>
            </a:extLst>
          </p:cNvPr>
          <p:cNvSpPr/>
          <p:nvPr/>
        </p:nvSpPr>
        <p:spPr>
          <a:xfrm>
            <a:off x="6968151" y="3608690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07FF9B56-F40E-4114-90D1-D7E5E86730FD}"/>
              </a:ext>
            </a:extLst>
          </p:cNvPr>
          <p:cNvSpPr/>
          <p:nvPr/>
        </p:nvSpPr>
        <p:spPr>
          <a:xfrm>
            <a:off x="0" y="2418727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F140968-8BA6-456A-80F3-CBBCEC621DD1}"/>
              </a:ext>
            </a:extLst>
          </p:cNvPr>
          <p:cNvSpPr/>
          <p:nvPr/>
        </p:nvSpPr>
        <p:spPr>
          <a:xfrm>
            <a:off x="6968151" y="2418727"/>
            <a:ext cx="5223849" cy="987771"/>
          </a:xfrm>
          <a:prstGeom prst="rect">
            <a:avLst/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317F56FC-10EA-47A7-9AF0-A8BE61BA690B}"/>
              </a:ext>
            </a:extLst>
          </p:cNvPr>
          <p:cNvGrpSpPr/>
          <p:nvPr/>
        </p:nvGrpSpPr>
        <p:grpSpPr>
          <a:xfrm>
            <a:off x="5147443" y="4334082"/>
            <a:ext cx="1907264" cy="1921547"/>
            <a:chOff x="5142367" y="1608989"/>
            <a:chExt cx="1907264" cy="19215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0" name="평행 사변형 9">
              <a:extLst>
                <a:ext uri="{FF2B5EF4-FFF2-40B4-BE49-F238E27FC236}">
                  <a16:creationId xmlns:a16="http://schemas.microsoft.com/office/drawing/2014/main" id="{70FEA3FB-B3A9-4DF8-AB86-0E53D0639B7C}"/>
                </a:ext>
              </a:extLst>
            </p:cNvPr>
            <p:cNvSpPr/>
            <p:nvPr/>
          </p:nvSpPr>
          <p:spPr>
            <a:xfrm rot="5400000">
              <a:off x="4890696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평행 사변형 10">
              <a:extLst>
                <a:ext uri="{FF2B5EF4-FFF2-40B4-BE49-F238E27FC236}">
                  <a16:creationId xmlns:a16="http://schemas.microsoft.com/office/drawing/2014/main" id="{16B024ED-4054-4163-9739-4B1A19AA531D}"/>
                </a:ext>
              </a:extLst>
            </p:cNvPr>
            <p:cNvSpPr/>
            <p:nvPr/>
          </p:nvSpPr>
          <p:spPr>
            <a:xfrm rot="16200000" flipH="1">
              <a:off x="5844328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다이아몬드 11">
              <a:extLst>
                <a:ext uri="{FF2B5EF4-FFF2-40B4-BE49-F238E27FC236}">
                  <a16:creationId xmlns:a16="http://schemas.microsoft.com/office/drawing/2014/main" id="{AA93DC8F-F8B8-4FA5-A947-11C411830F1C}"/>
                </a:ext>
              </a:extLst>
            </p:cNvPr>
            <p:cNvSpPr/>
            <p:nvPr/>
          </p:nvSpPr>
          <p:spPr>
            <a:xfrm>
              <a:off x="5142367" y="1608989"/>
              <a:ext cx="1907264" cy="929141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47F98364-9F86-41AD-8617-CD250B6EB807}"/>
              </a:ext>
            </a:extLst>
          </p:cNvPr>
          <p:cNvGrpSpPr/>
          <p:nvPr/>
        </p:nvGrpSpPr>
        <p:grpSpPr>
          <a:xfrm>
            <a:off x="5147443" y="3141022"/>
            <a:ext cx="1907264" cy="1921547"/>
            <a:chOff x="5142367" y="1608989"/>
            <a:chExt cx="1907264" cy="19215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4" name="평행 사변형 13">
              <a:extLst>
                <a:ext uri="{FF2B5EF4-FFF2-40B4-BE49-F238E27FC236}">
                  <a16:creationId xmlns:a16="http://schemas.microsoft.com/office/drawing/2014/main" id="{FAFC3DCD-8481-4DA3-92A7-2B51A727668C}"/>
                </a:ext>
              </a:extLst>
            </p:cNvPr>
            <p:cNvSpPr/>
            <p:nvPr/>
          </p:nvSpPr>
          <p:spPr>
            <a:xfrm rot="5400000">
              <a:off x="4890696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평행 사변형 14">
              <a:extLst>
                <a:ext uri="{FF2B5EF4-FFF2-40B4-BE49-F238E27FC236}">
                  <a16:creationId xmlns:a16="http://schemas.microsoft.com/office/drawing/2014/main" id="{F8BB8BDF-11F6-41F2-AB30-7AE1DCFAEAF7}"/>
                </a:ext>
              </a:extLst>
            </p:cNvPr>
            <p:cNvSpPr/>
            <p:nvPr/>
          </p:nvSpPr>
          <p:spPr>
            <a:xfrm rot="16200000" flipH="1">
              <a:off x="5844328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다이아몬드 15">
              <a:extLst>
                <a:ext uri="{FF2B5EF4-FFF2-40B4-BE49-F238E27FC236}">
                  <a16:creationId xmlns:a16="http://schemas.microsoft.com/office/drawing/2014/main" id="{21BBD06F-4EEF-482B-886F-9B8FBA0BF817}"/>
                </a:ext>
              </a:extLst>
            </p:cNvPr>
            <p:cNvSpPr/>
            <p:nvPr/>
          </p:nvSpPr>
          <p:spPr>
            <a:xfrm>
              <a:off x="5142367" y="1608989"/>
              <a:ext cx="1907264" cy="929141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867C80F9-11F7-4CEB-9C13-4FC4313C1486}"/>
              </a:ext>
            </a:extLst>
          </p:cNvPr>
          <p:cNvGrpSpPr/>
          <p:nvPr/>
        </p:nvGrpSpPr>
        <p:grpSpPr>
          <a:xfrm>
            <a:off x="5147443" y="1947962"/>
            <a:ext cx="1907264" cy="1921547"/>
            <a:chOff x="5142367" y="1608989"/>
            <a:chExt cx="1907264" cy="192154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8" name="평행 사변형 17">
              <a:extLst>
                <a:ext uri="{FF2B5EF4-FFF2-40B4-BE49-F238E27FC236}">
                  <a16:creationId xmlns:a16="http://schemas.microsoft.com/office/drawing/2014/main" id="{23C320C1-F712-4256-AB6D-73157BF99856}"/>
                </a:ext>
              </a:extLst>
            </p:cNvPr>
            <p:cNvSpPr/>
            <p:nvPr/>
          </p:nvSpPr>
          <p:spPr>
            <a:xfrm rot="5400000">
              <a:off x="4890696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평행 사변형 18">
              <a:extLst>
                <a:ext uri="{FF2B5EF4-FFF2-40B4-BE49-F238E27FC236}">
                  <a16:creationId xmlns:a16="http://schemas.microsoft.com/office/drawing/2014/main" id="{09F7DDC9-B2BB-472F-AD99-5C0310817F13}"/>
                </a:ext>
              </a:extLst>
            </p:cNvPr>
            <p:cNvSpPr/>
            <p:nvPr/>
          </p:nvSpPr>
          <p:spPr>
            <a:xfrm rot="16200000" flipH="1">
              <a:off x="5844328" y="2325233"/>
              <a:ext cx="1456974" cy="953632"/>
            </a:xfrm>
            <a:prstGeom prst="parallelogram">
              <a:avLst>
                <a:gd name="adj" fmla="val 481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다이아몬드 19">
              <a:extLst>
                <a:ext uri="{FF2B5EF4-FFF2-40B4-BE49-F238E27FC236}">
                  <a16:creationId xmlns:a16="http://schemas.microsoft.com/office/drawing/2014/main" id="{D4CC66A1-3D26-4426-80D2-BD3F2D19A0EF}"/>
                </a:ext>
              </a:extLst>
            </p:cNvPr>
            <p:cNvSpPr/>
            <p:nvPr/>
          </p:nvSpPr>
          <p:spPr>
            <a:xfrm>
              <a:off x="5142367" y="1608989"/>
              <a:ext cx="1907264" cy="929141"/>
            </a:xfrm>
            <a:prstGeom prst="diamon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23653C2A-9BE5-4390-A0A2-CA0B60FC8D03}"/>
              </a:ext>
            </a:extLst>
          </p:cNvPr>
          <p:cNvGrpSpPr/>
          <p:nvPr/>
        </p:nvGrpSpPr>
        <p:grpSpPr>
          <a:xfrm>
            <a:off x="963782" y="2457629"/>
            <a:ext cx="3773588" cy="906863"/>
            <a:chOff x="963782" y="2457629"/>
            <a:chExt cx="3773588" cy="90686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F2AC4E-3479-4902-97C4-CCDCD69C98FA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ADFE9A5-5EAC-43F9-B8A7-A88CFCB1FB2C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F8A36AE-4BF9-4775-B472-9C6A5F72BF75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E65F5F9A-CA8F-4B75-816E-5575B52402F1}"/>
              </a:ext>
            </a:extLst>
          </p:cNvPr>
          <p:cNvGrpSpPr/>
          <p:nvPr/>
        </p:nvGrpSpPr>
        <p:grpSpPr>
          <a:xfrm>
            <a:off x="963782" y="3649143"/>
            <a:ext cx="3773588" cy="906863"/>
            <a:chOff x="963782" y="2457629"/>
            <a:chExt cx="3773588" cy="90686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CB2C88BE-1C3F-4318-8077-E54391170F0A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F657ED-6A76-4EC9-8792-A4537A33FABA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B837E48-4A56-41C5-8BB6-4901A1F404D3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그룹 28">
            <a:extLst>
              <a:ext uri="{FF2B5EF4-FFF2-40B4-BE49-F238E27FC236}">
                <a16:creationId xmlns:a16="http://schemas.microsoft.com/office/drawing/2014/main" id="{0D8DD031-8AC8-4B1E-BCC5-A3E1F0477C67}"/>
              </a:ext>
            </a:extLst>
          </p:cNvPr>
          <p:cNvGrpSpPr/>
          <p:nvPr/>
        </p:nvGrpSpPr>
        <p:grpSpPr>
          <a:xfrm>
            <a:off x="963782" y="4840657"/>
            <a:ext cx="3773588" cy="906863"/>
            <a:chOff x="963782" y="2457629"/>
            <a:chExt cx="3773588" cy="90686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B56DC13-86AB-410D-BC4C-D0329C300199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BD9376-BC01-42F6-B682-987B6ED9BD1E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046306A-97E5-481D-84C2-1CE92E698DC1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E663FF36-0B95-4278-9E3A-FC652E0D6BA1}"/>
              </a:ext>
            </a:extLst>
          </p:cNvPr>
          <p:cNvGrpSpPr/>
          <p:nvPr/>
        </p:nvGrpSpPr>
        <p:grpSpPr>
          <a:xfrm>
            <a:off x="7452628" y="2457629"/>
            <a:ext cx="3773588" cy="906863"/>
            <a:chOff x="963782" y="2457629"/>
            <a:chExt cx="3773588" cy="9068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FE3A1E-5A89-46DC-BA0A-C688A8B6A8C7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algn="r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976DE1-CEB5-42B0-9656-BAE7AEA09CA3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8EF0E8E-666E-47CC-9483-1387997D4FE8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412AF669-0FC0-4E1E-BE64-6C1A4130E40A}"/>
              </a:ext>
            </a:extLst>
          </p:cNvPr>
          <p:cNvGrpSpPr/>
          <p:nvPr/>
        </p:nvGrpSpPr>
        <p:grpSpPr>
          <a:xfrm>
            <a:off x="7452628" y="3649143"/>
            <a:ext cx="3773588" cy="906863"/>
            <a:chOff x="963782" y="2457629"/>
            <a:chExt cx="3773588" cy="90686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744BFAD-0C8B-4762-AC15-CBCD56153B70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algn="r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9EA9DD6-A0BD-4397-8701-663126749C55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FC056D-41BE-49C1-912D-BB362B111EFC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8738C4B0-A788-41BB-B5AA-792B3DFC5FBA}"/>
              </a:ext>
            </a:extLst>
          </p:cNvPr>
          <p:cNvGrpSpPr/>
          <p:nvPr/>
        </p:nvGrpSpPr>
        <p:grpSpPr>
          <a:xfrm>
            <a:off x="7452628" y="4840657"/>
            <a:ext cx="3773588" cy="906863"/>
            <a:chOff x="963782" y="2457629"/>
            <a:chExt cx="3773588" cy="90686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BB47F6B-515E-4EF9-BD77-F06CA40156D4}"/>
                </a:ext>
              </a:extLst>
            </p:cNvPr>
            <p:cNvSpPr txBox="1"/>
            <p:nvPr/>
          </p:nvSpPr>
          <p:spPr>
            <a:xfrm>
              <a:off x="963782" y="2790645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0" indent="-171450" algn="r">
                <a:buFont typeface="Wingdings" panose="05000000000000000000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Simple PowerPoint Presentation </a:t>
              </a:r>
              <a:endParaRPr lang="ko-KR" altLang="en-US" sz="1200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8C69A7D-F23A-47C1-94E7-780B811F0741}"/>
                </a:ext>
              </a:extLst>
            </p:cNvPr>
            <p:cNvSpPr txBox="1"/>
            <p:nvPr/>
          </p:nvSpPr>
          <p:spPr>
            <a:xfrm>
              <a:off x="963782" y="2457629"/>
              <a:ext cx="3773588" cy="33855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2B6F726-4E2B-410E-A5C4-727572F72899}"/>
                </a:ext>
              </a:extLst>
            </p:cNvPr>
            <p:cNvSpPr txBox="1"/>
            <p:nvPr/>
          </p:nvSpPr>
          <p:spPr>
            <a:xfrm>
              <a:off x="963782" y="3087493"/>
              <a:ext cx="376479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712AF3C-FE7F-4BDE-8142-FA12371D89D4}"/>
              </a:ext>
            </a:extLst>
          </p:cNvPr>
          <p:cNvSpPr txBox="1"/>
          <p:nvPr/>
        </p:nvSpPr>
        <p:spPr>
          <a:xfrm rot="1570051">
            <a:off x="5046321" y="2776324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Layout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A64C1D6-D86D-4C70-BC6D-F3A4E2B43476}"/>
              </a:ext>
            </a:extLst>
          </p:cNvPr>
          <p:cNvSpPr txBox="1"/>
          <p:nvPr/>
        </p:nvSpPr>
        <p:spPr>
          <a:xfrm rot="1570051">
            <a:off x="5046321" y="3959881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Layout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6091B1-CAC3-4617-B747-BB59E23B642C}"/>
              </a:ext>
            </a:extLst>
          </p:cNvPr>
          <p:cNvSpPr txBox="1"/>
          <p:nvPr/>
        </p:nvSpPr>
        <p:spPr>
          <a:xfrm rot="1570051">
            <a:off x="5046321" y="5143438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ALLPPT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Layout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4AE811-6367-4076-9B8C-C4DA9B40C018}"/>
              </a:ext>
            </a:extLst>
          </p:cNvPr>
          <p:cNvSpPr txBox="1"/>
          <p:nvPr/>
        </p:nvSpPr>
        <p:spPr>
          <a:xfrm rot="20029949" flipH="1">
            <a:off x="6011476" y="2771986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ALLPPT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Layout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724CA7-D2E6-4432-A0CF-FC644C75E712}"/>
              </a:ext>
            </a:extLst>
          </p:cNvPr>
          <p:cNvSpPr txBox="1"/>
          <p:nvPr/>
        </p:nvSpPr>
        <p:spPr>
          <a:xfrm rot="20029949" flipH="1">
            <a:off x="6011476" y="3965445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ALLPPT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Layout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3B6376F-1D06-40E6-8B0A-7C0F7CE46B12}"/>
              </a:ext>
            </a:extLst>
          </p:cNvPr>
          <p:cNvSpPr txBox="1"/>
          <p:nvPr/>
        </p:nvSpPr>
        <p:spPr>
          <a:xfrm rot="20029949" flipH="1">
            <a:off x="6011476" y="5158904"/>
            <a:ext cx="1192791" cy="73866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ALLPPT      </a:t>
            </a:r>
          </a:p>
          <a:p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    Layout Text Slide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91F5EB8-CD33-48C9-90BB-33F902171779}"/>
              </a:ext>
            </a:extLst>
          </p:cNvPr>
          <p:cNvSpPr txBox="1"/>
          <p:nvPr/>
        </p:nvSpPr>
        <p:spPr>
          <a:xfrm>
            <a:off x="8650933" y="1760786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</a:rPr>
              <a:t>Main Contents</a:t>
            </a:r>
            <a:endParaRPr lang="ko-KR" altLang="en-US" sz="2400" b="1" dirty="0">
              <a:solidFill>
                <a:schemeClr val="accent4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AB4B800-B29F-41BB-9283-7EC28A9AFB23}"/>
              </a:ext>
            </a:extLst>
          </p:cNvPr>
          <p:cNvSpPr txBox="1"/>
          <p:nvPr/>
        </p:nvSpPr>
        <p:spPr>
          <a:xfrm>
            <a:off x="963782" y="1760786"/>
            <a:ext cx="257528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</a:rPr>
              <a:t>Main Contents</a:t>
            </a:r>
            <a:endParaRPr lang="ko-KR" altLang="en-US" sz="2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sp>
        <p:nvSpPr>
          <p:cNvPr id="3" name="Rectangle 29">
            <a:extLst>
              <a:ext uri="{FF2B5EF4-FFF2-40B4-BE49-F238E27FC236}">
                <a16:creationId xmlns:a16="http://schemas.microsoft.com/office/drawing/2014/main" id="{F5735F48-C6DC-4697-BBA1-D5DF8836E3F6}"/>
              </a:ext>
            </a:extLst>
          </p:cNvPr>
          <p:cNvSpPr/>
          <p:nvPr/>
        </p:nvSpPr>
        <p:spPr>
          <a:xfrm rot="5400000">
            <a:off x="410567" y="1690541"/>
            <a:ext cx="360000" cy="118113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5DD1A11-FE61-46F0-AE74-9AEB4BAEDA1E}"/>
              </a:ext>
            </a:extLst>
          </p:cNvPr>
          <p:cNvSpPr/>
          <p:nvPr/>
        </p:nvSpPr>
        <p:spPr>
          <a:xfrm>
            <a:off x="2527546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5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2D03DC-6366-4271-967B-E6B2D1BB1227}"/>
              </a:ext>
            </a:extLst>
          </p:cNvPr>
          <p:cNvSpPr/>
          <p:nvPr/>
        </p:nvSpPr>
        <p:spPr>
          <a:xfrm>
            <a:off x="4221352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CA1A14-D0E2-496A-AFA9-6549789B657B}"/>
              </a:ext>
            </a:extLst>
          </p:cNvPr>
          <p:cNvSpPr/>
          <p:nvPr/>
        </p:nvSpPr>
        <p:spPr>
          <a:xfrm>
            <a:off x="5915158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2831B47-9C67-475A-B656-6BD04295A7CA}"/>
              </a:ext>
            </a:extLst>
          </p:cNvPr>
          <p:cNvSpPr/>
          <p:nvPr/>
        </p:nvSpPr>
        <p:spPr>
          <a:xfrm>
            <a:off x="7608964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45B3D-3F20-4328-BDF8-7B2613B8CE54}"/>
              </a:ext>
            </a:extLst>
          </p:cNvPr>
          <p:cNvSpPr/>
          <p:nvPr/>
        </p:nvSpPr>
        <p:spPr>
          <a:xfrm rot="16200000">
            <a:off x="11414288" y="1670397"/>
            <a:ext cx="360000" cy="1195424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AFBDDA4-7E86-4FE3-9958-3562AE2FDD0D}"/>
              </a:ext>
            </a:extLst>
          </p:cNvPr>
          <p:cNvSpPr/>
          <p:nvPr/>
        </p:nvSpPr>
        <p:spPr>
          <a:xfrm>
            <a:off x="833740" y="2101108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6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0CFB3D85-C45D-4229-9579-98F9102CC35E}"/>
              </a:ext>
            </a:extLst>
          </p:cNvPr>
          <p:cNvCxnSpPr>
            <a:cxnSpLocks/>
          </p:cNvCxnSpPr>
          <p:nvPr/>
        </p:nvCxnSpPr>
        <p:spPr>
          <a:xfrm>
            <a:off x="980769" y="2461108"/>
            <a:ext cx="0" cy="761927"/>
          </a:xfrm>
          <a:prstGeom prst="line">
            <a:avLst/>
          </a:prstGeom>
          <a:ln w="1905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FD43D552-D39C-4E4D-8CF9-980AF3D527C3}"/>
              </a:ext>
            </a:extLst>
          </p:cNvPr>
          <p:cNvCxnSpPr>
            <a:cxnSpLocks/>
          </p:cNvCxnSpPr>
          <p:nvPr/>
        </p:nvCxnSpPr>
        <p:spPr>
          <a:xfrm>
            <a:off x="2681312" y="2461108"/>
            <a:ext cx="0" cy="2340000"/>
          </a:xfrm>
          <a:prstGeom prst="line">
            <a:avLst/>
          </a:prstGeom>
          <a:ln w="19050">
            <a:solidFill>
              <a:schemeClr val="accent5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0107583B-9571-4F0F-938A-BF2B8EE8DD3B}"/>
              </a:ext>
            </a:extLst>
          </p:cNvPr>
          <p:cNvCxnSpPr>
            <a:cxnSpLocks/>
          </p:cNvCxnSpPr>
          <p:nvPr/>
        </p:nvCxnSpPr>
        <p:spPr>
          <a:xfrm>
            <a:off x="4381855" y="2461108"/>
            <a:ext cx="0" cy="761927"/>
          </a:xfrm>
          <a:prstGeom prst="line">
            <a:avLst/>
          </a:prstGeom>
          <a:ln w="19050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61D6316C-687A-4CAB-B1E1-7E16B180AB2D}"/>
              </a:ext>
            </a:extLst>
          </p:cNvPr>
          <p:cNvCxnSpPr>
            <a:cxnSpLocks/>
          </p:cNvCxnSpPr>
          <p:nvPr/>
        </p:nvCxnSpPr>
        <p:spPr>
          <a:xfrm>
            <a:off x="6082398" y="2461107"/>
            <a:ext cx="0" cy="2340000"/>
          </a:xfrm>
          <a:prstGeom prst="line">
            <a:avLst/>
          </a:prstGeom>
          <a:ln w="1905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id="{2FEB3CBA-67F2-4318-A4B2-96057414E8FB}"/>
              </a:ext>
            </a:extLst>
          </p:cNvPr>
          <p:cNvCxnSpPr>
            <a:cxnSpLocks/>
          </p:cNvCxnSpPr>
          <p:nvPr/>
        </p:nvCxnSpPr>
        <p:spPr>
          <a:xfrm>
            <a:off x="7782941" y="2461108"/>
            <a:ext cx="0" cy="761927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>
            <a:extLst>
              <a:ext uri="{FF2B5EF4-FFF2-40B4-BE49-F238E27FC236}">
                <a16:creationId xmlns:a16="http://schemas.microsoft.com/office/drawing/2014/main" id="{CE8CC1E4-D32A-46D4-9561-F8FF1F10DC2E}"/>
              </a:ext>
            </a:extLst>
          </p:cNvPr>
          <p:cNvCxnSpPr>
            <a:cxnSpLocks/>
          </p:cNvCxnSpPr>
          <p:nvPr/>
        </p:nvCxnSpPr>
        <p:spPr>
          <a:xfrm>
            <a:off x="9483482" y="2461107"/>
            <a:ext cx="0" cy="2340000"/>
          </a:xfrm>
          <a:prstGeom prst="line">
            <a:avLst/>
          </a:prstGeom>
          <a:ln w="190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560993B1-C07F-41A2-9853-587DE6FDA2B9}"/>
              </a:ext>
            </a:extLst>
          </p:cNvPr>
          <p:cNvGrpSpPr/>
          <p:nvPr/>
        </p:nvGrpSpPr>
        <p:grpSpPr>
          <a:xfrm>
            <a:off x="833740" y="2854565"/>
            <a:ext cx="2442026" cy="1405234"/>
            <a:chOff x="1417805" y="4082171"/>
            <a:chExt cx="2285062" cy="1405234"/>
          </a:xfrm>
          <a:solidFill>
            <a:schemeClr val="bg1"/>
          </a:solidFill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99D8215-F29E-4213-9FD7-B27E336130F1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525B18-0110-4597-9D0D-7C39CF4FB492}"/>
                </a:ext>
              </a:extLst>
            </p:cNvPr>
            <p:cNvSpPr txBox="1"/>
            <p:nvPr/>
          </p:nvSpPr>
          <p:spPr>
            <a:xfrm>
              <a:off x="1417805" y="4841074"/>
              <a:ext cx="228506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5CBC42-AAFC-4CBD-8B77-193854C6D51D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1813FA3-59A9-4FEC-88B6-D9617BEA9312}"/>
              </a:ext>
            </a:extLst>
          </p:cNvPr>
          <p:cNvGrpSpPr/>
          <p:nvPr/>
        </p:nvGrpSpPr>
        <p:grpSpPr>
          <a:xfrm>
            <a:off x="2542003" y="4718073"/>
            <a:ext cx="2442026" cy="1405234"/>
            <a:chOff x="1417805" y="4082171"/>
            <a:chExt cx="2285062" cy="1405234"/>
          </a:xfrm>
          <a:solidFill>
            <a:schemeClr val="bg1"/>
          </a:solidFill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DF7F76-E375-4FC6-BECC-5607026CFE3B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DD189C0-6A3E-4446-A705-634352602290}"/>
                </a:ext>
              </a:extLst>
            </p:cNvPr>
            <p:cNvSpPr txBox="1"/>
            <p:nvPr/>
          </p:nvSpPr>
          <p:spPr>
            <a:xfrm>
              <a:off x="1417805" y="4841074"/>
              <a:ext cx="228506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BBA1B0-9154-41BD-B6E8-06F296649076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BADBF7F0-8F3A-4169-A8F9-B1B620E46749}"/>
              </a:ext>
            </a:extLst>
          </p:cNvPr>
          <p:cNvGrpSpPr/>
          <p:nvPr/>
        </p:nvGrpSpPr>
        <p:grpSpPr>
          <a:xfrm>
            <a:off x="4250266" y="2854565"/>
            <a:ext cx="2442026" cy="1405234"/>
            <a:chOff x="1417805" y="4082171"/>
            <a:chExt cx="2285062" cy="1405234"/>
          </a:xfrm>
          <a:solidFill>
            <a:schemeClr val="bg1"/>
          </a:solidFill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AD4D160-CAD5-46A0-919B-4B9122AA6DE2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B67CE3C-AB45-4954-B780-A5180EE79D24}"/>
                </a:ext>
              </a:extLst>
            </p:cNvPr>
            <p:cNvSpPr txBox="1"/>
            <p:nvPr/>
          </p:nvSpPr>
          <p:spPr>
            <a:xfrm>
              <a:off x="1417805" y="4841074"/>
              <a:ext cx="228506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3206C6-3737-4BA2-B025-F719EB02BB15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249E4651-AF4E-428F-925A-2CA50B2B84E7}"/>
              </a:ext>
            </a:extLst>
          </p:cNvPr>
          <p:cNvGrpSpPr/>
          <p:nvPr/>
        </p:nvGrpSpPr>
        <p:grpSpPr>
          <a:xfrm>
            <a:off x="5958529" y="4718073"/>
            <a:ext cx="2442026" cy="1405234"/>
            <a:chOff x="1417805" y="4082171"/>
            <a:chExt cx="2285062" cy="1405234"/>
          </a:xfrm>
          <a:solidFill>
            <a:schemeClr val="bg1"/>
          </a:solidFill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A36BCC-92F5-47A2-9CE3-5D2ABDE5CB79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079E620-8554-4B98-8CC6-A997EA996814}"/>
                </a:ext>
              </a:extLst>
            </p:cNvPr>
            <p:cNvSpPr txBox="1"/>
            <p:nvPr/>
          </p:nvSpPr>
          <p:spPr>
            <a:xfrm>
              <a:off x="1417805" y="4841074"/>
              <a:ext cx="228506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AF64843-A12F-43E0-BDFC-F97C69E2E31A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EF2CD492-DCA7-4E38-BB5D-978AC05D960C}"/>
              </a:ext>
            </a:extLst>
          </p:cNvPr>
          <p:cNvGrpSpPr/>
          <p:nvPr/>
        </p:nvGrpSpPr>
        <p:grpSpPr>
          <a:xfrm>
            <a:off x="7666792" y="2854565"/>
            <a:ext cx="2442026" cy="1405234"/>
            <a:chOff x="1417805" y="4082171"/>
            <a:chExt cx="2285062" cy="1405234"/>
          </a:xfrm>
          <a:solidFill>
            <a:schemeClr val="bg1"/>
          </a:solidFill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95ACA9C-F669-4E34-9ABF-53819044930F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CBAB87-53E6-4755-BA6D-E1BDD42069C3}"/>
                </a:ext>
              </a:extLst>
            </p:cNvPr>
            <p:cNvSpPr txBox="1"/>
            <p:nvPr/>
          </p:nvSpPr>
          <p:spPr>
            <a:xfrm>
              <a:off x="1417805" y="4841074"/>
              <a:ext cx="228506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A73F03C-CB44-424F-9958-5AE42FCA4F58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408F45AC-499C-458E-BD49-5A90F5BF3A32}"/>
              </a:ext>
            </a:extLst>
          </p:cNvPr>
          <p:cNvGrpSpPr/>
          <p:nvPr/>
        </p:nvGrpSpPr>
        <p:grpSpPr>
          <a:xfrm>
            <a:off x="9375055" y="4718073"/>
            <a:ext cx="2442026" cy="1405234"/>
            <a:chOff x="1417805" y="4082171"/>
            <a:chExt cx="2285062" cy="1405234"/>
          </a:xfrm>
          <a:solidFill>
            <a:schemeClr val="bg1"/>
          </a:solidFill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A81419D-A00A-4D37-934D-C1F9D139279B}"/>
                </a:ext>
              </a:extLst>
            </p:cNvPr>
            <p:cNvSpPr txBox="1"/>
            <p:nvPr/>
          </p:nvSpPr>
          <p:spPr>
            <a:xfrm>
              <a:off x="1417805" y="4424305"/>
              <a:ext cx="228506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6E7FDAB-A1A7-4547-B77F-7EE93E7D571B}"/>
                </a:ext>
              </a:extLst>
            </p:cNvPr>
            <p:cNvSpPr txBox="1"/>
            <p:nvPr/>
          </p:nvSpPr>
          <p:spPr>
            <a:xfrm>
              <a:off x="1417805" y="4841074"/>
              <a:ext cx="2285062" cy="646331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l"/>
              </a:pPr>
              <a:r>
                <a:rPr lang="en-GB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ALLPPT Layout Clean Text Slide for your Presentation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8BBDB8E-2A81-4EC5-8C07-18E8533077FC}"/>
                </a:ext>
              </a:extLst>
            </p:cNvPr>
            <p:cNvSpPr txBox="1"/>
            <p:nvPr/>
          </p:nvSpPr>
          <p:spPr>
            <a:xfrm>
              <a:off x="1417805" y="4082171"/>
              <a:ext cx="1482187" cy="338554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0" name="Rectangle 6">
            <a:extLst>
              <a:ext uri="{FF2B5EF4-FFF2-40B4-BE49-F238E27FC236}">
                <a16:creationId xmlns:a16="http://schemas.microsoft.com/office/drawing/2014/main" id="{F9450F27-71EE-4C73-ADAD-4DA60E58FF57}"/>
              </a:ext>
            </a:extLst>
          </p:cNvPr>
          <p:cNvSpPr/>
          <p:nvPr/>
        </p:nvSpPr>
        <p:spPr>
          <a:xfrm>
            <a:off x="9302770" y="2088109"/>
            <a:ext cx="2041200" cy="360000"/>
          </a:xfrm>
          <a:prstGeom prst="roundRect">
            <a:avLst>
              <a:gd name="adj" fmla="val 50000"/>
            </a:avLst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E1A7AE2-AE71-48D3-B14B-5A77F71044D3}"/>
              </a:ext>
            </a:extLst>
          </p:cNvPr>
          <p:cNvSpPr txBox="1"/>
          <p:nvPr/>
        </p:nvSpPr>
        <p:spPr>
          <a:xfrm>
            <a:off x="9793742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2024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FE74DDD-6D2C-4937-B220-14D0886AE22D}"/>
              </a:ext>
            </a:extLst>
          </p:cNvPr>
          <p:cNvSpPr txBox="1"/>
          <p:nvPr/>
        </p:nvSpPr>
        <p:spPr>
          <a:xfrm>
            <a:off x="8099936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2023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A822D5-2217-4750-BAD1-FAA71F8B6816}"/>
              </a:ext>
            </a:extLst>
          </p:cNvPr>
          <p:cNvSpPr txBox="1"/>
          <p:nvPr/>
        </p:nvSpPr>
        <p:spPr>
          <a:xfrm>
            <a:off x="6406130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E2E45B-E359-444C-850E-D3F7F4AADB6C}"/>
              </a:ext>
            </a:extLst>
          </p:cNvPr>
          <p:cNvSpPr txBox="1"/>
          <p:nvPr/>
        </p:nvSpPr>
        <p:spPr>
          <a:xfrm>
            <a:off x="4712324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2021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7AD9F2B-48C7-4365-8546-2963CAA084B3}"/>
              </a:ext>
            </a:extLst>
          </p:cNvPr>
          <p:cNvSpPr txBox="1"/>
          <p:nvPr/>
        </p:nvSpPr>
        <p:spPr>
          <a:xfrm>
            <a:off x="3018518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DA822B4-C7B9-41D3-A68B-ACBEF28744BE}"/>
              </a:ext>
            </a:extLst>
          </p:cNvPr>
          <p:cNvSpPr txBox="1"/>
          <p:nvPr/>
        </p:nvSpPr>
        <p:spPr>
          <a:xfrm>
            <a:off x="1324712" y="2079377"/>
            <a:ext cx="1059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8157FF-86C2-4BB2-A0A0-4C851D02930D}"/>
              </a:ext>
            </a:extLst>
          </p:cNvPr>
          <p:cNvSpPr/>
          <p:nvPr/>
        </p:nvSpPr>
        <p:spPr>
          <a:xfrm>
            <a:off x="904960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2023971-AB80-44B6-B192-9B7041AFDDCE}"/>
              </a:ext>
            </a:extLst>
          </p:cNvPr>
          <p:cNvSpPr/>
          <p:nvPr/>
        </p:nvSpPr>
        <p:spPr>
          <a:xfrm>
            <a:off x="7015858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3B23BBF-BC45-4516-8623-AE431C225EAF}"/>
              </a:ext>
            </a:extLst>
          </p:cNvPr>
          <p:cNvSpPr/>
          <p:nvPr/>
        </p:nvSpPr>
        <p:spPr>
          <a:xfrm>
            <a:off x="4972095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F11B733-707B-4E75-B025-3C89B3EDBF11}"/>
              </a:ext>
            </a:extLst>
          </p:cNvPr>
          <p:cNvSpPr/>
          <p:nvPr/>
        </p:nvSpPr>
        <p:spPr>
          <a:xfrm>
            <a:off x="2937476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CAA317E9-EE0D-45BF-BF88-0BEFC46ADA28}"/>
              </a:ext>
            </a:extLst>
          </p:cNvPr>
          <p:cNvSpPr/>
          <p:nvPr/>
        </p:nvSpPr>
        <p:spPr>
          <a:xfrm>
            <a:off x="914401" y="3651071"/>
            <a:ext cx="2232101" cy="648072"/>
          </a:xfrm>
          <a:custGeom>
            <a:avLst/>
            <a:gdLst/>
            <a:ahLst/>
            <a:cxnLst/>
            <a:rect l="l" t="t" r="r" b="b"/>
            <a:pathLst>
              <a:path w="2123381" h="648072">
                <a:moveTo>
                  <a:pt x="0" y="0"/>
                </a:moveTo>
                <a:lnTo>
                  <a:pt x="1944216" y="0"/>
                </a:lnTo>
                <a:lnTo>
                  <a:pt x="1944216" y="220121"/>
                </a:lnTo>
                <a:lnTo>
                  <a:pt x="2123381" y="324037"/>
                </a:lnTo>
                <a:lnTo>
                  <a:pt x="1944216" y="427952"/>
                </a:lnTo>
                <a:lnTo>
                  <a:pt x="1944216" y="648072"/>
                </a:lnTo>
                <a:lnTo>
                  <a:pt x="0" y="64807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1F1F55-5762-4772-95CB-B11DC45FB893}"/>
              </a:ext>
            </a:extLst>
          </p:cNvPr>
          <p:cNvSpPr txBox="1"/>
          <p:nvPr/>
        </p:nvSpPr>
        <p:spPr>
          <a:xfrm>
            <a:off x="3486011" y="3836609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01940F-7E50-497A-8876-E2FE9CBCA782}"/>
              </a:ext>
            </a:extLst>
          </p:cNvPr>
          <p:cNvSpPr txBox="1"/>
          <p:nvPr/>
        </p:nvSpPr>
        <p:spPr>
          <a:xfrm>
            <a:off x="5517190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23B40B-19C8-4E98-A736-21D57675CF00}"/>
              </a:ext>
            </a:extLst>
          </p:cNvPr>
          <p:cNvSpPr txBox="1"/>
          <p:nvPr/>
        </p:nvSpPr>
        <p:spPr>
          <a:xfrm>
            <a:off x="7557513" y="3823172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4D6E15-C959-463E-87D8-3B3ADEF31BC2}"/>
              </a:ext>
            </a:extLst>
          </p:cNvPr>
          <p:cNvSpPr txBox="1"/>
          <p:nvPr/>
        </p:nvSpPr>
        <p:spPr>
          <a:xfrm>
            <a:off x="9597837" y="3821216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2" name="Group 5">
            <a:extLst>
              <a:ext uri="{FF2B5EF4-FFF2-40B4-BE49-F238E27FC236}">
                <a16:creationId xmlns:a16="http://schemas.microsoft.com/office/drawing/2014/main" id="{97B01AF9-311B-4128-955A-5E1EB415AF9D}"/>
              </a:ext>
            </a:extLst>
          </p:cNvPr>
          <p:cNvGrpSpPr/>
          <p:nvPr/>
        </p:nvGrpSpPr>
        <p:grpSpPr>
          <a:xfrm>
            <a:off x="2950488" y="2056180"/>
            <a:ext cx="2232248" cy="1074303"/>
            <a:chOff x="4965552" y="1736224"/>
            <a:chExt cx="2232248" cy="1074303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DC67194-F284-4A73-B3B4-48F736CE50CD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AB19D8-A632-4CD1-A06E-2B223630884A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E714591D-D6DF-43D5-8E73-981DD8F53B5C}"/>
              </a:ext>
            </a:extLst>
          </p:cNvPr>
          <p:cNvGrpSpPr/>
          <p:nvPr/>
        </p:nvGrpSpPr>
        <p:grpSpPr>
          <a:xfrm>
            <a:off x="7022664" y="2056180"/>
            <a:ext cx="2232248" cy="1074303"/>
            <a:chOff x="4965552" y="1736224"/>
            <a:chExt cx="2232248" cy="107430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C4F6D12-B9CA-43BA-9B97-09BCD9306234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5D0C71-613D-4EEF-A1D1-0C6FFB080CD6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74">
            <a:extLst>
              <a:ext uri="{FF2B5EF4-FFF2-40B4-BE49-F238E27FC236}">
                <a16:creationId xmlns:a16="http://schemas.microsoft.com/office/drawing/2014/main" id="{F5B0A295-7774-4CC9-A4DA-2FAAA0F05014}"/>
              </a:ext>
            </a:extLst>
          </p:cNvPr>
          <p:cNvGrpSpPr/>
          <p:nvPr/>
        </p:nvGrpSpPr>
        <p:grpSpPr>
          <a:xfrm>
            <a:off x="4977432" y="4845362"/>
            <a:ext cx="2232248" cy="1074303"/>
            <a:chOff x="4965552" y="1736224"/>
            <a:chExt cx="2232248" cy="107430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E69C8BD-D8B5-4CAC-8094-1E33F87C68F3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CDB3D5C-6C14-4BF6-8B96-3084F547AABD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77">
            <a:extLst>
              <a:ext uri="{FF2B5EF4-FFF2-40B4-BE49-F238E27FC236}">
                <a16:creationId xmlns:a16="http://schemas.microsoft.com/office/drawing/2014/main" id="{8E00E0CD-7570-4DA8-9235-427C71EF9515}"/>
              </a:ext>
            </a:extLst>
          </p:cNvPr>
          <p:cNvGrpSpPr/>
          <p:nvPr/>
        </p:nvGrpSpPr>
        <p:grpSpPr>
          <a:xfrm>
            <a:off x="9049607" y="4845362"/>
            <a:ext cx="2232248" cy="1074303"/>
            <a:chOff x="4965552" y="1736224"/>
            <a:chExt cx="2232248" cy="107430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43BD9B-A761-44C5-B4DB-F36A860F8AA4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CF12DD-FFCC-4E4C-8C94-3A7B48090D3A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Isosceles Triangle 6">
            <a:extLst>
              <a:ext uri="{FF2B5EF4-FFF2-40B4-BE49-F238E27FC236}">
                <a16:creationId xmlns:a16="http://schemas.microsoft.com/office/drawing/2014/main" id="{649533EF-31DD-49CD-A7A4-CFDA9914CA14}"/>
              </a:ext>
            </a:extLst>
          </p:cNvPr>
          <p:cNvSpPr/>
          <p:nvPr/>
        </p:nvSpPr>
        <p:spPr>
          <a:xfrm>
            <a:off x="3922522" y="3274974"/>
            <a:ext cx="288032" cy="24830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80">
            <a:extLst>
              <a:ext uri="{FF2B5EF4-FFF2-40B4-BE49-F238E27FC236}">
                <a16:creationId xmlns:a16="http://schemas.microsoft.com/office/drawing/2014/main" id="{A02E3F8A-746B-4969-8AB8-05936924492B}"/>
              </a:ext>
            </a:extLst>
          </p:cNvPr>
          <p:cNvSpPr/>
          <p:nvPr/>
        </p:nvSpPr>
        <p:spPr>
          <a:xfrm>
            <a:off x="7994698" y="3274974"/>
            <a:ext cx="288032" cy="248303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Isosceles Triangle 92">
            <a:extLst>
              <a:ext uri="{FF2B5EF4-FFF2-40B4-BE49-F238E27FC236}">
                <a16:creationId xmlns:a16="http://schemas.microsoft.com/office/drawing/2014/main" id="{C2A70161-3047-4E4F-B5F4-D49658DDDCFF}"/>
              </a:ext>
            </a:extLst>
          </p:cNvPr>
          <p:cNvSpPr/>
          <p:nvPr/>
        </p:nvSpPr>
        <p:spPr>
          <a:xfrm rot="10800000">
            <a:off x="5949466" y="4464218"/>
            <a:ext cx="288032" cy="24830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7" name="Isosceles Triangle 93">
            <a:extLst>
              <a:ext uri="{FF2B5EF4-FFF2-40B4-BE49-F238E27FC236}">
                <a16:creationId xmlns:a16="http://schemas.microsoft.com/office/drawing/2014/main" id="{C45EA3BD-3BF3-4C81-B3E6-4C22DE83857E}"/>
              </a:ext>
            </a:extLst>
          </p:cNvPr>
          <p:cNvSpPr/>
          <p:nvPr/>
        </p:nvSpPr>
        <p:spPr>
          <a:xfrm rot="10800000">
            <a:off x="10021641" y="4450608"/>
            <a:ext cx="288032" cy="248303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F320BA-5F61-427F-B333-FD38376433FA}"/>
              </a:ext>
            </a:extLst>
          </p:cNvPr>
          <p:cNvSpPr txBox="1"/>
          <p:nvPr/>
        </p:nvSpPr>
        <p:spPr>
          <a:xfrm>
            <a:off x="1445688" y="3825128"/>
            <a:ext cx="1383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Isosceles Triangle 92">
            <a:extLst>
              <a:ext uri="{FF2B5EF4-FFF2-40B4-BE49-F238E27FC236}">
                <a16:creationId xmlns:a16="http://schemas.microsoft.com/office/drawing/2014/main" id="{7276C3F6-842E-4D2F-B864-81D9119F6613}"/>
              </a:ext>
            </a:extLst>
          </p:cNvPr>
          <p:cNvSpPr/>
          <p:nvPr/>
        </p:nvSpPr>
        <p:spPr>
          <a:xfrm rot="10800000">
            <a:off x="1886434" y="4450608"/>
            <a:ext cx="288032" cy="24830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0" name="Group 74">
            <a:extLst>
              <a:ext uri="{FF2B5EF4-FFF2-40B4-BE49-F238E27FC236}">
                <a16:creationId xmlns:a16="http://schemas.microsoft.com/office/drawing/2014/main" id="{8354C2F1-19FE-4A16-82C0-5E27E2C017ED}"/>
              </a:ext>
            </a:extLst>
          </p:cNvPr>
          <p:cNvGrpSpPr/>
          <p:nvPr/>
        </p:nvGrpSpPr>
        <p:grpSpPr>
          <a:xfrm>
            <a:off x="914400" y="4845362"/>
            <a:ext cx="2232248" cy="1074303"/>
            <a:chOff x="4965552" y="1736224"/>
            <a:chExt cx="2232248" cy="107430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ABE9005-CF42-46F0-8D7C-EA7BBDE96D02}"/>
                </a:ext>
              </a:extLst>
            </p:cNvPr>
            <p:cNvSpPr txBox="1"/>
            <p:nvPr/>
          </p:nvSpPr>
          <p:spPr>
            <a:xfrm>
              <a:off x="4965552" y="1979530"/>
              <a:ext cx="22322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41BF811-EBC4-42A8-9C04-387FA048B03F}"/>
                </a:ext>
              </a:extLst>
            </p:cNvPr>
            <p:cNvSpPr txBox="1"/>
            <p:nvPr/>
          </p:nvSpPr>
          <p:spPr>
            <a:xfrm>
              <a:off x="4965552" y="1736224"/>
              <a:ext cx="223224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Parallelogram 30">
            <a:extLst>
              <a:ext uri="{FF2B5EF4-FFF2-40B4-BE49-F238E27FC236}">
                <a16:creationId xmlns:a16="http://schemas.microsoft.com/office/drawing/2014/main" id="{96A887B6-3161-4AFA-8F41-D7AD4B0BA265}"/>
              </a:ext>
            </a:extLst>
          </p:cNvPr>
          <p:cNvSpPr/>
          <p:nvPr/>
        </p:nvSpPr>
        <p:spPr>
          <a:xfrm flipH="1">
            <a:off x="1073380" y="3842757"/>
            <a:ext cx="294203" cy="294931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Donut 8">
            <a:extLst>
              <a:ext uri="{FF2B5EF4-FFF2-40B4-BE49-F238E27FC236}">
                <a16:creationId xmlns:a16="http://schemas.microsoft.com/office/drawing/2014/main" id="{2836590E-AE82-47B8-89C3-21F90D6CCF3B}"/>
              </a:ext>
            </a:extLst>
          </p:cNvPr>
          <p:cNvSpPr/>
          <p:nvPr/>
        </p:nvSpPr>
        <p:spPr>
          <a:xfrm>
            <a:off x="7257359" y="3776687"/>
            <a:ext cx="285611" cy="341396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5" name="Donut 24">
            <a:extLst>
              <a:ext uri="{FF2B5EF4-FFF2-40B4-BE49-F238E27FC236}">
                <a16:creationId xmlns:a16="http://schemas.microsoft.com/office/drawing/2014/main" id="{A543E320-2AFB-4200-92B5-893F2CC88BD2}"/>
              </a:ext>
            </a:extLst>
          </p:cNvPr>
          <p:cNvSpPr/>
          <p:nvPr/>
        </p:nvSpPr>
        <p:spPr>
          <a:xfrm>
            <a:off x="3193163" y="3814582"/>
            <a:ext cx="330619" cy="333310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Block Arc 25">
            <a:extLst>
              <a:ext uri="{FF2B5EF4-FFF2-40B4-BE49-F238E27FC236}">
                <a16:creationId xmlns:a16="http://schemas.microsoft.com/office/drawing/2014/main" id="{DB586722-CF83-466F-8159-1B5AFAD7D840}"/>
              </a:ext>
            </a:extLst>
          </p:cNvPr>
          <p:cNvSpPr>
            <a:spLocks noChangeAspect="1"/>
          </p:cNvSpPr>
          <p:nvPr/>
        </p:nvSpPr>
        <p:spPr>
          <a:xfrm>
            <a:off x="5241352" y="3794722"/>
            <a:ext cx="237395" cy="34296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자유형 151">
            <a:extLst>
              <a:ext uri="{FF2B5EF4-FFF2-40B4-BE49-F238E27FC236}">
                <a16:creationId xmlns:a16="http://schemas.microsoft.com/office/drawing/2014/main" id="{1791C2EC-EB63-4A28-B328-8DA851B07163}"/>
              </a:ext>
            </a:extLst>
          </p:cNvPr>
          <p:cNvSpPr/>
          <p:nvPr/>
        </p:nvSpPr>
        <p:spPr>
          <a:xfrm>
            <a:off x="9269224" y="3821216"/>
            <a:ext cx="308765" cy="324070"/>
          </a:xfrm>
          <a:custGeom>
            <a:avLst/>
            <a:gdLst>
              <a:gd name="connsiteX0" fmla="*/ 1460984 w 2921968"/>
              <a:gd name="connsiteY0" fmla="*/ 233294 h 3066808"/>
              <a:gd name="connsiteX1" fmla="*/ 1320049 w 2921968"/>
              <a:gd name="connsiteY1" fmla="*/ 374229 h 3066808"/>
              <a:gd name="connsiteX2" fmla="*/ 1460984 w 2921968"/>
              <a:gd name="connsiteY2" fmla="*/ 515164 h 3066808"/>
              <a:gd name="connsiteX3" fmla="*/ 1601919 w 2921968"/>
              <a:gd name="connsiteY3" fmla="*/ 374229 h 3066808"/>
              <a:gd name="connsiteX4" fmla="*/ 1460984 w 2921968"/>
              <a:gd name="connsiteY4" fmla="*/ 233294 h 3066808"/>
              <a:gd name="connsiteX5" fmla="*/ 1460984 w 2921968"/>
              <a:gd name="connsiteY5" fmla="*/ 0 h 3066808"/>
              <a:gd name="connsiteX6" fmla="*/ 1835213 w 2921968"/>
              <a:gd name="connsiteY6" fmla="*/ 374229 h 3066808"/>
              <a:gd name="connsiteX7" fmla="*/ 1670219 w 2921968"/>
              <a:gd name="connsiteY7" fmla="*/ 684545 h 3066808"/>
              <a:gd name="connsiteX8" fmla="*/ 1626866 w 2921968"/>
              <a:gd name="connsiteY8" fmla="*/ 708077 h 3066808"/>
              <a:gd name="connsiteX9" fmla="*/ 1646248 w 2921968"/>
              <a:gd name="connsiteY9" fmla="*/ 873151 h 3066808"/>
              <a:gd name="connsiteX10" fmla="*/ 2235203 w 2921968"/>
              <a:gd name="connsiteY10" fmla="*/ 873151 h 3066808"/>
              <a:gd name="connsiteX11" fmla="*/ 2241832 w 2921968"/>
              <a:gd name="connsiteY11" fmla="*/ 851796 h 3066808"/>
              <a:gd name="connsiteX12" fmla="*/ 2430803 w 2921968"/>
              <a:gd name="connsiteY12" fmla="*/ 726537 h 3066808"/>
              <a:gd name="connsiteX13" fmla="*/ 2635891 w 2921968"/>
              <a:gd name="connsiteY13" fmla="*/ 931625 h 3066808"/>
              <a:gd name="connsiteX14" fmla="*/ 2430803 w 2921968"/>
              <a:gd name="connsiteY14" fmla="*/ 1136713 h 3066808"/>
              <a:gd name="connsiteX15" fmla="*/ 2241832 w 2921968"/>
              <a:gd name="connsiteY15" fmla="*/ 1011455 h 3066808"/>
              <a:gd name="connsiteX16" fmla="*/ 2233652 w 2921968"/>
              <a:gd name="connsiteY16" fmla="*/ 985105 h 3066808"/>
              <a:gd name="connsiteX17" fmla="*/ 1659393 w 2921968"/>
              <a:gd name="connsiteY17" fmla="*/ 985105 h 3066808"/>
              <a:gd name="connsiteX18" fmla="*/ 1835639 w 2921968"/>
              <a:gd name="connsiteY18" fmla="*/ 2486125 h 3066808"/>
              <a:gd name="connsiteX19" fmla="*/ 2605322 w 2921968"/>
              <a:gd name="connsiteY19" fmla="*/ 1804902 h 3066808"/>
              <a:gd name="connsiteX20" fmla="*/ 2437231 w 2921968"/>
              <a:gd name="connsiteY20" fmla="*/ 1828663 h 3066808"/>
              <a:gd name="connsiteX21" fmla="*/ 2679599 w 2921968"/>
              <a:gd name="connsiteY21" fmla="*/ 1472350 h 3066808"/>
              <a:gd name="connsiteX22" fmla="*/ 2921968 w 2921968"/>
              <a:gd name="connsiteY22" fmla="*/ 1828663 h 3066808"/>
              <a:gd name="connsiteX23" fmla="*/ 2749252 w 2921968"/>
              <a:gd name="connsiteY23" fmla="*/ 1804848 h 3066808"/>
              <a:gd name="connsiteX24" fmla="*/ 1665272 w 2921968"/>
              <a:gd name="connsiteY24" fmla="*/ 2905483 h 3066808"/>
              <a:gd name="connsiteX25" fmla="*/ 1462434 w 2921968"/>
              <a:gd name="connsiteY25" fmla="*/ 3066808 h 3066808"/>
              <a:gd name="connsiteX26" fmla="*/ 1265857 w 2921968"/>
              <a:gd name="connsiteY26" fmla="*/ 2910631 h 3066808"/>
              <a:gd name="connsiteX27" fmla="*/ 175466 w 2921968"/>
              <a:gd name="connsiteY27" fmla="*/ 1804523 h 3066808"/>
              <a:gd name="connsiteX28" fmla="*/ 0 w 2921968"/>
              <a:gd name="connsiteY28" fmla="*/ 1828663 h 3066808"/>
              <a:gd name="connsiteX29" fmla="*/ 242369 w 2921968"/>
              <a:gd name="connsiteY29" fmla="*/ 1472350 h 3066808"/>
              <a:gd name="connsiteX30" fmla="*/ 484739 w 2921968"/>
              <a:gd name="connsiteY30" fmla="*/ 1828663 h 3066808"/>
              <a:gd name="connsiteX31" fmla="*/ 319066 w 2921968"/>
              <a:gd name="connsiteY31" fmla="*/ 1805271 h 3066808"/>
              <a:gd name="connsiteX32" fmla="*/ 1095798 w 2921968"/>
              <a:gd name="connsiteY32" fmla="*/ 2488933 h 3066808"/>
              <a:gd name="connsiteX33" fmla="*/ 1266566 w 2921968"/>
              <a:gd name="connsiteY33" fmla="*/ 985105 h 3066808"/>
              <a:gd name="connsiteX34" fmla="*/ 728631 w 2921968"/>
              <a:gd name="connsiteY34" fmla="*/ 985105 h 3066808"/>
              <a:gd name="connsiteX35" fmla="*/ 727109 w 2921968"/>
              <a:gd name="connsiteY35" fmla="*/ 987221 h 3066808"/>
              <a:gd name="connsiteX36" fmla="*/ 719586 w 2921968"/>
              <a:gd name="connsiteY36" fmla="*/ 1011455 h 3066808"/>
              <a:gd name="connsiteX37" fmla="*/ 530615 w 2921968"/>
              <a:gd name="connsiteY37" fmla="*/ 1136713 h 3066808"/>
              <a:gd name="connsiteX38" fmla="*/ 325527 w 2921968"/>
              <a:gd name="connsiteY38" fmla="*/ 931625 h 3066808"/>
              <a:gd name="connsiteX39" fmla="*/ 530615 w 2921968"/>
              <a:gd name="connsiteY39" fmla="*/ 726537 h 3066808"/>
              <a:gd name="connsiteX40" fmla="*/ 719586 w 2921968"/>
              <a:gd name="connsiteY40" fmla="*/ 851796 h 3066808"/>
              <a:gd name="connsiteX41" fmla="*/ 724380 w 2921968"/>
              <a:gd name="connsiteY41" fmla="*/ 867240 h 3066808"/>
              <a:gd name="connsiteX42" fmla="*/ 728634 w 2921968"/>
              <a:gd name="connsiteY42" fmla="*/ 873151 h 3066808"/>
              <a:gd name="connsiteX43" fmla="*/ 1279279 w 2921968"/>
              <a:gd name="connsiteY43" fmla="*/ 873151 h 3066808"/>
              <a:gd name="connsiteX44" fmla="*/ 1297855 w 2921968"/>
              <a:gd name="connsiteY44" fmla="*/ 709571 h 3066808"/>
              <a:gd name="connsiteX45" fmla="*/ 1251749 w 2921968"/>
              <a:gd name="connsiteY45" fmla="*/ 684545 h 3066808"/>
              <a:gd name="connsiteX46" fmla="*/ 1086755 w 2921968"/>
              <a:gd name="connsiteY46" fmla="*/ 374229 h 3066808"/>
              <a:gd name="connsiteX47" fmla="*/ 1460984 w 2921968"/>
              <a:gd name="connsiteY47" fmla="*/ 0 h 3066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921968" h="3066808">
                <a:moveTo>
                  <a:pt x="1460984" y="233294"/>
                </a:moveTo>
                <a:cubicBezTo>
                  <a:pt x="1383148" y="233294"/>
                  <a:pt x="1320049" y="296393"/>
                  <a:pt x="1320049" y="374229"/>
                </a:cubicBezTo>
                <a:cubicBezTo>
                  <a:pt x="1320049" y="452065"/>
                  <a:pt x="1383148" y="515164"/>
                  <a:pt x="1460984" y="515164"/>
                </a:cubicBezTo>
                <a:cubicBezTo>
                  <a:pt x="1538820" y="515164"/>
                  <a:pt x="1601919" y="452065"/>
                  <a:pt x="1601919" y="374229"/>
                </a:cubicBezTo>
                <a:cubicBezTo>
                  <a:pt x="1601919" y="296393"/>
                  <a:pt x="1538820" y="233294"/>
                  <a:pt x="1460984" y="233294"/>
                </a:cubicBezTo>
                <a:close/>
                <a:moveTo>
                  <a:pt x="1460984" y="0"/>
                </a:moveTo>
                <a:cubicBezTo>
                  <a:pt x="1667665" y="0"/>
                  <a:pt x="1835213" y="167548"/>
                  <a:pt x="1835213" y="374229"/>
                </a:cubicBezTo>
                <a:cubicBezTo>
                  <a:pt x="1835213" y="503404"/>
                  <a:pt x="1769765" y="617294"/>
                  <a:pt x="1670219" y="684545"/>
                </a:cubicBezTo>
                <a:lnTo>
                  <a:pt x="1626866" y="708077"/>
                </a:lnTo>
                <a:lnTo>
                  <a:pt x="1646248" y="873151"/>
                </a:lnTo>
                <a:lnTo>
                  <a:pt x="2235203" y="873151"/>
                </a:lnTo>
                <a:lnTo>
                  <a:pt x="2241832" y="851796"/>
                </a:lnTo>
                <a:cubicBezTo>
                  <a:pt x="2272966" y="778187"/>
                  <a:pt x="2345853" y="726537"/>
                  <a:pt x="2430803" y="726537"/>
                </a:cubicBezTo>
                <a:cubicBezTo>
                  <a:pt x="2544070" y="726537"/>
                  <a:pt x="2635891" y="818358"/>
                  <a:pt x="2635891" y="931625"/>
                </a:cubicBezTo>
                <a:cubicBezTo>
                  <a:pt x="2635891" y="1044892"/>
                  <a:pt x="2544070" y="1136713"/>
                  <a:pt x="2430803" y="1136713"/>
                </a:cubicBezTo>
                <a:cubicBezTo>
                  <a:pt x="2345853" y="1136713"/>
                  <a:pt x="2272966" y="1085064"/>
                  <a:pt x="2241832" y="1011455"/>
                </a:cubicBezTo>
                <a:lnTo>
                  <a:pt x="2233652" y="985105"/>
                </a:lnTo>
                <a:lnTo>
                  <a:pt x="1659393" y="985105"/>
                </a:lnTo>
                <a:lnTo>
                  <a:pt x="1835639" y="2486125"/>
                </a:lnTo>
                <a:cubicBezTo>
                  <a:pt x="2257126" y="2356235"/>
                  <a:pt x="2582425" y="2203368"/>
                  <a:pt x="2605322" y="1804902"/>
                </a:cubicBezTo>
                <a:cubicBezTo>
                  <a:pt x="2547615" y="1806965"/>
                  <a:pt x="2490707" y="1815307"/>
                  <a:pt x="2437231" y="1828663"/>
                </a:cubicBezTo>
                <a:cubicBezTo>
                  <a:pt x="2542844" y="1722240"/>
                  <a:pt x="2642253" y="1622871"/>
                  <a:pt x="2679599" y="1472350"/>
                </a:cubicBezTo>
                <a:cubicBezTo>
                  <a:pt x="2719016" y="1621107"/>
                  <a:pt x="2816355" y="1715183"/>
                  <a:pt x="2921968" y="1828663"/>
                </a:cubicBezTo>
                <a:cubicBezTo>
                  <a:pt x="2868630" y="1815688"/>
                  <a:pt x="2809977" y="1807008"/>
                  <a:pt x="2749252" y="1804848"/>
                </a:cubicBezTo>
                <a:cubicBezTo>
                  <a:pt x="2719427" y="2342499"/>
                  <a:pt x="2353693" y="2860207"/>
                  <a:pt x="1665272" y="2905483"/>
                </a:cubicBezTo>
                <a:cubicBezTo>
                  <a:pt x="1561523" y="2978866"/>
                  <a:pt x="1523475" y="3013033"/>
                  <a:pt x="1462434" y="3066808"/>
                </a:cubicBezTo>
                <a:cubicBezTo>
                  <a:pt x="1404574" y="3011016"/>
                  <a:pt x="1369708" y="2980430"/>
                  <a:pt x="1265857" y="2910631"/>
                </a:cubicBezTo>
                <a:cubicBezTo>
                  <a:pt x="648092" y="2849018"/>
                  <a:pt x="205460" y="2343748"/>
                  <a:pt x="175466" y="1804523"/>
                </a:cubicBezTo>
                <a:cubicBezTo>
                  <a:pt x="115256" y="1806261"/>
                  <a:pt x="55763" y="1814736"/>
                  <a:pt x="0" y="1828663"/>
                </a:cubicBezTo>
                <a:cubicBezTo>
                  <a:pt x="105615" y="1722240"/>
                  <a:pt x="205022" y="1622871"/>
                  <a:pt x="242369" y="1472350"/>
                </a:cubicBezTo>
                <a:cubicBezTo>
                  <a:pt x="281785" y="1621107"/>
                  <a:pt x="379124" y="1715183"/>
                  <a:pt x="484739" y="1828663"/>
                </a:cubicBezTo>
                <a:cubicBezTo>
                  <a:pt x="433473" y="1816193"/>
                  <a:pt x="377298" y="1807690"/>
                  <a:pt x="319066" y="1805271"/>
                </a:cubicBezTo>
                <a:cubicBezTo>
                  <a:pt x="342774" y="2204526"/>
                  <a:pt x="675270" y="2359301"/>
                  <a:pt x="1095798" y="2488933"/>
                </a:cubicBezTo>
                <a:lnTo>
                  <a:pt x="1266566" y="985105"/>
                </a:lnTo>
                <a:lnTo>
                  <a:pt x="728631" y="985105"/>
                </a:lnTo>
                <a:lnTo>
                  <a:pt x="727109" y="987221"/>
                </a:lnTo>
                <a:lnTo>
                  <a:pt x="719586" y="1011455"/>
                </a:lnTo>
                <a:cubicBezTo>
                  <a:pt x="688452" y="1085064"/>
                  <a:pt x="615566" y="1136713"/>
                  <a:pt x="530615" y="1136713"/>
                </a:cubicBezTo>
                <a:cubicBezTo>
                  <a:pt x="417348" y="1136713"/>
                  <a:pt x="325527" y="1044892"/>
                  <a:pt x="325527" y="931625"/>
                </a:cubicBezTo>
                <a:cubicBezTo>
                  <a:pt x="325527" y="818358"/>
                  <a:pt x="417348" y="726537"/>
                  <a:pt x="530615" y="726537"/>
                </a:cubicBezTo>
                <a:cubicBezTo>
                  <a:pt x="615566" y="726537"/>
                  <a:pt x="688452" y="778187"/>
                  <a:pt x="719586" y="851796"/>
                </a:cubicBezTo>
                <a:lnTo>
                  <a:pt x="724380" y="867240"/>
                </a:lnTo>
                <a:lnTo>
                  <a:pt x="728634" y="873151"/>
                </a:lnTo>
                <a:lnTo>
                  <a:pt x="1279279" y="873151"/>
                </a:lnTo>
                <a:lnTo>
                  <a:pt x="1297855" y="709571"/>
                </a:lnTo>
                <a:lnTo>
                  <a:pt x="1251749" y="684545"/>
                </a:lnTo>
                <a:cubicBezTo>
                  <a:pt x="1152204" y="617294"/>
                  <a:pt x="1086755" y="503404"/>
                  <a:pt x="1086755" y="374229"/>
                </a:cubicBezTo>
                <a:cubicBezTo>
                  <a:pt x="1086755" y="167548"/>
                  <a:pt x="1254303" y="0"/>
                  <a:pt x="14609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5608320" y="126389"/>
            <a:ext cx="65836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A88F3-5C8E-40DA-A131-8C9E7319F516}"/>
              </a:ext>
            </a:extLst>
          </p:cNvPr>
          <p:cNvSpPr txBox="1"/>
          <p:nvPr/>
        </p:nvSpPr>
        <p:spPr>
          <a:xfrm>
            <a:off x="5562823" y="1247417"/>
            <a:ext cx="579315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dirty="0">
                <a:solidFill>
                  <a:schemeClr val="bg1"/>
                </a:solidFill>
              </a:rPr>
              <a:t>Easy to change colors, photos and Text.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2FD96D-7EE7-44D3-868F-1D55B01353DD}"/>
              </a:ext>
            </a:extLst>
          </p:cNvPr>
          <p:cNvSpPr txBox="1"/>
          <p:nvPr/>
        </p:nvSpPr>
        <p:spPr>
          <a:xfrm>
            <a:off x="5562825" y="3299595"/>
            <a:ext cx="5793151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</a:rPr>
              <a:t>Easy to change colors, photos and Text.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자유형: 도형 52">
            <a:extLst>
              <a:ext uri="{FF2B5EF4-FFF2-40B4-BE49-F238E27FC236}">
                <a16:creationId xmlns:a16="http://schemas.microsoft.com/office/drawing/2014/main" id="{0E82CAB6-030A-467F-82CA-F955560A8536}"/>
              </a:ext>
            </a:extLst>
          </p:cNvPr>
          <p:cNvSpPr/>
          <p:nvPr/>
        </p:nvSpPr>
        <p:spPr>
          <a:xfrm>
            <a:off x="7842240" y="2170043"/>
            <a:ext cx="1380137" cy="1238263"/>
          </a:xfrm>
          <a:custGeom>
            <a:avLst/>
            <a:gdLst>
              <a:gd name="connsiteX0" fmla="*/ 1649550 w 3094526"/>
              <a:gd name="connsiteY0" fmla="*/ 1651302 h 2776418"/>
              <a:gd name="connsiteX1" fmla="*/ 1730541 w 3094526"/>
              <a:gd name="connsiteY1" fmla="*/ 1799581 h 2776418"/>
              <a:gd name="connsiteX2" fmla="*/ 1744125 w 3094526"/>
              <a:gd name="connsiteY2" fmla="*/ 1828504 h 2776418"/>
              <a:gd name="connsiteX3" fmla="*/ 1725083 w 3094526"/>
              <a:gd name="connsiteY3" fmla="*/ 1854518 h 2776418"/>
              <a:gd name="connsiteX4" fmla="*/ 1358131 w 3094526"/>
              <a:gd name="connsiteY4" fmla="*/ 2400742 h 2776418"/>
              <a:gd name="connsiteX5" fmla="*/ 1177185 w 3094526"/>
              <a:gd name="connsiteY5" fmla="*/ 2773709 h 2776418"/>
              <a:gd name="connsiteX6" fmla="*/ 1175432 w 3094526"/>
              <a:gd name="connsiteY6" fmla="*/ 2776418 h 2776418"/>
              <a:gd name="connsiteX7" fmla="*/ 1204118 w 3094526"/>
              <a:gd name="connsiteY7" fmla="*/ 2663120 h 2776418"/>
              <a:gd name="connsiteX8" fmla="*/ 1205949 w 3094526"/>
              <a:gd name="connsiteY8" fmla="*/ 2663636 h 2776418"/>
              <a:gd name="connsiteX9" fmla="*/ 1231007 w 3094526"/>
              <a:gd name="connsiteY9" fmla="*/ 2594039 h 2776418"/>
              <a:gd name="connsiteX10" fmla="*/ 1280924 w 3094526"/>
              <a:gd name="connsiteY10" fmla="*/ 2463607 h 2776418"/>
              <a:gd name="connsiteX11" fmla="*/ 1353231 w 3094526"/>
              <a:gd name="connsiteY11" fmla="*/ 2303059 h 2776418"/>
              <a:gd name="connsiteX12" fmla="*/ 1406853 w 3094526"/>
              <a:gd name="connsiteY12" fmla="*/ 2196890 h 2776418"/>
              <a:gd name="connsiteX13" fmla="*/ 1481710 w 3094526"/>
              <a:gd name="connsiteY13" fmla="*/ 2063670 h 2776418"/>
              <a:gd name="connsiteX14" fmla="*/ 1549356 w 3094526"/>
              <a:gd name="connsiteY14" fmla="*/ 1956385 h 2776418"/>
              <a:gd name="connsiteX15" fmla="*/ 1606165 w 3094526"/>
              <a:gd name="connsiteY15" fmla="*/ 1870852 h 2776418"/>
              <a:gd name="connsiteX16" fmla="*/ 1677157 w 3094526"/>
              <a:gd name="connsiteY16" fmla="*/ 1775359 h 2776418"/>
              <a:gd name="connsiteX17" fmla="*/ 1679109 w 3094526"/>
              <a:gd name="connsiteY17" fmla="*/ 1763686 h 2776418"/>
              <a:gd name="connsiteX18" fmla="*/ 1663612 w 3094526"/>
              <a:gd name="connsiteY18" fmla="*/ 1734883 h 2776418"/>
              <a:gd name="connsiteX19" fmla="*/ 1658632 w 3094526"/>
              <a:gd name="connsiteY19" fmla="*/ 1729784 h 2776418"/>
              <a:gd name="connsiteX20" fmla="*/ 1652816 w 3094526"/>
              <a:gd name="connsiteY20" fmla="*/ 1734246 h 2776418"/>
              <a:gd name="connsiteX21" fmla="*/ 1580668 w 3094526"/>
              <a:gd name="connsiteY21" fmla="*/ 1839698 h 2776418"/>
              <a:gd name="connsiteX22" fmla="*/ 1492665 w 3094526"/>
              <a:gd name="connsiteY22" fmla="*/ 1983077 h 2776418"/>
              <a:gd name="connsiteX23" fmla="*/ 1419880 w 3094526"/>
              <a:gd name="connsiteY23" fmla="*/ 2117532 h 2776418"/>
              <a:gd name="connsiteX24" fmla="*/ 1338890 w 3094526"/>
              <a:gd name="connsiteY24" fmla="*/ 2289434 h 2776418"/>
              <a:gd name="connsiteX25" fmla="*/ 1282638 w 3094526"/>
              <a:gd name="connsiteY25" fmla="*/ 2428192 h 2776418"/>
              <a:gd name="connsiteX26" fmla="*/ 1220649 w 3094526"/>
              <a:gd name="connsiteY26" fmla="*/ 2607942 h 2776418"/>
              <a:gd name="connsiteX27" fmla="*/ 1204132 w 3094526"/>
              <a:gd name="connsiteY27" fmla="*/ 2663065 h 2776418"/>
              <a:gd name="connsiteX28" fmla="*/ 1251110 w 3094526"/>
              <a:gd name="connsiteY28" fmla="*/ 2477526 h 2776418"/>
              <a:gd name="connsiteX29" fmla="*/ 1649550 w 3094526"/>
              <a:gd name="connsiteY29" fmla="*/ 1651302 h 2776418"/>
              <a:gd name="connsiteX30" fmla="*/ 476748 w 3094526"/>
              <a:gd name="connsiteY30" fmla="*/ 1459891 h 2776418"/>
              <a:gd name="connsiteX31" fmla="*/ 638968 w 3094526"/>
              <a:gd name="connsiteY31" fmla="*/ 1479001 h 2776418"/>
              <a:gd name="connsiteX32" fmla="*/ 1141330 w 3094526"/>
              <a:gd name="connsiteY32" fmla="*/ 1730181 h 2776418"/>
              <a:gd name="connsiteX33" fmla="*/ 1143561 w 3094526"/>
              <a:gd name="connsiteY33" fmla="*/ 1746316 h 2776418"/>
              <a:gd name="connsiteX34" fmla="*/ 1064920 w 3094526"/>
              <a:gd name="connsiteY34" fmla="*/ 1893479 h 2776418"/>
              <a:gd name="connsiteX35" fmla="*/ 674185 w 3094526"/>
              <a:gd name="connsiteY35" fmla="*/ 1600348 h 2776418"/>
              <a:gd name="connsiteX36" fmla="*/ 1044124 w 3094526"/>
              <a:gd name="connsiteY36" fmla="*/ 2277441 h 2776418"/>
              <a:gd name="connsiteX37" fmla="*/ 644306 w 3094526"/>
              <a:gd name="connsiteY37" fmla="*/ 1740380 h 2776418"/>
              <a:gd name="connsiteX38" fmla="*/ 0 w 3094526"/>
              <a:gd name="connsiteY38" fmla="*/ 1551068 h 2776418"/>
              <a:gd name="connsiteX39" fmla="*/ 476748 w 3094526"/>
              <a:gd name="connsiteY39" fmla="*/ 1459891 h 2776418"/>
              <a:gd name="connsiteX40" fmla="*/ 1899216 w 3094526"/>
              <a:gd name="connsiteY40" fmla="*/ 1397133 h 2776418"/>
              <a:gd name="connsiteX41" fmla="*/ 1942082 w 3094526"/>
              <a:gd name="connsiteY41" fmla="*/ 1507844 h 2776418"/>
              <a:gd name="connsiteX42" fmla="*/ 1954632 w 3094526"/>
              <a:gd name="connsiteY42" fmla="*/ 1516648 h 2776418"/>
              <a:gd name="connsiteX43" fmla="*/ 2075939 w 3094526"/>
              <a:gd name="connsiteY43" fmla="*/ 1517246 h 2776418"/>
              <a:gd name="connsiteX44" fmla="*/ 1984311 w 3094526"/>
              <a:gd name="connsiteY44" fmla="*/ 1592102 h 2776418"/>
              <a:gd name="connsiteX45" fmla="*/ 1978056 w 3094526"/>
              <a:gd name="connsiteY45" fmla="*/ 1611065 h 2776418"/>
              <a:gd name="connsiteX46" fmla="*/ 2011799 w 3094526"/>
              <a:gd name="connsiteY46" fmla="*/ 1722653 h 2776418"/>
              <a:gd name="connsiteX47" fmla="*/ 1912482 w 3094526"/>
              <a:gd name="connsiteY47" fmla="*/ 1658632 h 2776418"/>
              <a:gd name="connsiteX48" fmla="*/ 1897344 w 3094526"/>
              <a:gd name="connsiteY48" fmla="*/ 1658632 h 2776418"/>
              <a:gd name="connsiteX49" fmla="*/ 1798704 w 3094526"/>
              <a:gd name="connsiteY49" fmla="*/ 1728549 h 2776418"/>
              <a:gd name="connsiteX50" fmla="*/ 1828781 w 3094526"/>
              <a:gd name="connsiteY50" fmla="*/ 1614929 h 2776418"/>
              <a:gd name="connsiteX51" fmla="*/ 1822408 w 3094526"/>
              <a:gd name="connsiteY51" fmla="*/ 1596165 h 2776418"/>
              <a:gd name="connsiteX52" fmla="*/ 1729823 w 3094526"/>
              <a:gd name="connsiteY52" fmla="*/ 1525691 h 2776418"/>
              <a:gd name="connsiteX53" fmla="*/ 1846789 w 3094526"/>
              <a:gd name="connsiteY53" fmla="*/ 1519476 h 2776418"/>
              <a:gd name="connsiteX54" fmla="*/ 1859975 w 3094526"/>
              <a:gd name="connsiteY54" fmla="*/ 1509995 h 2776418"/>
              <a:gd name="connsiteX55" fmla="*/ 1899216 w 3094526"/>
              <a:gd name="connsiteY55" fmla="*/ 1397133 h 2776418"/>
              <a:gd name="connsiteX56" fmla="*/ 1113012 w 3094526"/>
              <a:gd name="connsiteY56" fmla="*/ 1253352 h 2776418"/>
              <a:gd name="connsiteX57" fmla="*/ 1032372 w 3094526"/>
              <a:gd name="connsiteY57" fmla="*/ 1293274 h 2776418"/>
              <a:gd name="connsiteX58" fmla="*/ 1029305 w 3094526"/>
              <a:gd name="connsiteY58" fmla="*/ 1382910 h 2776418"/>
              <a:gd name="connsiteX59" fmla="*/ 1117905 w 3094526"/>
              <a:gd name="connsiteY59" fmla="*/ 1423506 h 2776418"/>
              <a:gd name="connsiteX60" fmla="*/ 1159099 w 3094526"/>
              <a:gd name="connsiteY60" fmla="*/ 1413387 h 2776418"/>
              <a:gd name="connsiteX61" fmla="*/ 1213279 w 3094526"/>
              <a:gd name="connsiteY61" fmla="*/ 1341160 h 2776418"/>
              <a:gd name="connsiteX62" fmla="*/ 1144717 w 3094526"/>
              <a:gd name="connsiteY62" fmla="*/ 1256862 h 2776418"/>
              <a:gd name="connsiteX63" fmla="*/ 1113012 w 3094526"/>
              <a:gd name="connsiteY63" fmla="*/ 1253352 h 2776418"/>
              <a:gd name="connsiteX64" fmla="*/ 1116032 w 3094526"/>
              <a:gd name="connsiteY64" fmla="*/ 1225349 h 2776418"/>
              <a:gd name="connsiteX65" fmla="*/ 1284150 w 3094526"/>
              <a:gd name="connsiteY65" fmla="*/ 1398487 h 2776418"/>
              <a:gd name="connsiteX66" fmla="*/ 1112805 w 3094526"/>
              <a:gd name="connsiteY66" fmla="*/ 1566406 h 2776418"/>
              <a:gd name="connsiteX67" fmla="*/ 943293 w 3094526"/>
              <a:gd name="connsiteY67" fmla="*/ 1398487 h 2776418"/>
              <a:gd name="connsiteX68" fmla="*/ 1116032 w 3094526"/>
              <a:gd name="connsiteY68" fmla="*/ 1225349 h 2776418"/>
              <a:gd name="connsiteX69" fmla="*/ 244528 w 3094526"/>
              <a:gd name="connsiteY69" fmla="*/ 888117 h 2776418"/>
              <a:gd name="connsiteX70" fmla="*/ 246919 w 3094526"/>
              <a:gd name="connsiteY70" fmla="*/ 900308 h 2776418"/>
              <a:gd name="connsiteX71" fmla="*/ 247078 w 3094526"/>
              <a:gd name="connsiteY71" fmla="*/ 942018 h 2776418"/>
              <a:gd name="connsiteX72" fmla="*/ 249906 w 3094526"/>
              <a:gd name="connsiteY72" fmla="*/ 954329 h 2776418"/>
              <a:gd name="connsiteX73" fmla="*/ 251062 w 3094526"/>
              <a:gd name="connsiteY73" fmla="*/ 960464 h 2776418"/>
              <a:gd name="connsiteX74" fmla="*/ 248950 w 3094526"/>
              <a:gd name="connsiteY74" fmla="*/ 1006557 h 2776418"/>
              <a:gd name="connsiteX75" fmla="*/ 264368 w 3094526"/>
              <a:gd name="connsiteY75" fmla="*/ 1148142 h 2776418"/>
              <a:gd name="connsiteX76" fmla="*/ 232457 w 3094526"/>
              <a:gd name="connsiteY76" fmla="*/ 1143720 h 2776418"/>
              <a:gd name="connsiteX77" fmla="*/ 240465 w 3094526"/>
              <a:gd name="connsiteY77" fmla="*/ 977156 h 2776418"/>
              <a:gd name="connsiteX78" fmla="*/ 237238 w 3094526"/>
              <a:gd name="connsiteY78" fmla="*/ 962655 h 2776418"/>
              <a:gd name="connsiteX79" fmla="*/ 236162 w 3094526"/>
              <a:gd name="connsiteY79" fmla="*/ 957595 h 2776418"/>
              <a:gd name="connsiteX80" fmla="*/ 241262 w 3094526"/>
              <a:gd name="connsiteY80" fmla="*/ 900786 h 2776418"/>
              <a:gd name="connsiteX81" fmla="*/ 244528 w 3094526"/>
              <a:gd name="connsiteY81" fmla="*/ 888117 h 2776418"/>
              <a:gd name="connsiteX82" fmla="*/ 647778 w 3094526"/>
              <a:gd name="connsiteY82" fmla="*/ 812185 h 2776418"/>
              <a:gd name="connsiteX83" fmla="*/ 651956 w 3094526"/>
              <a:gd name="connsiteY83" fmla="*/ 816249 h 2776418"/>
              <a:gd name="connsiteX84" fmla="*/ 686694 w 3094526"/>
              <a:gd name="connsiteY84" fmla="*/ 1004604 h 2776418"/>
              <a:gd name="connsiteX85" fmla="*/ 544352 w 3094526"/>
              <a:gd name="connsiteY85" fmla="*/ 1096831 h 2776418"/>
              <a:gd name="connsiteX86" fmla="*/ 403324 w 3094526"/>
              <a:gd name="connsiteY86" fmla="*/ 1024085 h 2776418"/>
              <a:gd name="connsiteX87" fmla="*/ 385516 w 3094526"/>
              <a:gd name="connsiteY87" fmla="*/ 986677 h 2776418"/>
              <a:gd name="connsiteX88" fmla="*/ 388345 w 3094526"/>
              <a:gd name="connsiteY88" fmla="*/ 979347 h 2776418"/>
              <a:gd name="connsiteX89" fmla="*/ 460054 w 3094526"/>
              <a:gd name="connsiteY89" fmla="*/ 952934 h 2776418"/>
              <a:gd name="connsiteX90" fmla="*/ 464380 w 3094526"/>
              <a:gd name="connsiteY90" fmla="*/ 950484 h 2776418"/>
              <a:gd name="connsiteX91" fmla="*/ 460094 w 3094526"/>
              <a:gd name="connsiteY91" fmla="*/ 952975 h 2776418"/>
              <a:gd name="connsiteX92" fmla="*/ 462763 w 3094526"/>
              <a:gd name="connsiteY92" fmla="*/ 959827 h 2776418"/>
              <a:gd name="connsiteX93" fmla="*/ 502682 w 3094526"/>
              <a:gd name="connsiteY93" fmla="*/ 1006358 h 2776418"/>
              <a:gd name="connsiteX94" fmla="*/ 601839 w 3094526"/>
              <a:gd name="connsiteY94" fmla="*/ 996478 h 2776418"/>
              <a:gd name="connsiteX95" fmla="*/ 599608 w 3094526"/>
              <a:gd name="connsiteY95" fmla="*/ 883297 h 2776418"/>
              <a:gd name="connsiteX96" fmla="*/ 585147 w 3094526"/>
              <a:gd name="connsiteY96" fmla="*/ 873696 h 2776418"/>
              <a:gd name="connsiteX97" fmla="*/ 549651 w 3094526"/>
              <a:gd name="connsiteY97" fmla="*/ 900906 h 2776418"/>
              <a:gd name="connsiteX98" fmla="*/ 531000 w 3094526"/>
              <a:gd name="connsiteY98" fmla="*/ 911750 h 2776418"/>
              <a:gd name="connsiteX99" fmla="*/ 585147 w 3094526"/>
              <a:gd name="connsiteY99" fmla="*/ 873695 h 2776418"/>
              <a:gd name="connsiteX100" fmla="*/ 641956 w 3094526"/>
              <a:gd name="connsiteY100" fmla="*/ 814695 h 2776418"/>
              <a:gd name="connsiteX101" fmla="*/ 647778 w 3094526"/>
              <a:gd name="connsiteY101" fmla="*/ 812185 h 2776418"/>
              <a:gd name="connsiteX102" fmla="*/ 591521 w 3094526"/>
              <a:gd name="connsiteY102" fmla="*/ 680679 h 2776418"/>
              <a:gd name="connsiteX103" fmla="*/ 641199 w 3094526"/>
              <a:gd name="connsiteY103" fmla="*/ 758483 h 2776418"/>
              <a:gd name="connsiteX104" fmla="*/ 638490 w 3094526"/>
              <a:gd name="connsiteY104" fmla="*/ 769917 h 2776418"/>
              <a:gd name="connsiteX105" fmla="*/ 463002 w 3094526"/>
              <a:gd name="connsiteY105" fmla="*/ 917877 h 2776418"/>
              <a:gd name="connsiteX106" fmla="*/ 348984 w 3094526"/>
              <a:gd name="connsiteY106" fmla="*/ 958671 h 2776418"/>
              <a:gd name="connsiteX107" fmla="*/ 333885 w 3094526"/>
              <a:gd name="connsiteY107" fmla="*/ 952616 h 2776418"/>
              <a:gd name="connsiteX108" fmla="*/ 290024 w 3094526"/>
              <a:gd name="connsiteY108" fmla="*/ 883496 h 2776418"/>
              <a:gd name="connsiteX109" fmla="*/ 384918 w 3094526"/>
              <a:gd name="connsiteY109" fmla="*/ 847761 h 2776418"/>
              <a:gd name="connsiteX110" fmla="*/ 459775 w 3094526"/>
              <a:gd name="connsiteY110" fmla="*/ 819954 h 2776418"/>
              <a:gd name="connsiteX111" fmla="*/ 480093 w 3094526"/>
              <a:gd name="connsiteY111" fmla="*/ 804098 h 2776418"/>
              <a:gd name="connsiteX112" fmla="*/ 591521 w 3094526"/>
              <a:gd name="connsiteY112" fmla="*/ 680679 h 2776418"/>
              <a:gd name="connsiteX113" fmla="*/ 2564040 w 3094526"/>
              <a:gd name="connsiteY113" fmla="*/ 670480 h 2776418"/>
              <a:gd name="connsiteX114" fmla="*/ 2557187 w 3094526"/>
              <a:gd name="connsiteY114" fmla="*/ 673189 h 2776418"/>
              <a:gd name="connsiteX115" fmla="*/ 2435680 w 3094526"/>
              <a:gd name="connsiteY115" fmla="*/ 731512 h 2776418"/>
              <a:gd name="connsiteX116" fmla="*/ 2274454 w 3094526"/>
              <a:gd name="connsiteY116" fmla="*/ 820312 h 2776418"/>
              <a:gd name="connsiteX117" fmla="*/ 2038651 w 3094526"/>
              <a:gd name="connsiteY117" fmla="*/ 977435 h 2776418"/>
              <a:gd name="connsiteX118" fmla="*/ 1903599 w 3094526"/>
              <a:gd name="connsiteY118" fmla="*/ 1083405 h 2776418"/>
              <a:gd name="connsiteX119" fmla="*/ 1805756 w 3094526"/>
              <a:gd name="connsiteY119" fmla="*/ 1169337 h 2776418"/>
              <a:gd name="connsiteX120" fmla="*/ 1669031 w 3094526"/>
              <a:gd name="connsiteY120" fmla="*/ 1303831 h 2776418"/>
              <a:gd name="connsiteX121" fmla="*/ 1541308 w 3094526"/>
              <a:gd name="connsiteY121" fmla="*/ 1449401 h 2776418"/>
              <a:gd name="connsiteX122" fmla="*/ 1433586 w 3094526"/>
              <a:gd name="connsiteY122" fmla="*/ 1594093 h 2776418"/>
              <a:gd name="connsiteX123" fmla="*/ 1346419 w 3094526"/>
              <a:gd name="connsiteY123" fmla="*/ 1735839 h 2776418"/>
              <a:gd name="connsiteX124" fmla="*/ 1241565 w 3094526"/>
              <a:gd name="connsiteY124" fmla="*/ 1965866 h 2776418"/>
              <a:gd name="connsiteX125" fmla="*/ 1194038 w 3094526"/>
              <a:gd name="connsiteY125" fmla="*/ 2143027 h 2776418"/>
              <a:gd name="connsiteX126" fmla="*/ 1180572 w 3094526"/>
              <a:gd name="connsiteY126" fmla="*/ 2258957 h 2776418"/>
              <a:gd name="connsiteX127" fmla="*/ 1187305 w 3094526"/>
              <a:gd name="connsiteY127" fmla="*/ 2268478 h 2776418"/>
              <a:gd name="connsiteX128" fmla="*/ 1195870 w 3094526"/>
              <a:gd name="connsiteY128" fmla="*/ 2259754 h 2776418"/>
              <a:gd name="connsiteX129" fmla="*/ 1219056 w 3094526"/>
              <a:gd name="connsiteY129" fmla="*/ 2127729 h 2776418"/>
              <a:gd name="connsiteX130" fmla="*/ 1306461 w 3094526"/>
              <a:gd name="connsiteY130" fmla="*/ 1885073 h 2776418"/>
              <a:gd name="connsiteX131" fmla="*/ 1436454 w 3094526"/>
              <a:gd name="connsiteY131" fmla="*/ 1655445 h 2776418"/>
              <a:gd name="connsiteX132" fmla="*/ 1569116 w 3094526"/>
              <a:gd name="connsiteY132" fmla="*/ 1476132 h 2776418"/>
              <a:gd name="connsiteX133" fmla="*/ 1687595 w 3094526"/>
              <a:gd name="connsiteY133" fmla="*/ 1341439 h 2776418"/>
              <a:gd name="connsiteX134" fmla="*/ 1919972 w 3094526"/>
              <a:gd name="connsiteY134" fmla="*/ 1123244 h 2776418"/>
              <a:gd name="connsiteX135" fmla="*/ 2037177 w 3094526"/>
              <a:gd name="connsiteY135" fmla="*/ 1029942 h 2776418"/>
              <a:gd name="connsiteX136" fmla="*/ 2240114 w 3094526"/>
              <a:gd name="connsiteY136" fmla="*/ 890667 h 2776418"/>
              <a:gd name="connsiteX137" fmla="*/ 2416438 w 3094526"/>
              <a:gd name="connsiteY137" fmla="*/ 788720 h 2776418"/>
              <a:gd name="connsiteX138" fmla="*/ 2556949 w 3094526"/>
              <a:gd name="connsiteY138" fmla="*/ 719561 h 2776418"/>
              <a:gd name="connsiteX139" fmla="*/ 2564199 w 3094526"/>
              <a:gd name="connsiteY139" fmla="*/ 710358 h 2776418"/>
              <a:gd name="connsiteX140" fmla="*/ 2564040 w 3094526"/>
              <a:gd name="connsiteY140" fmla="*/ 670480 h 2776418"/>
              <a:gd name="connsiteX141" fmla="*/ 2600810 w 3094526"/>
              <a:gd name="connsiteY141" fmla="*/ 601639 h 2776418"/>
              <a:gd name="connsiteX142" fmla="*/ 2608737 w 3094526"/>
              <a:gd name="connsiteY142" fmla="*/ 795333 h 2776418"/>
              <a:gd name="connsiteX143" fmla="*/ 2600491 w 3094526"/>
              <a:gd name="connsiteY143" fmla="*/ 809356 h 2776418"/>
              <a:gd name="connsiteX144" fmla="*/ 2085221 w 3094526"/>
              <a:gd name="connsiteY144" fmla="*/ 1113443 h 2776418"/>
              <a:gd name="connsiteX145" fmla="*/ 1496091 w 3094526"/>
              <a:gd name="connsiteY145" fmla="*/ 1703410 h 2776418"/>
              <a:gd name="connsiteX146" fmla="*/ 1269729 w 3094526"/>
              <a:gd name="connsiteY146" fmla="*/ 2135497 h 2776418"/>
              <a:gd name="connsiteX147" fmla="*/ 1228775 w 3094526"/>
              <a:gd name="connsiteY147" fmla="*/ 2296564 h 2776418"/>
              <a:gd name="connsiteX148" fmla="*/ 1220568 w 3094526"/>
              <a:gd name="connsiteY148" fmla="*/ 2304332 h 2776418"/>
              <a:gd name="connsiteX149" fmla="*/ 1138660 w 3094526"/>
              <a:gd name="connsiteY149" fmla="*/ 2311862 h 2776418"/>
              <a:gd name="connsiteX150" fmla="*/ 1132804 w 3094526"/>
              <a:gd name="connsiteY150" fmla="*/ 2303535 h 2776418"/>
              <a:gd name="connsiteX151" fmla="*/ 1148501 w 3094526"/>
              <a:gd name="connsiteY151" fmla="*/ 2157607 h 2776418"/>
              <a:gd name="connsiteX152" fmla="*/ 1317575 w 3094526"/>
              <a:gd name="connsiteY152" fmla="*/ 1718230 h 2776418"/>
              <a:gd name="connsiteX153" fmla="*/ 1739902 w 3094526"/>
              <a:gd name="connsiteY153" fmla="*/ 1185271 h 2776418"/>
              <a:gd name="connsiteX154" fmla="*/ 2600810 w 3094526"/>
              <a:gd name="connsiteY154" fmla="*/ 601639 h 2776418"/>
              <a:gd name="connsiteX155" fmla="*/ 668249 w 3094526"/>
              <a:gd name="connsiteY155" fmla="*/ 561124 h 2776418"/>
              <a:gd name="connsiteX156" fmla="*/ 630243 w 3094526"/>
              <a:gd name="connsiteY156" fmla="*/ 603273 h 2776418"/>
              <a:gd name="connsiteX157" fmla="*/ 467066 w 3094526"/>
              <a:gd name="connsiteY157" fmla="*/ 784776 h 2776418"/>
              <a:gd name="connsiteX158" fmla="*/ 425116 w 3094526"/>
              <a:gd name="connsiteY158" fmla="*/ 806568 h 2776418"/>
              <a:gd name="connsiteX159" fmla="*/ 249030 w 3094526"/>
              <a:gd name="connsiteY159" fmla="*/ 872859 h 2776418"/>
              <a:gd name="connsiteX160" fmla="*/ 240504 w 3094526"/>
              <a:gd name="connsiteY160" fmla="*/ 875050 h 2776418"/>
              <a:gd name="connsiteX161" fmla="*/ 273889 w 3094526"/>
              <a:gd name="connsiteY161" fmla="*/ 840271 h 2776418"/>
              <a:gd name="connsiteX162" fmla="*/ 353088 w 3094526"/>
              <a:gd name="connsiteY162" fmla="*/ 758284 h 2776418"/>
              <a:gd name="connsiteX163" fmla="*/ 366712 w 3094526"/>
              <a:gd name="connsiteY163" fmla="*/ 750475 h 2776418"/>
              <a:gd name="connsiteX164" fmla="*/ 405316 w 3094526"/>
              <a:gd name="connsiteY164" fmla="*/ 725218 h 2776418"/>
              <a:gd name="connsiteX165" fmla="*/ 406591 w 3094526"/>
              <a:gd name="connsiteY165" fmla="*/ 714621 h 2776418"/>
              <a:gd name="connsiteX166" fmla="*/ 398464 w 3094526"/>
              <a:gd name="connsiteY166" fmla="*/ 719282 h 2776418"/>
              <a:gd name="connsiteX167" fmla="*/ 365597 w 3094526"/>
              <a:gd name="connsiteY167" fmla="*/ 740277 h 2776418"/>
              <a:gd name="connsiteX168" fmla="*/ 348108 w 3094526"/>
              <a:gd name="connsiteY168" fmla="*/ 751671 h 2776418"/>
              <a:gd name="connsiteX169" fmla="*/ 231302 w 3094526"/>
              <a:gd name="connsiteY169" fmla="*/ 873258 h 2776418"/>
              <a:gd name="connsiteX170" fmla="*/ 205606 w 3094526"/>
              <a:gd name="connsiteY170" fmla="*/ 888954 h 2776418"/>
              <a:gd name="connsiteX171" fmla="*/ 127523 w 3094526"/>
              <a:gd name="connsiteY171" fmla="*/ 918394 h 2776418"/>
              <a:gd name="connsiteX172" fmla="*/ 215686 w 3094526"/>
              <a:gd name="connsiteY172" fmla="*/ 814615 h 2776418"/>
              <a:gd name="connsiteX173" fmla="*/ 338786 w 3094526"/>
              <a:gd name="connsiteY173" fmla="*/ 669165 h 2776418"/>
              <a:gd name="connsiteX174" fmla="*/ 355637 w 3094526"/>
              <a:gd name="connsiteY174" fmla="*/ 658090 h 2776418"/>
              <a:gd name="connsiteX175" fmla="*/ 659764 w 3094526"/>
              <a:gd name="connsiteY175" fmla="*/ 563434 h 2776418"/>
              <a:gd name="connsiteX176" fmla="*/ 668249 w 3094526"/>
              <a:gd name="connsiteY176" fmla="*/ 561124 h 2776418"/>
              <a:gd name="connsiteX177" fmla="*/ 1496608 w 3094526"/>
              <a:gd name="connsiteY177" fmla="*/ 535824 h 2776418"/>
              <a:gd name="connsiteX178" fmla="*/ 1560374 w 3094526"/>
              <a:gd name="connsiteY178" fmla="*/ 538045 h 2776418"/>
              <a:gd name="connsiteX179" fmla="*/ 1528042 w 3094526"/>
              <a:gd name="connsiteY179" fmla="*/ 538575 h 2776418"/>
              <a:gd name="connsiteX180" fmla="*/ 1768754 w 3094526"/>
              <a:gd name="connsiteY180" fmla="*/ 502441 h 2776418"/>
              <a:gd name="connsiteX181" fmla="*/ 1771254 w 3094526"/>
              <a:gd name="connsiteY181" fmla="*/ 507461 h 2776418"/>
              <a:gd name="connsiteX182" fmla="*/ 1730101 w 3094526"/>
              <a:gd name="connsiteY182" fmla="*/ 667133 h 2776418"/>
              <a:gd name="connsiteX183" fmla="*/ 1526766 w 3094526"/>
              <a:gd name="connsiteY183" fmla="*/ 736133 h 2776418"/>
              <a:gd name="connsiteX184" fmla="*/ 1376535 w 3094526"/>
              <a:gd name="connsiteY184" fmla="*/ 578891 h 2776418"/>
              <a:gd name="connsiteX185" fmla="*/ 1374503 w 3094526"/>
              <a:gd name="connsiteY185" fmla="*/ 517780 h 2776418"/>
              <a:gd name="connsiteX186" fmla="*/ 1381196 w 3094526"/>
              <a:gd name="connsiteY186" fmla="*/ 511525 h 2776418"/>
              <a:gd name="connsiteX187" fmla="*/ 1486546 w 3094526"/>
              <a:gd name="connsiteY187" fmla="*/ 534943 h 2776418"/>
              <a:gd name="connsiteX188" fmla="*/ 1472508 w 3094526"/>
              <a:gd name="connsiteY188" fmla="*/ 533714 h 2776418"/>
              <a:gd name="connsiteX189" fmla="*/ 1472149 w 3094526"/>
              <a:gd name="connsiteY189" fmla="*/ 538057 h 2776418"/>
              <a:gd name="connsiteX190" fmla="*/ 1532584 w 3094526"/>
              <a:gd name="connsiteY190" fmla="*/ 650600 h 2776418"/>
              <a:gd name="connsiteX191" fmla="*/ 1646482 w 3094526"/>
              <a:gd name="connsiteY191" fmla="*/ 638569 h 2776418"/>
              <a:gd name="connsiteX192" fmla="*/ 1692455 w 3094526"/>
              <a:gd name="connsiteY192" fmla="*/ 561123 h 2776418"/>
              <a:gd name="connsiteX193" fmla="*/ 1687754 w 3094526"/>
              <a:gd name="connsiteY193" fmla="*/ 524950 h 2776418"/>
              <a:gd name="connsiteX194" fmla="*/ 1669509 w 3094526"/>
              <a:gd name="connsiteY194" fmla="*/ 528296 h 2776418"/>
              <a:gd name="connsiteX195" fmla="*/ 1599074 w 3094526"/>
              <a:gd name="connsiteY195" fmla="*/ 537410 h 2776418"/>
              <a:gd name="connsiteX196" fmla="*/ 1598083 w 3094526"/>
              <a:gd name="connsiteY196" fmla="*/ 537426 h 2776418"/>
              <a:gd name="connsiteX197" fmla="*/ 1677108 w 3094526"/>
              <a:gd name="connsiteY197" fmla="*/ 526522 h 2776418"/>
              <a:gd name="connsiteX198" fmla="*/ 1763326 w 3094526"/>
              <a:gd name="connsiteY198" fmla="*/ 503039 h 2776418"/>
              <a:gd name="connsiteX199" fmla="*/ 1768754 w 3094526"/>
              <a:gd name="connsiteY199" fmla="*/ 502441 h 2776418"/>
              <a:gd name="connsiteX200" fmla="*/ 738644 w 3094526"/>
              <a:gd name="connsiteY200" fmla="*/ 435354 h 2776418"/>
              <a:gd name="connsiteX201" fmla="*/ 857880 w 3094526"/>
              <a:gd name="connsiteY201" fmla="*/ 625542 h 2776418"/>
              <a:gd name="connsiteX202" fmla="*/ 1013010 w 3094526"/>
              <a:gd name="connsiteY202" fmla="*/ 970423 h 2776418"/>
              <a:gd name="connsiteX203" fmla="*/ 1067788 w 3094526"/>
              <a:gd name="connsiteY203" fmla="*/ 1149378 h 2776418"/>
              <a:gd name="connsiteX204" fmla="*/ 1062011 w 3094526"/>
              <a:gd name="connsiteY204" fmla="*/ 1159815 h 2776418"/>
              <a:gd name="connsiteX205" fmla="*/ 873098 w 3094526"/>
              <a:gd name="connsiteY205" fmla="*/ 1356298 h 2776418"/>
              <a:gd name="connsiteX206" fmla="*/ 872500 w 3094526"/>
              <a:gd name="connsiteY206" fmla="*/ 1426255 h 2776418"/>
              <a:gd name="connsiteX207" fmla="*/ 872540 w 3094526"/>
              <a:gd name="connsiteY207" fmla="*/ 1432550 h 2776418"/>
              <a:gd name="connsiteX208" fmla="*/ 24142 w 3094526"/>
              <a:gd name="connsiteY208" fmla="*/ 1324587 h 2776418"/>
              <a:gd name="connsiteX209" fmla="*/ 287394 w 3094526"/>
              <a:gd name="connsiteY209" fmla="*/ 1241444 h 2776418"/>
              <a:gd name="connsiteX210" fmla="*/ 617575 w 3094526"/>
              <a:gd name="connsiteY210" fmla="*/ 1167783 h 2776418"/>
              <a:gd name="connsiteX211" fmla="*/ 840231 w 3094526"/>
              <a:gd name="connsiteY211" fmla="*/ 1138063 h 2776418"/>
              <a:gd name="connsiteX212" fmla="*/ 848318 w 3094526"/>
              <a:gd name="connsiteY212" fmla="*/ 1129578 h 2776418"/>
              <a:gd name="connsiteX213" fmla="*/ 845809 w 3094526"/>
              <a:gd name="connsiteY213" fmla="*/ 970464 h 2776418"/>
              <a:gd name="connsiteX214" fmla="*/ 738644 w 3094526"/>
              <a:gd name="connsiteY214" fmla="*/ 435354 h 2776418"/>
              <a:gd name="connsiteX215" fmla="*/ 2868085 w 3094526"/>
              <a:gd name="connsiteY215" fmla="*/ 378464 h 2776418"/>
              <a:gd name="connsiteX216" fmla="*/ 2923978 w 3094526"/>
              <a:gd name="connsiteY216" fmla="*/ 522997 h 2776418"/>
              <a:gd name="connsiteX217" fmla="*/ 2937483 w 3094526"/>
              <a:gd name="connsiteY217" fmla="*/ 531961 h 2776418"/>
              <a:gd name="connsiteX218" fmla="*/ 3094526 w 3094526"/>
              <a:gd name="connsiteY218" fmla="*/ 533236 h 2776418"/>
              <a:gd name="connsiteX219" fmla="*/ 2972024 w 3094526"/>
              <a:gd name="connsiteY219" fmla="*/ 633031 h 2776418"/>
              <a:gd name="connsiteX220" fmla="*/ 2967920 w 3094526"/>
              <a:gd name="connsiteY220" fmla="*/ 647652 h 2776418"/>
              <a:gd name="connsiteX221" fmla="*/ 3012778 w 3094526"/>
              <a:gd name="connsiteY221" fmla="*/ 789477 h 2776418"/>
              <a:gd name="connsiteX222" fmla="*/ 3013376 w 3094526"/>
              <a:gd name="connsiteY222" fmla="*/ 796488 h 2776418"/>
              <a:gd name="connsiteX223" fmla="*/ 2883104 w 3094526"/>
              <a:gd name="connsiteY223" fmla="*/ 712309 h 2776418"/>
              <a:gd name="connsiteX224" fmla="*/ 2867089 w 3094526"/>
              <a:gd name="connsiteY224" fmla="*/ 713146 h 2776418"/>
              <a:gd name="connsiteX225" fmla="*/ 2739327 w 3094526"/>
              <a:gd name="connsiteY225" fmla="*/ 804137 h 2776418"/>
              <a:gd name="connsiteX226" fmla="*/ 2778608 w 3094526"/>
              <a:gd name="connsiteY226" fmla="*/ 656934 h 2776418"/>
              <a:gd name="connsiteX227" fmla="*/ 2770919 w 3094526"/>
              <a:gd name="connsiteY227" fmla="*/ 634585 h 2776418"/>
              <a:gd name="connsiteX228" fmla="*/ 2647819 w 3094526"/>
              <a:gd name="connsiteY228" fmla="*/ 544152 h 2776418"/>
              <a:gd name="connsiteX229" fmla="*/ 2801196 w 3094526"/>
              <a:gd name="connsiteY229" fmla="*/ 535706 h 2776418"/>
              <a:gd name="connsiteX230" fmla="*/ 2818725 w 3094526"/>
              <a:gd name="connsiteY230" fmla="*/ 522599 h 2776418"/>
              <a:gd name="connsiteX231" fmla="*/ 2868085 w 3094526"/>
              <a:gd name="connsiteY231" fmla="*/ 378464 h 2776418"/>
              <a:gd name="connsiteX232" fmla="*/ 1027672 w 3094526"/>
              <a:gd name="connsiteY232" fmla="*/ 371094 h 2776418"/>
              <a:gd name="connsiteX233" fmla="*/ 1235230 w 3094526"/>
              <a:gd name="connsiteY233" fmla="*/ 746810 h 2776418"/>
              <a:gd name="connsiteX234" fmla="*/ 1375262 w 3094526"/>
              <a:gd name="connsiteY234" fmla="*/ 1114558 h 2776418"/>
              <a:gd name="connsiteX235" fmla="*/ 1385420 w 3094526"/>
              <a:gd name="connsiteY235" fmla="*/ 1118542 h 2776418"/>
              <a:gd name="connsiteX236" fmla="*/ 1923876 w 3094526"/>
              <a:gd name="connsiteY236" fmla="*/ 759638 h 2776418"/>
              <a:gd name="connsiteX237" fmla="*/ 1922442 w 3094526"/>
              <a:gd name="connsiteY237" fmla="*/ 757167 h 2776418"/>
              <a:gd name="connsiteX238" fmla="*/ 1418526 w 3094526"/>
              <a:gd name="connsiteY238" fmla="*/ 1006835 h 2776418"/>
              <a:gd name="connsiteX239" fmla="*/ 1027672 w 3094526"/>
              <a:gd name="connsiteY239" fmla="*/ 371094 h 2776418"/>
              <a:gd name="connsiteX240" fmla="*/ 1777822 w 3094526"/>
              <a:gd name="connsiteY240" fmla="*/ 358908 h 2776418"/>
              <a:gd name="connsiteX241" fmla="*/ 1779898 w 3094526"/>
              <a:gd name="connsiteY241" fmla="*/ 364999 h 2776418"/>
              <a:gd name="connsiteX242" fmla="*/ 1782568 w 3094526"/>
              <a:gd name="connsiteY242" fmla="*/ 454954 h 2776418"/>
              <a:gd name="connsiteX243" fmla="*/ 1774361 w 3094526"/>
              <a:gd name="connsiteY243" fmla="*/ 466906 h 2776418"/>
              <a:gd name="connsiteX244" fmla="*/ 1626242 w 3094526"/>
              <a:gd name="connsiteY244" fmla="*/ 504832 h 2776418"/>
              <a:gd name="connsiteX245" fmla="*/ 1472107 w 3094526"/>
              <a:gd name="connsiteY245" fmla="*/ 503039 h 2776418"/>
              <a:gd name="connsiteX246" fmla="*/ 1369603 w 3094526"/>
              <a:gd name="connsiteY246" fmla="*/ 475909 h 2776418"/>
              <a:gd name="connsiteX247" fmla="*/ 1361715 w 3094526"/>
              <a:gd name="connsiteY247" fmla="*/ 467184 h 2776418"/>
              <a:gd name="connsiteX248" fmla="*/ 1358010 w 3094526"/>
              <a:gd name="connsiteY248" fmla="*/ 360338 h 2776418"/>
              <a:gd name="connsiteX249" fmla="*/ 1556405 w 3094526"/>
              <a:gd name="connsiteY249" fmla="*/ 408462 h 2776418"/>
              <a:gd name="connsiteX250" fmla="*/ 1575647 w 3094526"/>
              <a:gd name="connsiteY250" fmla="*/ 407307 h 2776418"/>
              <a:gd name="connsiteX251" fmla="*/ 1771293 w 3094526"/>
              <a:gd name="connsiteY251" fmla="*/ 359302 h 2776418"/>
              <a:gd name="connsiteX252" fmla="*/ 1777822 w 3094526"/>
              <a:gd name="connsiteY252" fmla="*/ 358908 h 2776418"/>
              <a:gd name="connsiteX253" fmla="*/ 1846389 w 3094526"/>
              <a:gd name="connsiteY253" fmla="*/ 325519 h 2776418"/>
              <a:gd name="connsiteX254" fmla="*/ 1849895 w 3094526"/>
              <a:gd name="connsiteY254" fmla="*/ 333048 h 2776418"/>
              <a:gd name="connsiteX255" fmla="*/ 1850373 w 3094526"/>
              <a:gd name="connsiteY255" fmla="*/ 389022 h 2776418"/>
              <a:gd name="connsiteX256" fmla="*/ 1854755 w 3094526"/>
              <a:gd name="connsiteY256" fmla="*/ 402766 h 2776418"/>
              <a:gd name="connsiteX257" fmla="*/ 1855871 w 3094526"/>
              <a:gd name="connsiteY257" fmla="*/ 411809 h 2776418"/>
              <a:gd name="connsiteX258" fmla="*/ 1851529 w 3094526"/>
              <a:gd name="connsiteY258" fmla="*/ 450014 h 2776418"/>
              <a:gd name="connsiteX259" fmla="*/ 1863441 w 3094526"/>
              <a:gd name="connsiteY259" fmla="*/ 623032 h 2776418"/>
              <a:gd name="connsiteX260" fmla="*/ 1824598 w 3094526"/>
              <a:gd name="connsiteY260" fmla="*/ 628690 h 2776418"/>
              <a:gd name="connsiteX261" fmla="*/ 1839019 w 3094526"/>
              <a:gd name="connsiteY261" fmla="*/ 492323 h 2776418"/>
              <a:gd name="connsiteX262" fmla="*/ 1843242 w 3094526"/>
              <a:gd name="connsiteY262" fmla="*/ 427864 h 2776418"/>
              <a:gd name="connsiteX263" fmla="*/ 1840055 w 3094526"/>
              <a:gd name="connsiteY263" fmla="*/ 412088 h 2776418"/>
              <a:gd name="connsiteX264" fmla="*/ 1839218 w 3094526"/>
              <a:gd name="connsiteY264" fmla="*/ 406949 h 2776418"/>
              <a:gd name="connsiteX265" fmla="*/ 1843362 w 3094526"/>
              <a:gd name="connsiteY265" fmla="*/ 343367 h 2776418"/>
              <a:gd name="connsiteX266" fmla="*/ 1843481 w 3094526"/>
              <a:gd name="connsiteY266" fmla="*/ 333487 h 2776418"/>
              <a:gd name="connsiteX267" fmla="*/ 1846389 w 3094526"/>
              <a:gd name="connsiteY267" fmla="*/ 325519 h 2776418"/>
              <a:gd name="connsiteX268" fmla="*/ 1592499 w 3094526"/>
              <a:gd name="connsiteY268" fmla="*/ 184252 h 2776418"/>
              <a:gd name="connsiteX269" fmla="*/ 1956582 w 3094526"/>
              <a:gd name="connsiteY269" fmla="*/ 284486 h 2776418"/>
              <a:gd name="connsiteX270" fmla="*/ 1882602 w 3094526"/>
              <a:gd name="connsiteY270" fmla="*/ 303369 h 2776418"/>
              <a:gd name="connsiteX271" fmla="*/ 1797866 w 3094526"/>
              <a:gd name="connsiteY271" fmla="*/ 302930 h 2776418"/>
              <a:gd name="connsiteX272" fmla="*/ 1628553 w 3094526"/>
              <a:gd name="connsiteY272" fmla="*/ 267275 h 2776418"/>
              <a:gd name="connsiteX273" fmla="*/ 1622418 w 3094526"/>
              <a:gd name="connsiteY273" fmla="*/ 267195 h 2776418"/>
              <a:gd name="connsiteX274" fmla="*/ 1563218 w 3094526"/>
              <a:gd name="connsiteY274" fmla="*/ 269546 h 2776418"/>
              <a:gd name="connsiteX275" fmla="*/ 1556963 w 3094526"/>
              <a:gd name="connsiteY275" fmla="*/ 271578 h 2776418"/>
              <a:gd name="connsiteX276" fmla="*/ 1559393 w 3094526"/>
              <a:gd name="connsiteY276" fmla="*/ 278071 h 2776418"/>
              <a:gd name="connsiteX277" fmla="*/ 1580986 w 3094526"/>
              <a:gd name="connsiteY277" fmla="*/ 285043 h 2776418"/>
              <a:gd name="connsiteX278" fmla="*/ 1622737 w 3094526"/>
              <a:gd name="connsiteY278" fmla="*/ 278828 h 2776418"/>
              <a:gd name="connsiteX279" fmla="*/ 1631102 w 3094526"/>
              <a:gd name="connsiteY279" fmla="*/ 277713 h 2776418"/>
              <a:gd name="connsiteX280" fmla="*/ 1822924 w 3094526"/>
              <a:gd name="connsiteY280" fmla="*/ 317352 h 2776418"/>
              <a:gd name="connsiteX281" fmla="*/ 1571305 w 3094526"/>
              <a:gd name="connsiteY281" fmla="*/ 379380 h 2776418"/>
              <a:gd name="connsiteX282" fmla="*/ 1549872 w 3094526"/>
              <a:gd name="connsiteY282" fmla="*/ 379579 h 2776418"/>
              <a:gd name="connsiteX283" fmla="*/ 1216783 w 3094526"/>
              <a:gd name="connsiteY283" fmla="*/ 298747 h 2776418"/>
              <a:gd name="connsiteX284" fmla="*/ 1209413 w 3094526"/>
              <a:gd name="connsiteY284" fmla="*/ 295162 h 2776418"/>
              <a:gd name="connsiteX285" fmla="*/ 1569035 w 3094526"/>
              <a:gd name="connsiteY285" fmla="*/ 184571 h 2776418"/>
              <a:gd name="connsiteX286" fmla="*/ 1592499 w 3094526"/>
              <a:gd name="connsiteY286" fmla="*/ 184252 h 2776418"/>
              <a:gd name="connsiteX287" fmla="*/ 529770 w 3094526"/>
              <a:gd name="connsiteY287" fmla="*/ 0 h 2776418"/>
              <a:gd name="connsiteX288" fmla="*/ 1450276 w 3094526"/>
              <a:gd name="connsiteY288" fmla="*/ 916601 h 2776418"/>
              <a:gd name="connsiteX289" fmla="*/ 2419584 w 3094526"/>
              <a:gd name="connsiteY289" fmla="*/ 545507 h 2776418"/>
              <a:gd name="connsiteX290" fmla="*/ 1355699 w 3094526"/>
              <a:gd name="connsiteY290" fmla="*/ 1444142 h 2776418"/>
              <a:gd name="connsiteX291" fmla="*/ 1336259 w 3094526"/>
              <a:gd name="connsiteY291" fmla="*/ 1295863 h 2776418"/>
              <a:gd name="connsiteX292" fmla="*/ 1195749 w 3094526"/>
              <a:gd name="connsiteY292" fmla="*/ 1168301 h 2776418"/>
              <a:gd name="connsiteX293" fmla="*/ 1180610 w 3094526"/>
              <a:gd name="connsiteY293" fmla="*/ 1150573 h 2776418"/>
              <a:gd name="connsiteX294" fmla="*/ 1112407 w 3094526"/>
              <a:gd name="connsiteY294" fmla="*/ 873218 h 2776418"/>
              <a:gd name="connsiteX295" fmla="*/ 859632 w 3094526"/>
              <a:gd name="connsiteY295" fmla="*/ 367469 h 2776418"/>
              <a:gd name="connsiteX296" fmla="*/ 585145 w 3094526"/>
              <a:gd name="connsiteY296" fmla="*/ 52148 h 2776418"/>
              <a:gd name="connsiteX297" fmla="*/ 529770 w 3094526"/>
              <a:gd name="connsiteY297" fmla="*/ 0 h 2776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3094526" h="2776418">
                <a:moveTo>
                  <a:pt x="1649550" y="1651302"/>
                </a:moveTo>
                <a:cubicBezTo>
                  <a:pt x="1677157" y="1701738"/>
                  <a:pt x="1704048" y="1750540"/>
                  <a:pt x="1730541" y="1799581"/>
                </a:cubicBezTo>
                <a:cubicBezTo>
                  <a:pt x="1735680" y="1809142"/>
                  <a:pt x="1746038" y="1818703"/>
                  <a:pt x="1744125" y="1828504"/>
                </a:cubicBezTo>
                <a:cubicBezTo>
                  <a:pt x="1742253" y="1838065"/>
                  <a:pt x="1731895" y="1845992"/>
                  <a:pt x="1725083" y="1854518"/>
                </a:cubicBezTo>
                <a:cubicBezTo>
                  <a:pt x="1587441" y="2026301"/>
                  <a:pt x="1464779" y="2208124"/>
                  <a:pt x="1358131" y="2400742"/>
                </a:cubicBezTo>
                <a:cubicBezTo>
                  <a:pt x="1291083" y="2521811"/>
                  <a:pt x="1230608" y="2646027"/>
                  <a:pt x="1177185" y="2773709"/>
                </a:cubicBezTo>
                <a:cubicBezTo>
                  <a:pt x="1176826" y="2774705"/>
                  <a:pt x="1176070" y="2775542"/>
                  <a:pt x="1175432" y="2776418"/>
                </a:cubicBezTo>
                <a:lnTo>
                  <a:pt x="1204118" y="2663120"/>
                </a:lnTo>
                <a:lnTo>
                  <a:pt x="1205949" y="2663636"/>
                </a:lnTo>
                <a:cubicBezTo>
                  <a:pt x="1214355" y="2640450"/>
                  <a:pt x="1223199" y="2617424"/>
                  <a:pt x="1231007" y="2594039"/>
                </a:cubicBezTo>
                <a:cubicBezTo>
                  <a:pt x="1245747" y="2549818"/>
                  <a:pt x="1263236" y="2506633"/>
                  <a:pt x="1280924" y="2463607"/>
                </a:cubicBezTo>
                <a:cubicBezTo>
                  <a:pt x="1303274" y="2409308"/>
                  <a:pt x="1327257" y="2355725"/>
                  <a:pt x="1353231" y="2303059"/>
                </a:cubicBezTo>
                <a:cubicBezTo>
                  <a:pt x="1370800" y="2267523"/>
                  <a:pt x="1388528" y="2232027"/>
                  <a:pt x="1406853" y="2196890"/>
                </a:cubicBezTo>
                <a:cubicBezTo>
                  <a:pt x="1430398" y="2151713"/>
                  <a:pt x="1455377" y="2107293"/>
                  <a:pt x="1481710" y="2063670"/>
                </a:cubicBezTo>
                <a:cubicBezTo>
                  <a:pt x="1503541" y="2027457"/>
                  <a:pt x="1525532" y="1991323"/>
                  <a:pt x="1549356" y="1956385"/>
                </a:cubicBezTo>
                <a:cubicBezTo>
                  <a:pt x="1568638" y="1928099"/>
                  <a:pt x="1586405" y="1898779"/>
                  <a:pt x="1606165" y="1870852"/>
                </a:cubicBezTo>
                <a:cubicBezTo>
                  <a:pt x="1629072" y="1838463"/>
                  <a:pt x="1653254" y="1807031"/>
                  <a:pt x="1677157" y="1775359"/>
                </a:cubicBezTo>
                <a:cubicBezTo>
                  <a:pt x="1680105" y="1771415"/>
                  <a:pt x="1681778" y="1768387"/>
                  <a:pt x="1679109" y="1763686"/>
                </a:cubicBezTo>
                <a:cubicBezTo>
                  <a:pt x="1673771" y="1754205"/>
                  <a:pt x="1668711" y="1744524"/>
                  <a:pt x="1663612" y="1734883"/>
                </a:cubicBezTo>
                <a:cubicBezTo>
                  <a:pt x="1661959" y="1731756"/>
                  <a:pt x="1660365" y="1729973"/>
                  <a:pt x="1658632" y="1729784"/>
                </a:cubicBezTo>
                <a:cubicBezTo>
                  <a:pt x="1656899" y="1729595"/>
                  <a:pt x="1655027" y="1730999"/>
                  <a:pt x="1652816" y="1734246"/>
                </a:cubicBezTo>
                <a:cubicBezTo>
                  <a:pt x="1628873" y="1769463"/>
                  <a:pt x="1604213" y="1804202"/>
                  <a:pt x="1580668" y="1839698"/>
                </a:cubicBezTo>
                <a:cubicBezTo>
                  <a:pt x="1549674" y="1886429"/>
                  <a:pt x="1520552" y="1934434"/>
                  <a:pt x="1492665" y="1983077"/>
                </a:cubicBezTo>
                <a:cubicBezTo>
                  <a:pt x="1467328" y="2027298"/>
                  <a:pt x="1443106" y="2072156"/>
                  <a:pt x="1419880" y="2117532"/>
                </a:cubicBezTo>
                <a:cubicBezTo>
                  <a:pt x="1391038" y="2173902"/>
                  <a:pt x="1363788" y="2231110"/>
                  <a:pt x="1338890" y="2289434"/>
                </a:cubicBezTo>
                <a:cubicBezTo>
                  <a:pt x="1319289" y="2335368"/>
                  <a:pt x="1300206" y="2381421"/>
                  <a:pt x="1282638" y="2428192"/>
                </a:cubicBezTo>
                <a:cubicBezTo>
                  <a:pt x="1260328" y="2487551"/>
                  <a:pt x="1239333" y="2547348"/>
                  <a:pt x="1220649" y="2607942"/>
                </a:cubicBezTo>
                <a:lnTo>
                  <a:pt x="1204132" y="2663065"/>
                </a:lnTo>
                <a:lnTo>
                  <a:pt x="1251110" y="2477526"/>
                </a:lnTo>
                <a:cubicBezTo>
                  <a:pt x="1340931" y="2184505"/>
                  <a:pt x="1473324" y="1909097"/>
                  <a:pt x="1649550" y="1651302"/>
                </a:cubicBezTo>
                <a:close/>
                <a:moveTo>
                  <a:pt x="476748" y="1459891"/>
                </a:moveTo>
                <a:cubicBezTo>
                  <a:pt x="531120" y="1462074"/>
                  <a:pt x="585385" y="1468424"/>
                  <a:pt x="638968" y="1479001"/>
                </a:cubicBezTo>
                <a:cubicBezTo>
                  <a:pt x="826089" y="1515971"/>
                  <a:pt x="998748" y="1603894"/>
                  <a:pt x="1141330" y="1730181"/>
                </a:cubicBezTo>
                <a:cubicBezTo>
                  <a:pt x="1147505" y="1735639"/>
                  <a:pt x="1147783" y="1739225"/>
                  <a:pt x="1143561" y="1746316"/>
                </a:cubicBezTo>
                <a:cubicBezTo>
                  <a:pt x="1116590" y="1791812"/>
                  <a:pt x="1066553" y="1890412"/>
                  <a:pt x="1064920" y="1893479"/>
                </a:cubicBezTo>
                <a:cubicBezTo>
                  <a:pt x="972136" y="1746476"/>
                  <a:pt x="844056" y="1647875"/>
                  <a:pt x="674185" y="1600348"/>
                </a:cubicBezTo>
                <a:cubicBezTo>
                  <a:pt x="886763" y="1779422"/>
                  <a:pt x="1011735" y="2003234"/>
                  <a:pt x="1044124" y="2277441"/>
                </a:cubicBezTo>
                <a:cubicBezTo>
                  <a:pt x="968630" y="2055342"/>
                  <a:pt x="837044" y="1874596"/>
                  <a:pt x="644306" y="1740380"/>
                </a:cubicBezTo>
                <a:cubicBezTo>
                  <a:pt x="451250" y="1605925"/>
                  <a:pt x="235684" y="1545291"/>
                  <a:pt x="0" y="1551068"/>
                </a:cubicBezTo>
                <a:cubicBezTo>
                  <a:pt x="149543" y="1484289"/>
                  <a:pt x="313630" y="1453342"/>
                  <a:pt x="476748" y="1459891"/>
                </a:cubicBezTo>
                <a:close/>
                <a:moveTo>
                  <a:pt x="1899216" y="1397133"/>
                </a:moveTo>
                <a:cubicBezTo>
                  <a:pt x="1907423" y="1418127"/>
                  <a:pt x="1936585" y="1491629"/>
                  <a:pt x="1942082" y="1507844"/>
                </a:cubicBezTo>
                <a:cubicBezTo>
                  <a:pt x="1944393" y="1514696"/>
                  <a:pt x="1947739" y="1516648"/>
                  <a:pt x="1954632" y="1516648"/>
                </a:cubicBezTo>
                <a:cubicBezTo>
                  <a:pt x="1988653" y="1516568"/>
                  <a:pt x="2067374" y="1517246"/>
                  <a:pt x="2075939" y="1517246"/>
                </a:cubicBezTo>
                <a:cubicBezTo>
                  <a:pt x="2059406" y="1530910"/>
                  <a:pt x="2000366" y="1580110"/>
                  <a:pt x="1984311" y="1592102"/>
                </a:cubicBezTo>
                <a:cubicBezTo>
                  <a:pt x="1976981" y="1597560"/>
                  <a:pt x="1975108" y="1602260"/>
                  <a:pt x="1978056" y="1611065"/>
                </a:cubicBezTo>
                <a:cubicBezTo>
                  <a:pt x="1989530" y="1645286"/>
                  <a:pt x="2013273" y="1718868"/>
                  <a:pt x="2011799" y="1722653"/>
                </a:cubicBezTo>
                <a:cubicBezTo>
                  <a:pt x="1991641" y="1709665"/>
                  <a:pt x="1925430" y="1667516"/>
                  <a:pt x="1912482" y="1658632"/>
                </a:cubicBezTo>
                <a:cubicBezTo>
                  <a:pt x="1906945" y="1654848"/>
                  <a:pt x="1903280" y="1654250"/>
                  <a:pt x="1897344" y="1658632"/>
                </a:cubicBezTo>
                <a:cubicBezTo>
                  <a:pt x="1867385" y="1680703"/>
                  <a:pt x="1802528" y="1726198"/>
                  <a:pt x="1798704" y="1728549"/>
                </a:cubicBezTo>
                <a:cubicBezTo>
                  <a:pt x="1806631" y="1698630"/>
                  <a:pt x="1825555" y="1623813"/>
                  <a:pt x="1828781" y="1614929"/>
                </a:cubicBezTo>
                <a:cubicBezTo>
                  <a:pt x="1831889" y="1606364"/>
                  <a:pt x="1829857" y="1601464"/>
                  <a:pt x="1822408" y="1596165"/>
                </a:cubicBezTo>
                <a:cubicBezTo>
                  <a:pt x="1793007" y="1575210"/>
                  <a:pt x="1730780" y="1529396"/>
                  <a:pt x="1729823" y="1525691"/>
                </a:cubicBezTo>
                <a:cubicBezTo>
                  <a:pt x="1750340" y="1524456"/>
                  <a:pt x="1828184" y="1519954"/>
                  <a:pt x="1846789" y="1519476"/>
                </a:cubicBezTo>
                <a:cubicBezTo>
                  <a:pt x="1853880" y="1519317"/>
                  <a:pt x="1857585" y="1517604"/>
                  <a:pt x="1859975" y="1509995"/>
                </a:cubicBezTo>
                <a:cubicBezTo>
                  <a:pt x="1871209" y="1474539"/>
                  <a:pt x="1895551" y="1398965"/>
                  <a:pt x="1899216" y="1397133"/>
                </a:cubicBezTo>
                <a:close/>
                <a:moveTo>
                  <a:pt x="1113012" y="1253352"/>
                </a:moveTo>
                <a:cubicBezTo>
                  <a:pt x="1082345" y="1253976"/>
                  <a:pt x="1054961" y="1267070"/>
                  <a:pt x="1032372" y="1293274"/>
                </a:cubicBezTo>
                <a:cubicBezTo>
                  <a:pt x="1011975" y="1316938"/>
                  <a:pt x="1010621" y="1357693"/>
                  <a:pt x="1029305" y="1382910"/>
                </a:cubicBezTo>
                <a:cubicBezTo>
                  <a:pt x="1050061" y="1410917"/>
                  <a:pt x="1078306" y="1422948"/>
                  <a:pt x="1117905" y="1423506"/>
                </a:cubicBezTo>
                <a:cubicBezTo>
                  <a:pt x="1129299" y="1426135"/>
                  <a:pt x="1144598" y="1419761"/>
                  <a:pt x="1159099" y="1413387"/>
                </a:cubicBezTo>
                <a:cubicBezTo>
                  <a:pt x="1189097" y="1400240"/>
                  <a:pt x="1212163" y="1373230"/>
                  <a:pt x="1213279" y="1341160"/>
                </a:cubicBezTo>
                <a:cubicBezTo>
                  <a:pt x="1214872" y="1296143"/>
                  <a:pt x="1184316" y="1266065"/>
                  <a:pt x="1144717" y="1256862"/>
                </a:cubicBezTo>
                <a:cubicBezTo>
                  <a:pt x="1133821" y="1254322"/>
                  <a:pt x="1123234" y="1253144"/>
                  <a:pt x="1113012" y="1253352"/>
                </a:cubicBezTo>
                <a:close/>
                <a:moveTo>
                  <a:pt x="1116032" y="1225349"/>
                </a:moveTo>
                <a:cubicBezTo>
                  <a:pt x="1207701" y="1225549"/>
                  <a:pt x="1284429" y="1304588"/>
                  <a:pt x="1284150" y="1398487"/>
                </a:cubicBezTo>
                <a:cubicBezTo>
                  <a:pt x="1283872" y="1493024"/>
                  <a:pt x="1208497" y="1566964"/>
                  <a:pt x="1112805" y="1566406"/>
                </a:cubicBezTo>
                <a:cubicBezTo>
                  <a:pt x="1018508" y="1565889"/>
                  <a:pt x="942935" y="1490992"/>
                  <a:pt x="943293" y="1398487"/>
                </a:cubicBezTo>
                <a:cubicBezTo>
                  <a:pt x="943652" y="1302556"/>
                  <a:pt x="1020898" y="1225150"/>
                  <a:pt x="1116032" y="1225349"/>
                </a:cubicBezTo>
                <a:close/>
                <a:moveTo>
                  <a:pt x="244528" y="888117"/>
                </a:moveTo>
                <a:cubicBezTo>
                  <a:pt x="249269" y="887958"/>
                  <a:pt x="246799" y="896005"/>
                  <a:pt x="246919" y="900308"/>
                </a:cubicBezTo>
                <a:cubicBezTo>
                  <a:pt x="247277" y="914211"/>
                  <a:pt x="246958" y="928115"/>
                  <a:pt x="247078" y="942018"/>
                </a:cubicBezTo>
                <a:cubicBezTo>
                  <a:pt x="247118" y="946241"/>
                  <a:pt x="245963" y="950783"/>
                  <a:pt x="249906" y="954329"/>
                </a:cubicBezTo>
                <a:cubicBezTo>
                  <a:pt x="251620" y="955882"/>
                  <a:pt x="252018" y="958472"/>
                  <a:pt x="251062" y="960464"/>
                </a:cubicBezTo>
                <a:cubicBezTo>
                  <a:pt x="244090" y="975563"/>
                  <a:pt x="247476" y="991099"/>
                  <a:pt x="248950" y="1006557"/>
                </a:cubicBezTo>
                <a:cubicBezTo>
                  <a:pt x="251142" y="1029782"/>
                  <a:pt x="266160" y="1143362"/>
                  <a:pt x="264368" y="1148142"/>
                </a:cubicBezTo>
                <a:cubicBezTo>
                  <a:pt x="254129" y="1144398"/>
                  <a:pt x="243971" y="1139657"/>
                  <a:pt x="232457" y="1143720"/>
                </a:cubicBezTo>
                <a:cubicBezTo>
                  <a:pt x="230346" y="1130773"/>
                  <a:pt x="237796" y="1020102"/>
                  <a:pt x="240465" y="977156"/>
                </a:cubicBezTo>
                <a:cubicBezTo>
                  <a:pt x="240783" y="972176"/>
                  <a:pt x="241301" y="966918"/>
                  <a:pt x="237238" y="962655"/>
                </a:cubicBezTo>
                <a:cubicBezTo>
                  <a:pt x="236202" y="961579"/>
                  <a:pt x="235525" y="958791"/>
                  <a:pt x="236162" y="957595"/>
                </a:cubicBezTo>
                <a:cubicBezTo>
                  <a:pt x="246042" y="939310"/>
                  <a:pt x="238751" y="919629"/>
                  <a:pt x="241262" y="900786"/>
                </a:cubicBezTo>
                <a:cubicBezTo>
                  <a:pt x="241859" y="896284"/>
                  <a:pt x="238274" y="888357"/>
                  <a:pt x="244528" y="888117"/>
                </a:cubicBezTo>
                <a:close/>
                <a:moveTo>
                  <a:pt x="647778" y="812185"/>
                </a:moveTo>
                <a:cubicBezTo>
                  <a:pt x="649297" y="813031"/>
                  <a:pt x="650542" y="814974"/>
                  <a:pt x="651956" y="816249"/>
                </a:cubicBezTo>
                <a:cubicBezTo>
                  <a:pt x="704024" y="863815"/>
                  <a:pt x="718924" y="939668"/>
                  <a:pt x="686694" y="1004604"/>
                </a:cubicBezTo>
                <a:cubicBezTo>
                  <a:pt x="657812" y="1062848"/>
                  <a:pt x="608492" y="1093604"/>
                  <a:pt x="544352" y="1096831"/>
                </a:cubicBezTo>
                <a:cubicBezTo>
                  <a:pt x="484475" y="1099818"/>
                  <a:pt x="436947" y="1074202"/>
                  <a:pt x="403324" y="1024085"/>
                </a:cubicBezTo>
                <a:cubicBezTo>
                  <a:pt x="395556" y="1012532"/>
                  <a:pt x="389938" y="999903"/>
                  <a:pt x="385516" y="986677"/>
                </a:cubicBezTo>
                <a:cubicBezTo>
                  <a:pt x="384440" y="983450"/>
                  <a:pt x="383245" y="980741"/>
                  <a:pt x="388345" y="979347"/>
                </a:cubicBezTo>
                <a:cubicBezTo>
                  <a:pt x="413005" y="972694"/>
                  <a:pt x="436350" y="962296"/>
                  <a:pt x="460054" y="952934"/>
                </a:cubicBezTo>
                <a:lnTo>
                  <a:pt x="464380" y="950484"/>
                </a:lnTo>
                <a:lnTo>
                  <a:pt x="460094" y="952975"/>
                </a:lnTo>
                <a:cubicBezTo>
                  <a:pt x="462683" y="954569"/>
                  <a:pt x="462206" y="957397"/>
                  <a:pt x="462763" y="959827"/>
                </a:cubicBezTo>
                <a:cubicBezTo>
                  <a:pt x="467862" y="982376"/>
                  <a:pt x="483360" y="997992"/>
                  <a:pt x="502682" y="1006358"/>
                </a:cubicBezTo>
                <a:cubicBezTo>
                  <a:pt x="536544" y="1021058"/>
                  <a:pt x="570725" y="1019824"/>
                  <a:pt x="601839" y="996478"/>
                </a:cubicBezTo>
                <a:cubicBezTo>
                  <a:pt x="643789" y="965006"/>
                  <a:pt x="640283" y="907997"/>
                  <a:pt x="599608" y="883297"/>
                </a:cubicBezTo>
                <a:cubicBezTo>
                  <a:pt x="594668" y="880310"/>
                  <a:pt x="589968" y="876923"/>
                  <a:pt x="585147" y="873696"/>
                </a:cubicBezTo>
                <a:cubicBezTo>
                  <a:pt x="573315" y="882779"/>
                  <a:pt x="561642" y="892062"/>
                  <a:pt x="549651" y="900906"/>
                </a:cubicBezTo>
                <a:lnTo>
                  <a:pt x="531000" y="911750"/>
                </a:lnTo>
                <a:lnTo>
                  <a:pt x="585147" y="873695"/>
                </a:lnTo>
                <a:cubicBezTo>
                  <a:pt x="605106" y="855011"/>
                  <a:pt x="624746" y="835968"/>
                  <a:pt x="641956" y="814695"/>
                </a:cubicBezTo>
                <a:cubicBezTo>
                  <a:pt x="644466" y="811587"/>
                  <a:pt x="646259" y="811338"/>
                  <a:pt x="647778" y="812185"/>
                </a:cubicBezTo>
                <a:close/>
                <a:moveTo>
                  <a:pt x="591521" y="680679"/>
                </a:moveTo>
                <a:cubicBezTo>
                  <a:pt x="608253" y="706972"/>
                  <a:pt x="624586" y="732827"/>
                  <a:pt x="641199" y="758483"/>
                </a:cubicBezTo>
                <a:cubicBezTo>
                  <a:pt x="644625" y="763782"/>
                  <a:pt x="640920" y="766491"/>
                  <a:pt x="638490" y="769917"/>
                </a:cubicBezTo>
                <a:cubicBezTo>
                  <a:pt x="593034" y="834694"/>
                  <a:pt x="533635" y="882978"/>
                  <a:pt x="463002" y="917877"/>
                </a:cubicBezTo>
                <a:cubicBezTo>
                  <a:pt x="426590" y="935844"/>
                  <a:pt x="388942" y="950345"/>
                  <a:pt x="348984" y="958671"/>
                </a:cubicBezTo>
                <a:cubicBezTo>
                  <a:pt x="341893" y="960145"/>
                  <a:pt x="337909" y="959229"/>
                  <a:pt x="333885" y="952616"/>
                </a:cubicBezTo>
                <a:cubicBezTo>
                  <a:pt x="319862" y="929629"/>
                  <a:pt x="305082" y="907120"/>
                  <a:pt x="290024" y="883496"/>
                </a:cubicBezTo>
                <a:cubicBezTo>
                  <a:pt x="322253" y="871345"/>
                  <a:pt x="353566" y="859553"/>
                  <a:pt x="384918" y="847761"/>
                </a:cubicBezTo>
                <a:cubicBezTo>
                  <a:pt x="409858" y="838399"/>
                  <a:pt x="434677" y="828719"/>
                  <a:pt x="459775" y="819954"/>
                </a:cubicBezTo>
                <a:cubicBezTo>
                  <a:pt x="468699" y="816847"/>
                  <a:pt x="474236" y="810592"/>
                  <a:pt x="480093" y="804098"/>
                </a:cubicBezTo>
                <a:cubicBezTo>
                  <a:pt x="516943" y="763184"/>
                  <a:pt x="553873" y="722350"/>
                  <a:pt x="591521" y="680679"/>
                </a:cubicBezTo>
                <a:close/>
                <a:moveTo>
                  <a:pt x="2564040" y="670480"/>
                </a:moveTo>
                <a:cubicBezTo>
                  <a:pt x="2560533" y="671874"/>
                  <a:pt x="2558860" y="672472"/>
                  <a:pt x="2557187" y="673189"/>
                </a:cubicBezTo>
                <a:cubicBezTo>
                  <a:pt x="2516034" y="691315"/>
                  <a:pt x="2475837" y="711394"/>
                  <a:pt x="2435680" y="731512"/>
                </a:cubicBezTo>
                <a:cubicBezTo>
                  <a:pt x="2380743" y="759000"/>
                  <a:pt x="2327081" y="788720"/>
                  <a:pt x="2274454" y="820312"/>
                </a:cubicBezTo>
                <a:cubicBezTo>
                  <a:pt x="2193423" y="868995"/>
                  <a:pt x="2114703" y="921263"/>
                  <a:pt x="2038651" y="977435"/>
                </a:cubicBezTo>
                <a:cubicBezTo>
                  <a:pt x="1992598" y="1011457"/>
                  <a:pt x="1947501" y="1046674"/>
                  <a:pt x="1903599" y="1083405"/>
                </a:cubicBezTo>
                <a:cubicBezTo>
                  <a:pt x="1870334" y="1111252"/>
                  <a:pt x="1837786" y="1139975"/>
                  <a:pt x="1805756" y="1169337"/>
                </a:cubicBezTo>
                <a:cubicBezTo>
                  <a:pt x="1758587" y="1212601"/>
                  <a:pt x="1713131" y="1257459"/>
                  <a:pt x="1669031" y="1303831"/>
                </a:cubicBezTo>
                <a:cubicBezTo>
                  <a:pt x="1624491" y="1350681"/>
                  <a:pt x="1582302" y="1399483"/>
                  <a:pt x="1541308" y="1449401"/>
                </a:cubicBezTo>
                <a:cubicBezTo>
                  <a:pt x="1503103" y="1495972"/>
                  <a:pt x="1467329" y="1544335"/>
                  <a:pt x="1433586" y="1594093"/>
                </a:cubicBezTo>
                <a:cubicBezTo>
                  <a:pt x="1402432" y="1639947"/>
                  <a:pt x="1373270" y="1687156"/>
                  <a:pt x="1346419" y="1735839"/>
                </a:cubicBezTo>
                <a:cubicBezTo>
                  <a:pt x="1305585" y="1809898"/>
                  <a:pt x="1269890" y="1886149"/>
                  <a:pt x="1241565" y="1965866"/>
                </a:cubicBezTo>
                <a:cubicBezTo>
                  <a:pt x="1221008" y="2023671"/>
                  <a:pt x="1205072" y="2082672"/>
                  <a:pt x="1194038" y="2143027"/>
                </a:cubicBezTo>
                <a:cubicBezTo>
                  <a:pt x="1187026" y="2181392"/>
                  <a:pt x="1183400" y="2220114"/>
                  <a:pt x="1180572" y="2258957"/>
                </a:cubicBezTo>
                <a:cubicBezTo>
                  <a:pt x="1180214" y="2263777"/>
                  <a:pt x="1179695" y="2268717"/>
                  <a:pt x="1187305" y="2268478"/>
                </a:cubicBezTo>
                <a:cubicBezTo>
                  <a:pt x="1193440" y="2268319"/>
                  <a:pt x="1195392" y="2265570"/>
                  <a:pt x="1195870" y="2259754"/>
                </a:cubicBezTo>
                <a:cubicBezTo>
                  <a:pt x="1199495" y="2215055"/>
                  <a:pt x="1208419" y="2171193"/>
                  <a:pt x="1219056" y="2127729"/>
                </a:cubicBezTo>
                <a:cubicBezTo>
                  <a:pt x="1239652" y="2043750"/>
                  <a:pt x="1269651" y="1963117"/>
                  <a:pt x="1306461" y="1885073"/>
                </a:cubicBezTo>
                <a:cubicBezTo>
                  <a:pt x="1344069" y="1805317"/>
                  <a:pt x="1387373" y="1728707"/>
                  <a:pt x="1436454" y="1655445"/>
                </a:cubicBezTo>
                <a:cubicBezTo>
                  <a:pt x="1477886" y="1593616"/>
                  <a:pt x="1522027" y="1533818"/>
                  <a:pt x="1569116" y="1476132"/>
                </a:cubicBezTo>
                <a:cubicBezTo>
                  <a:pt x="1607002" y="1429760"/>
                  <a:pt x="1646203" y="1384544"/>
                  <a:pt x="1687595" y="1341439"/>
                </a:cubicBezTo>
                <a:cubicBezTo>
                  <a:pt x="1761256" y="1264750"/>
                  <a:pt x="1837586" y="1190809"/>
                  <a:pt x="1919972" y="1123244"/>
                </a:cubicBezTo>
                <a:cubicBezTo>
                  <a:pt x="1958616" y="1091532"/>
                  <a:pt x="1997339" y="1060060"/>
                  <a:pt x="2037177" y="1029942"/>
                </a:cubicBezTo>
                <a:cubicBezTo>
                  <a:pt x="2102671" y="980383"/>
                  <a:pt x="2170556" y="934330"/>
                  <a:pt x="2240114" y="890667"/>
                </a:cubicBezTo>
                <a:cubicBezTo>
                  <a:pt x="2297680" y="854533"/>
                  <a:pt x="2356362" y="820392"/>
                  <a:pt x="2416438" y="788720"/>
                </a:cubicBezTo>
                <a:cubicBezTo>
                  <a:pt x="2462611" y="764379"/>
                  <a:pt x="2509342" y="741073"/>
                  <a:pt x="2556949" y="719561"/>
                </a:cubicBezTo>
                <a:cubicBezTo>
                  <a:pt x="2561172" y="717648"/>
                  <a:pt x="2564398" y="716094"/>
                  <a:pt x="2564199" y="710358"/>
                </a:cubicBezTo>
                <a:cubicBezTo>
                  <a:pt x="2563721" y="697570"/>
                  <a:pt x="2564040" y="684782"/>
                  <a:pt x="2564040" y="670480"/>
                </a:cubicBezTo>
                <a:close/>
                <a:moveTo>
                  <a:pt x="2600810" y="601639"/>
                </a:moveTo>
                <a:cubicBezTo>
                  <a:pt x="2602363" y="637613"/>
                  <a:pt x="2607263" y="766091"/>
                  <a:pt x="2608737" y="795333"/>
                </a:cubicBezTo>
                <a:cubicBezTo>
                  <a:pt x="2609096" y="802504"/>
                  <a:pt x="2607462" y="806209"/>
                  <a:pt x="2600491" y="809356"/>
                </a:cubicBezTo>
                <a:cubicBezTo>
                  <a:pt x="2417832" y="892220"/>
                  <a:pt x="2246407" y="994206"/>
                  <a:pt x="2085221" y="1113443"/>
                </a:cubicBezTo>
                <a:cubicBezTo>
                  <a:pt x="1859298" y="1280564"/>
                  <a:pt x="1659349" y="1473741"/>
                  <a:pt x="1496091" y="1703410"/>
                </a:cubicBezTo>
                <a:cubicBezTo>
                  <a:pt x="1401036" y="1837107"/>
                  <a:pt x="1322156" y="1979410"/>
                  <a:pt x="1269729" y="2135497"/>
                </a:cubicBezTo>
                <a:cubicBezTo>
                  <a:pt x="1252041" y="2188163"/>
                  <a:pt x="1237739" y="2241706"/>
                  <a:pt x="1228775" y="2296564"/>
                </a:cubicBezTo>
                <a:cubicBezTo>
                  <a:pt x="1227939" y="2301743"/>
                  <a:pt x="1226106" y="2303894"/>
                  <a:pt x="1220568" y="2304332"/>
                </a:cubicBezTo>
                <a:cubicBezTo>
                  <a:pt x="1193239" y="2306563"/>
                  <a:pt x="1165950" y="2309073"/>
                  <a:pt x="1138660" y="2311862"/>
                </a:cubicBezTo>
                <a:cubicBezTo>
                  <a:pt x="1130693" y="2312698"/>
                  <a:pt x="1132685" y="2307519"/>
                  <a:pt x="1132804" y="2303535"/>
                </a:cubicBezTo>
                <a:cubicBezTo>
                  <a:pt x="1134557" y="2254534"/>
                  <a:pt x="1139378" y="2205812"/>
                  <a:pt x="1148501" y="2157607"/>
                </a:cubicBezTo>
                <a:cubicBezTo>
                  <a:pt x="1178101" y="2000843"/>
                  <a:pt x="1238974" y="1856071"/>
                  <a:pt x="1317575" y="1718230"/>
                </a:cubicBezTo>
                <a:cubicBezTo>
                  <a:pt x="1431154" y="1519077"/>
                  <a:pt x="1575170" y="1343828"/>
                  <a:pt x="1739902" y="1185271"/>
                </a:cubicBezTo>
                <a:cubicBezTo>
                  <a:pt x="1990007" y="944647"/>
                  <a:pt x="2342736" y="710876"/>
                  <a:pt x="2600810" y="601639"/>
                </a:cubicBezTo>
                <a:close/>
                <a:moveTo>
                  <a:pt x="668249" y="561124"/>
                </a:moveTo>
                <a:cubicBezTo>
                  <a:pt x="654146" y="576780"/>
                  <a:pt x="642195" y="590006"/>
                  <a:pt x="630243" y="603273"/>
                </a:cubicBezTo>
                <a:cubicBezTo>
                  <a:pt x="575784" y="663708"/>
                  <a:pt x="521007" y="723903"/>
                  <a:pt x="467066" y="784776"/>
                </a:cubicBezTo>
                <a:cubicBezTo>
                  <a:pt x="455433" y="797923"/>
                  <a:pt x="439737" y="800951"/>
                  <a:pt x="425116" y="806568"/>
                </a:cubicBezTo>
                <a:cubicBezTo>
                  <a:pt x="366593" y="829116"/>
                  <a:pt x="307752" y="850868"/>
                  <a:pt x="249030" y="872859"/>
                </a:cubicBezTo>
                <a:cubicBezTo>
                  <a:pt x="247397" y="873457"/>
                  <a:pt x="245644" y="873735"/>
                  <a:pt x="240504" y="875050"/>
                </a:cubicBezTo>
                <a:cubicBezTo>
                  <a:pt x="253133" y="861863"/>
                  <a:pt x="263492" y="851028"/>
                  <a:pt x="273889" y="840271"/>
                </a:cubicBezTo>
                <a:cubicBezTo>
                  <a:pt x="300302" y="812942"/>
                  <a:pt x="326715" y="785653"/>
                  <a:pt x="353088" y="758284"/>
                </a:cubicBezTo>
                <a:cubicBezTo>
                  <a:pt x="356912" y="754300"/>
                  <a:pt x="360936" y="751870"/>
                  <a:pt x="366712" y="750475"/>
                </a:cubicBezTo>
                <a:cubicBezTo>
                  <a:pt x="382250" y="746651"/>
                  <a:pt x="395556" y="738245"/>
                  <a:pt x="405316" y="725218"/>
                </a:cubicBezTo>
                <a:cubicBezTo>
                  <a:pt x="407547" y="722230"/>
                  <a:pt x="411053" y="717967"/>
                  <a:pt x="406591" y="714621"/>
                </a:cubicBezTo>
                <a:cubicBezTo>
                  <a:pt x="401890" y="711075"/>
                  <a:pt x="400735" y="717051"/>
                  <a:pt x="398464" y="719282"/>
                </a:cubicBezTo>
                <a:cubicBezTo>
                  <a:pt x="388983" y="728644"/>
                  <a:pt x="378385" y="736651"/>
                  <a:pt x="365597" y="740277"/>
                </a:cubicBezTo>
                <a:cubicBezTo>
                  <a:pt x="358148" y="742389"/>
                  <a:pt x="353207" y="746332"/>
                  <a:pt x="348108" y="751671"/>
                </a:cubicBezTo>
                <a:cubicBezTo>
                  <a:pt x="309305" y="792306"/>
                  <a:pt x="270025" y="832503"/>
                  <a:pt x="231302" y="873258"/>
                </a:cubicBezTo>
                <a:cubicBezTo>
                  <a:pt x="223932" y="881026"/>
                  <a:pt x="215287" y="885408"/>
                  <a:pt x="205606" y="888954"/>
                </a:cubicBezTo>
                <a:cubicBezTo>
                  <a:pt x="180468" y="898276"/>
                  <a:pt x="155370" y="907877"/>
                  <a:pt x="127523" y="918394"/>
                </a:cubicBezTo>
                <a:cubicBezTo>
                  <a:pt x="158198" y="882301"/>
                  <a:pt x="186962" y="848518"/>
                  <a:pt x="215686" y="814615"/>
                </a:cubicBezTo>
                <a:cubicBezTo>
                  <a:pt x="256759" y="766172"/>
                  <a:pt x="297832" y="717728"/>
                  <a:pt x="338786" y="669165"/>
                </a:cubicBezTo>
                <a:cubicBezTo>
                  <a:pt x="343407" y="663667"/>
                  <a:pt x="348546" y="660282"/>
                  <a:pt x="355637" y="658090"/>
                </a:cubicBezTo>
                <a:cubicBezTo>
                  <a:pt x="457066" y="626778"/>
                  <a:pt x="558415" y="595066"/>
                  <a:pt x="659764" y="563434"/>
                </a:cubicBezTo>
                <a:cubicBezTo>
                  <a:pt x="661437" y="562916"/>
                  <a:pt x="663190" y="562478"/>
                  <a:pt x="668249" y="561124"/>
                </a:cubicBezTo>
                <a:close/>
                <a:moveTo>
                  <a:pt x="1496608" y="535824"/>
                </a:moveTo>
                <a:lnTo>
                  <a:pt x="1560374" y="538045"/>
                </a:lnTo>
                <a:lnTo>
                  <a:pt x="1528042" y="538575"/>
                </a:lnTo>
                <a:close/>
                <a:moveTo>
                  <a:pt x="1768754" y="502441"/>
                </a:moveTo>
                <a:cubicBezTo>
                  <a:pt x="1770029" y="502989"/>
                  <a:pt x="1770816" y="504474"/>
                  <a:pt x="1771254" y="507461"/>
                </a:cubicBezTo>
                <a:cubicBezTo>
                  <a:pt x="1780018" y="566541"/>
                  <a:pt x="1767389" y="620642"/>
                  <a:pt x="1730101" y="667133"/>
                </a:cubicBezTo>
                <a:cubicBezTo>
                  <a:pt x="1677434" y="732787"/>
                  <a:pt x="1607757" y="756491"/>
                  <a:pt x="1526766" y="736133"/>
                </a:cubicBezTo>
                <a:cubicBezTo>
                  <a:pt x="1445256" y="715657"/>
                  <a:pt x="1395220" y="661078"/>
                  <a:pt x="1376535" y="578891"/>
                </a:cubicBezTo>
                <a:cubicBezTo>
                  <a:pt x="1371994" y="558853"/>
                  <a:pt x="1371994" y="538257"/>
                  <a:pt x="1374503" y="517780"/>
                </a:cubicBezTo>
                <a:cubicBezTo>
                  <a:pt x="1374901" y="514393"/>
                  <a:pt x="1374304" y="509095"/>
                  <a:pt x="1381196" y="511525"/>
                </a:cubicBezTo>
                <a:lnTo>
                  <a:pt x="1486546" y="534943"/>
                </a:lnTo>
                <a:lnTo>
                  <a:pt x="1472508" y="533714"/>
                </a:lnTo>
                <a:cubicBezTo>
                  <a:pt x="1472428" y="535149"/>
                  <a:pt x="1472588" y="536702"/>
                  <a:pt x="1472149" y="538057"/>
                </a:cubicBezTo>
                <a:cubicBezTo>
                  <a:pt x="1455775" y="590365"/>
                  <a:pt x="1487288" y="633828"/>
                  <a:pt x="1532584" y="650600"/>
                </a:cubicBezTo>
                <a:cubicBezTo>
                  <a:pt x="1572582" y="665420"/>
                  <a:pt x="1610906" y="661237"/>
                  <a:pt x="1646482" y="638569"/>
                </a:cubicBezTo>
                <a:cubicBezTo>
                  <a:pt x="1674368" y="620801"/>
                  <a:pt x="1691340" y="595743"/>
                  <a:pt x="1692455" y="561123"/>
                </a:cubicBezTo>
                <a:cubicBezTo>
                  <a:pt x="1692854" y="548534"/>
                  <a:pt x="1688192" y="537140"/>
                  <a:pt x="1687754" y="524950"/>
                </a:cubicBezTo>
                <a:cubicBezTo>
                  <a:pt x="1681659" y="526026"/>
                  <a:pt x="1675604" y="527181"/>
                  <a:pt x="1669509" y="528296"/>
                </a:cubicBezTo>
                <a:cubicBezTo>
                  <a:pt x="1646084" y="532260"/>
                  <a:pt x="1622629" y="535497"/>
                  <a:pt x="1599074" y="537410"/>
                </a:cubicBezTo>
                <a:lnTo>
                  <a:pt x="1598083" y="537426"/>
                </a:lnTo>
                <a:lnTo>
                  <a:pt x="1677108" y="526522"/>
                </a:lnTo>
                <a:cubicBezTo>
                  <a:pt x="1706327" y="520267"/>
                  <a:pt x="1734882" y="512172"/>
                  <a:pt x="1763326" y="503039"/>
                </a:cubicBezTo>
                <a:cubicBezTo>
                  <a:pt x="1765716" y="502282"/>
                  <a:pt x="1767479" y="501894"/>
                  <a:pt x="1768754" y="502441"/>
                </a:cubicBezTo>
                <a:close/>
                <a:moveTo>
                  <a:pt x="738644" y="435354"/>
                </a:moveTo>
                <a:cubicBezTo>
                  <a:pt x="782028" y="496705"/>
                  <a:pt x="821547" y="560127"/>
                  <a:pt x="857880" y="625542"/>
                </a:cubicBezTo>
                <a:cubicBezTo>
                  <a:pt x="919311" y="736134"/>
                  <a:pt x="970941" y="851147"/>
                  <a:pt x="1013010" y="970423"/>
                </a:cubicBezTo>
                <a:cubicBezTo>
                  <a:pt x="1033766" y="1029304"/>
                  <a:pt x="1051853" y="1089023"/>
                  <a:pt x="1067788" y="1149378"/>
                </a:cubicBezTo>
                <a:cubicBezTo>
                  <a:pt x="1069222" y="1154875"/>
                  <a:pt x="1069939" y="1158301"/>
                  <a:pt x="1062011" y="1159815"/>
                </a:cubicBezTo>
                <a:cubicBezTo>
                  <a:pt x="964886" y="1178619"/>
                  <a:pt x="889153" y="1257579"/>
                  <a:pt x="873098" y="1356298"/>
                </a:cubicBezTo>
                <a:cubicBezTo>
                  <a:pt x="869313" y="1379564"/>
                  <a:pt x="869473" y="1402910"/>
                  <a:pt x="872500" y="1426255"/>
                </a:cubicBezTo>
                <a:cubicBezTo>
                  <a:pt x="872739" y="1427968"/>
                  <a:pt x="872540" y="1429721"/>
                  <a:pt x="872540" y="1432550"/>
                </a:cubicBezTo>
                <a:cubicBezTo>
                  <a:pt x="595425" y="1349207"/>
                  <a:pt x="312811" y="1314946"/>
                  <a:pt x="24142" y="1324587"/>
                </a:cubicBezTo>
                <a:cubicBezTo>
                  <a:pt x="46969" y="1316659"/>
                  <a:pt x="221900" y="1259372"/>
                  <a:pt x="287394" y="1241444"/>
                </a:cubicBezTo>
                <a:cubicBezTo>
                  <a:pt x="396272" y="1211645"/>
                  <a:pt x="506226" y="1186626"/>
                  <a:pt x="617575" y="1167783"/>
                </a:cubicBezTo>
                <a:cubicBezTo>
                  <a:pt x="691475" y="1155274"/>
                  <a:pt x="765694" y="1145394"/>
                  <a:pt x="840231" y="1138063"/>
                </a:cubicBezTo>
                <a:cubicBezTo>
                  <a:pt x="846247" y="1137466"/>
                  <a:pt x="848159" y="1135634"/>
                  <a:pt x="848318" y="1129578"/>
                </a:cubicBezTo>
                <a:cubicBezTo>
                  <a:pt x="849673" y="1076513"/>
                  <a:pt x="848677" y="1023488"/>
                  <a:pt x="845809" y="970464"/>
                </a:cubicBezTo>
                <a:cubicBezTo>
                  <a:pt x="842462" y="908714"/>
                  <a:pt x="820910" y="694941"/>
                  <a:pt x="738644" y="435354"/>
                </a:cubicBezTo>
                <a:close/>
                <a:moveTo>
                  <a:pt x="2868085" y="378464"/>
                </a:moveTo>
                <a:cubicBezTo>
                  <a:pt x="2882387" y="415274"/>
                  <a:pt x="2920273" y="511205"/>
                  <a:pt x="2923978" y="522997"/>
                </a:cubicBezTo>
                <a:cubicBezTo>
                  <a:pt x="2926289" y="530408"/>
                  <a:pt x="2930312" y="531961"/>
                  <a:pt x="2937483" y="531961"/>
                </a:cubicBezTo>
                <a:cubicBezTo>
                  <a:pt x="2985767" y="532120"/>
                  <a:pt x="3088551" y="533236"/>
                  <a:pt x="3094526" y="533236"/>
                </a:cubicBezTo>
                <a:cubicBezTo>
                  <a:pt x="3063253" y="558772"/>
                  <a:pt x="2983497" y="624625"/>
                  <a:pt x="2972024" y="633031"/>
                </a:cubicBezTo>
                <a:cubicBezTo>
                  <a:pt x="2966167" y="637334"/>
                  <a:pt x="2965849" y="641198"/>
                  <a:pt x="2967920" y="647652"/>
                </a:cubicBezTo>
                <a:cubicBezTo>
                  <a:pt x="2983099" y="694860"/>
                  <a:pt x="2997879" y="742188"/>
                  <a:pt x="3012778" y="789477"/>
                </a:cubicBezTo>
                <a:cubicBezTo>
                  <a:pt x="3013415" y="791468"/>
                  <a:pt x="3014969" y="793381"/>
                  <a:pt x="3013376" y="796488"/>
                </a:cubicBezTo>
                <a:cubicBezTo>
                  <a:pt x="2989791" y="781310"/>
                  <a:pt x="2902744" y="725655"/>
                  <a:pt x="2883104" y="712309"/>
                </a:cubicBezTo>
                <a:cubicBezTo>
                  <a:pt x="2876770" y="708007"/>
                  <a:pt x="2872945" y="708883"/>
                  <a:pt x="2867089" y="713146"/>
                </a:cubicBezTo>
                <a:cubicBezTo>
                  <a:pt x="2828087" y="741471"/>
                  <a:pt x="2743630" y="801268"/>
                  <a:pt x="2739327" y="804137"/>
                </a:cubicBezTo>
                <a:cubicBezTo>
                  <a:pt x="2752633" y="753981"/>
                  <a:pt x="2765262" y="705378"/>
                  <a:pt x="2778608" y="656934"/>
                </a:cubicBezTo>
                <a:cubicBezTo>
                  <a:pt x="2781357" y="646895"/>
                  <a:pt x="2780122" y="641119"/>
                  <a:pt x="2770919" y="634585"/>
                </a:cubicBezTo>
                <a:cubicBezTo>
                  <a:pt x="2730204" y="605583"/>
                  <a:pt x="2690286" y="575505"/>
                  <a:pt x="2647819" y="544152"/>
                </a:cubicBezTo>
                <a:cubicBezTo>
                  <a:pt x="2655468" y="543514"/>
                  <a:pt x="2756258" y="537579"/>
                  <a:pt x="2801196" y="535706"/>
                </a:cubicBezTo>
                <a:cubicBezTo>
                  <a:pt x="2810996" y="535308"/>
                  <a:pt x="2815618" y="532399"/>
                  <a:pt x="2818725" y="522599"/>
                </a:cubicBezTo>
                <a:cubicBezTo>
                  <a:pt x="2833465" y="476386"/>
                  <a:pt x="2865256" y="380177"/>
                  <a:pt x="2868085" y="378464"/>
                </a:cubicBezTo>
                <a:close/>
                <a:moveTo>
                  <a:pt x="1027672" y="371094"/>
                </a:moveTo>
                <a:cubicBezTo>
                  <a:pt x="1041097" y="395634"/>
                  <a:pt x="1202204" y="678328"/>
                  <a:pt x="1235230" y="746810"/>
                </a:cubicBezTo>
                <a:cubicBezTo>
                  <a:pt x="1260647" y="799396"/>
                  <a:pt x="1358729" y="1045598"/>
                  <a:pt x="1375262" y="1114558"/>
                </a:cubicBezTo>
                <a:cubicBezTo>
                  <a:pt x="1377214" y="1120574"/>
                  <a:pt x="1378290" y="1123442"/>
                  <a:pt x="1385420" y="1118542"/>
                </a:cubicBezTo>
                <a:cubicBezTo>
                  <a:pt x="1438406" y="1065477"/>
                  <a:pt x="1792967" y="830430"/>
                  <a:pt x="1923876" y="759638"/>
                </a:cubicBezTo>
                <a:cubicBezTo>
                  <a:pt x="1923398" y="758801"/>
                  <a:pt x="1922920" y="758004"/>
                  <a:pt x="1922442" y="757167"/>
                </a:cubicBezTo>
                <a:cubicBezTo>
                  <a:pt x="1734724" y="800073"/>
                  <a:pt x="1572382" y="894770"/>
                  <a:pt x="1418526" y="1006835"/>
                </a:cubicBezTo>
                <a:cubicBezTo>
                  <a:pt x="1326859" y="770434"/>
                  <a:pt x="1209096" y="551203"/>
                  <a:pt x="1027672" y="371094"/>
                </a:cubicBezTo>
                <a:close/>
                <a:moveTo>
                  <a:pt x="1777822" y="358908"/>
                </a:moveTo>
                <a:cubicBezTo>
                  <a:pt x="1779191" y="359631"/>
                  <a:pt x="1779819" y="361433"/>
                  <a:pt x="1779898" y="364999"/>
                </a:cubicBezTo>
                <a:cubicBezTo>
                  <a:pt x="1780496" y="394997"/>
                  <a:pt x="1781293" y="424956"/>
                  <a:pt x="1782568" y="454954"/>
                </a:cubicBezTo>
                <a:cubicBezTo>
                  <a:pt x="1782846" y="461766"/>
                  <a:pt x="1780138" y="464435"/>
                  <a:pt x="1774361" y="466906"/>
                </a:cubicBezTo>
                <a:cubicBezTo>
                  <a:pt x="1726874" y="486984"/>
                  <a:pt x="1677195" y="498417"/>
                  <a:pt x="1626242" y="504832"/>
                </a:cubicBezTo>
                <a:cubicBezTo>
                  <a:pt x="1574811" y="511325"/>
                  <a:pt x="1523419" y="511524"/>
                  <a:pt x="1472107" y="503039"/>
                </a:cubicBezTo>
                <a:cubicBezTo>
                  <a:pt x="1437089" y="497222"/>
                  <a:pt x="1402788" y="488697"/>
                  <a:pt x="1369603" y="475909"/>
                </a:cubicBezTo>
                <a:cubicBezTo>
                  <a:pt x="1365500" y="474315"/>
                  <a:pt x="1361874" y="473160"/>
                  <a:pt x="1361715" y="467184"/>
                </a:cubicBezTo>
                <a:cubicBezTo>
                  <a:pt x="1360759" y="432127"/>
                  <a:pt x="1359325" y="397069"/>
                  <a:pt x="1358010" y="360338"/>
                </a:cubicBezTo>
                <a:cubicBezTo>
                  <a:pt x="1405378" y="371771"/>
                  <a:pt x="1536645" y="403283"/>
                  <a:pt x="1556405" y="408462"/>
                </a:cubicBezTo>
                <a:cubicBezTo>
                  <a:pt x="1563178" y="410255"/>
                  <a:pt x="1569273" y="408861"/>
                  <a:pt x="1575647" y="407307"/>
                </a:cubicBezTo>
                <a:cubicBezTo>
                  <a:pt x="1640863" y="391332"/>
                  <a:pt x="1706118" y="375516"/>
                  <a:pt x="1771293" y="359302"/>
                </a:cubicBezTo>
                <a:cubicBezTo>
                  <a:pt x="1774341" y="358545"/>
                  <a:pt x="1776453" y="358186"/>
                  <a:pt x="1777822" y="358908"/>
                </a:cubicBezTo>
                <a:close/>
                <a:moveTo>
                  <a:pt x="1846389" y="325519"/>
                </a:moveTo>
                <a:cubicBezTo>
                  <a:pt x="1851529" y="325240"/>
                  <a:pt x="1849855" y="330220"/>
                  <a:pt x="1849895" y="333048"/>
                </a:cubicBezTo>
                <a:cubicBezTo>
                  <a:pt x="1850214" y="351693"/>
                  <a:pt x="1850254" y="370377"/>
                  <a:pt x="1850373" y="389022"/>
                </a:cubicBezTo>
                <a:cubicBezTo>
                  <a:pt x="1850413" y="394041"/>
                  <a:pt x="1849616" y="399021"/>
                  <a:pt x="1854755" y="402766"/>
                </a:cubicBezTo>
                <a:cubicBezTo>
                  <a:pt x="1857504" y="404758"/>
                  <a:pt x="1857863" y="408742"/>
                  <a:pt x="1855871" y="411809"/>
                </a:cubicBezTo>
                <a:cubicBezTo>
                  <a:pt x="1847983" y="423840"/>
                  <a:pt x="1848899" y="437983"/>
                  <a:pt x="1851529" y="450014"/>
                </a:cubicBezTo>
                <a:cubicBezTo>
                  <a:pt x="1859655" y="487980"/>
                  <a:pt x="1862404" y="602516"/>
                  <a:pt x="1863441" y="623032"/>
                </a:cubicBezTo>
                <a:cubicBezTo>
                  <a:pt x="1849098" y="618849"/>
                  <a:pt x="1837027" y="622554"/>
                  <a:pt x="1824598" y="628690"/>
                </a:cubicBezTo>
                <a:cubicBezTo>
                  <a:pt x="1822645" y="614985"/>
                  <a:pt x="1836231" y="525030"/>
                  <a:pt x="1839019" y="492323"/>
                </a:cubicBezTo>
                <a:cubicBezTo>
                  <a:pt x="1840852" y="470889"/>
                  <a:pt x="1844995" y="449576"/>
                  <a:pt x="1843242" y="427864"/>
                </a:cubicBezTo>
                <a:cubicBezTo>
                  <a:pt x="1842804" y="422446"/>
                  <a:pt x="1843880" y="416908"/>
                  <a:pt x="1840055" y="412088"/>
                </a:cubicBezTo>
                <a:cubicBezTo>
                  <a:pt x="1839099" y="410893"/>
                  <a:pt x="1838620" y="408303"/>
                  <a:pt x="1839218" y="406949"/>
                </a:cubicBezTo>
                <a:cubicBezTo>
                  <a:pt x="1848541" y="386233"/>
                  <a:pt x="1841449" y="364521"/>
                  <a:pt x="1843362" y="343367"/>
                </a:cubicBezTo>
                <a:cubicBezTo>
                  <a:pt x="1843640" y="340100"/>
                  <a:pt x="1843083" y="336753"/>
                  <a:pt x="1843481" y="333487"/>
                </a:cubicBezTo>
                <a:cubicBezTo>
                  <a:pt x="1843840" y="330618"/>
                  <a:pt x="1841489" y="325798"/>
                  <a:pt x="1846389" y="325519"/>
                </a:cubicBezTo>
                <a:close/>
                <a:moveTo>
                  <a:pt x="1592499" y="184252"/>
                </a:moveTo>
                <a:cubicBezTo>
                  <a:pt x="1712771" y="217557"/>
                  <a:pt x="1833163" y="250543"/>
                  <a:pt x="1956582" y="284486"/>
                </a:cubicBezTo>
                <a:cubicBezTo>
                  <a:pt x="1929971" y="291098"/>
                  <a:pt x="1905629" y="295361"/>
                  <a:pt x="1882602" y="303369"/>
                </a:cubicBezTo>
                <a:cubicBezTo>
                  <a:pt x="1853760" y="313408"/>
                  <a:pt x="1826271" y="309225"/>
                  <a:pt x="1797866" y="302930"/>
                </a:cubicBezTo>
                <a:cubicBezTo>
                  <a:pt x="1741534" y="290461"/>
                  <a:pt x="1684964" y="279187"/>
                  <a:pt x="1628553" y="267275"/>
                </a:cubicBezTo>
                <a:cubicBezTo>
                  <a:pt x="1626362" y="266797"/>
                  <a:pt x="1624648" y="266359"/>
                  <a:pt x="1622418" y="267195"/>
                </a:cubicBezTo>
                <a:cubicBezTo>
                  <a:pt x="1602976" y="274406"/>
                  <a:pt x="1583137" y="274964"/>
                  <a:pt x="1563218" y="269546"/>
                </a:cubicBezTo>
                <a:cubicBezTo>
                  <a:pt x="1560111" y="268710"/>
                  <a:pt x="1558358" y="268869"/>
                  <a:pt x="1556963" y="271578"/>
                </a:cubicBezTo>
                <a:cubicBezTo>
                  <a:pt x="1555410" y="274605"/>
                  <a:pt x="1557441" y="276478"/>
                  <a:pt x="1559393" y="278071"/>
                </a:cubicBezTo>
                <a:cubicBezTo>
                  <a:pt x="1565648" y="283211"/>
                  <a:pt x="1573416" y="284326"/>
                  <a:pt x="1580986" y="285043"/>
                </a:cubicBezTo>
                <a:cubicBezTo>
                  <a:pt x="1595328" y="286358"/>
                  <a:pt x="1609510" y="285282"/>
                  <a:pt x="1622737" y="278828"/>
                </a:cubicBezTo>
                <a:cubicBezTo>
                  <a:pt x="1625485" y="277474"/>
                  <a:pt x="1627955" y="277075"/>
                  <a:pt x="1631102" y="277713"/>
                </a:cubicBezTo>
                <a:cubicBezTo>
                  <a:pt x="1693968" y="290780"/>
                  <a:pt x="1756832" y="303727"/>
                  <a:pt x="1822924" y="317352"/>
                </a:cubicBezTo>
                <a:cubicBezTo>
                  <a:pt x="1793364" y="324682"/>
                  <a:pt x="1627676" y="365397"/>
                  <a:pt x="1571305" y="379380"/>
                </a:cubicBezTo>
                <a:cubicBezTo>
                  <a:pt x="1564055" y="381173"/>
                  <a:pt x="1557282" y="381373"/>
                  <a:pt x="1549872" y="379579"/>
                </a:cubicBezTo>
                <a:cubicBezTo>
                  <a:pt x="1438882" y="352490"/>
                  <a:pt x="1327813" y="325639"/>
                  <a:pt x="1216783" y="298747"/>
                </a:cubicBezTo>
                <a:cubicBezTo>
                  <a:pt x="1214353" y="298150"/>
                  <a:pt x="1211604" y="298429"/>
                  <a:pt x="1209413" y="295162"/>
                </a:cubicBezTo>
                <a:cubicBezTo>
                  <a:pt x="1329766" y="258192"/>
                  <a:pt x="1449439" y="221461"/>
                  <a:pt x="1569035" y="184571"/>
                </a:cubicBezTo>
                <a:cubicBezTo>
                  <a:pt x="1577042" y="182101"/>
                  <a:pt x="1584332" y="182021"/>
                  <a:pt x="1592499" y="184252"/>
                </a:cubicBezTo>
                <a:close/>
                <a:moveTo>
                  <a:pt x="529770" y="0"/>
                </a:moveTo>
                <a:cubicBezTo>
                  <a:pt x="968988" y="172261"/>
                  <a:pt x="1278214" y="475112"/>
                  <a:pt x="1450276" y="916601"/>
                </a:cubicBezTo>
                <a:cubicBezTo>
                  <a:pt x="1750976" y="736293"/>
                  <a:pt x="2073787" y="611240"/>
                  <a:pt x="2419584" y="545507"/>
                </a:cubicBezTo>
                <a:cubicBezTo>
                  <a:pt x="1991959" y="757009"/>
                  <a:pt x="1638393" y="1056435"/>
                  <a:pt x="1355699" y="1444142"/>
                </a:cubicBezTo>
                <a:cubicBezTo>
                  <a:pt x="1364544" y="1390678"/>
                  <a:pt x="1358210" y="1342036"/>
                  <a:pt x="1336259" y="1295863"/>
                </a:cubicBezTo>
                <a:cubicBezTo>
                  <a:pt x="1306977" y="1234193"/>
                  <a:pt x="1260366" y="1191008"/>
                  <a:pt x="1195749" y="1168301"/>
                </a:cubicBezTo>
                <a:cubicBezTo>
                  <a:pt x="1186227" y="1164954"/>
                  <a:pt x="1182164" y="1160253"/>
                  <a:pt x="1180610" y="1150573"/>
                </a:cubicBezTo>
                <a:cubicBezTo>
                  <a:pt x="1165352" y="1056315"/>
                  <a:pt x="1142205" y="963930"/>
                  <a:pt x="1112407" y="873218"/>
                </a:cubicBezTo>
                <a:cubicBezTo>
                  <a:pt x="1052928" y="692272"/>
                  <a:pt x="968709" y="523676"/>
                  <a:pt x="859632" y="367469"/>
                </a:cubicBezTo>
                <a:cubicBezTo>
                  <a:pt x="779397" y="252535"/>
                  <a:pt x="687849" y="147481"/>
                  <a:pt x="585145" y="52148"/>
                </a:cubicBezTo>
                <a:cubicBezTo>
                  <a:pt x="566541" y="34898"/>
                  <a:pt x="547498" y="18126"/>
                  <a:pt x="529770" y="0"/>
                </a:cubicBezTo>
                <a:close/>
              </a:path>
            </a:pathLst>
          </a:custGeom>
          <a:solidFill>
            <a:schemeClr val="bg1"/>
          </a:solidFill>
          <a:ln w="663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110C0D8C-68FA-48CB-A21C-217BE0EF46D6}"/>
              </a:ext>
            </a:extLst>
          </p:cNvPr>
          <p:cNvGrpSpPr/>
          <p:nvPr/>
        </p:nvGrpSpPr>
        <p:grpSpPr>
          <a:xfrm>
            <a:off x="5562823" y="1049719"/>
            <a:ext cx="5760000" cy="73891"/>
            <a:chOff x="0" y="0"/>
            <a:chExt cx="10108923" cy="3256589"/>
          </a:xfrm>
        </p:grpSpPr>
        <p:sp>
          <p:nvSpPr>
            <p:cNvPr id="56" name="Rectangle 3">
              <a:extLst>
                <a:ext uri="{FF2B5EF4-FFF2-40B4-BE49-F238E27FC236}">
                  <a16:creationId xmlns:a16="http://schemas.microsoft.com/office/drawing/2014/main" id="{3D68FAFC-C954-4F34-A833-3FC9029457F5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57" name="Rectangle 4">
              <a:extLst>
                <a:ext uri="{FF2B5EF4-FFF2-40B4-BE49-F238E27FC236}">
                  <a16:creationId xmlns:a16="http://schemas.microsoft.com/office/drawing/2014/main" id="{527858E4-26D3-48FB-9352-ABD5FAFA1BC2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11AECA33-D0BA-4D7C-9D53-4E7C6C3713C2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ectangle 6">
              <a:extLst>
                <a:ext uri="{FF2B5EF4-FFF2-40B4-BE49-F238E27FC236}">
                  <a16:creationId xmlns:a16="http://schemas.microsoft.com/office/drawing/2014/main" id="{1A912288-03C0-420B-AC59-CE75BB5C8211}"/>
                </a:ext>
              </a:extLst>
            </p:cNvPr>
            <p:cNvSpPr/>
            <p:nvPr/>
          </p:nvSpPr>
          <p:spPr>
            <a:xfrm>
              <a:off x="8824061" y="0"/>
              <a:ext cx="1284862" cy="324830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7">
              <a:extLst>
                <a:ext uri="{FF2B5EF4-FFF2-40B4-BE49-F238E27FC236}">
                  <a16:creationId xmlns:a16="http://schemas.microsoft.com/office/drawing/2014/main" id="{AF4D53F9-DC88-43F1-B369-F9A7C5C3EC9C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FDE67A72-C881-4C54-A3C7-6CA2EB878F31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128A1365-9CB4-4100-A02F-2E927B69A859}"/>
              </a:ext>
            </a:extLst>
          </p:cNvPr>
          <p:cNvSpPr/>
          <p:nvPr/>
        </p:nvSpPr>
        <p:spPr>
          <a:xfrm>
            <a:off x="291548" y="238539"/>
            <a:ext cx="11608904" cy="6380922"/>
          </a:xfrm>
          <a:prstGeom prst="rect">
            <a:avLst/>
          </a:prstGeom>
          <a:solidFill>
            <a:schemeClr val="tx1">
              <a:lumMod val="75000"/>
              <a:lumOff val="2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0" y="5601904"/>
            <a:ext cx="1219200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EFD78B-2E34-4809-9C6D-C97A68664F7E}"/>
              </a:ext>
            </a:extLst>
          </p:cNvPr>
          <p:cNvSpPr txBox="1"/>
          <p:nvPr/>
        </p:nvSpPr>
        <p:spPr>
          <a:xfrm>
            <a:off x="1241668" y="645288"/>
            <a:ext cx="3746766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</a:t>
            </a:r>
            <a:r>
              <a:rPr lang="en-US" altLang="ko-KR" sz="2800" dirty="0">
                <a:solidFill>
                  <a:schemeClr val="accent1"/>
                </a:solidFill>
              </a:rPr>
              <a:t>Create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Quality </a:t>
            </a:r>
            <a:r>
              <a:rPr lang="en-US" altLang="ko-KR" sz="2800" dirty="0">
                <a:solidFill>
                  <a:schemeClr val="bg1"/>
                </a:solidFill>
              </a:rPr>
              <a:t>Professional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2EFCF1-9BE5-4363-9392-5596A643FE25}"/>
              </a:ext>
            </a:extLst>
          </p:cNvPr>
          <p:cNvSpPr txBox="1"/>
          <p:nvPr/>
        </p:nvSpPr>
        <p:spPr>
          <a:xfrm>
            <a:off x="6979238" y="1285085"/>
            <a:ext cx="393548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24">
            <a:extLst>
              <a:ext uri="{FF2B5EF4-FFF2-40B4-BE49-F238E27FC236}">
                <a16:creationId xmlns:a16="http://schemas.microsoft.com/office/drawing/2014/main" id="{3322D4E3-BAC1-4497-B392-D1627C4CF725}"/>
              </a:ext>
            </a:extLst>
          </p:cNvPr>
          <p:cNvGrpSpPr/>
          <p:nvPr/>
        </p:nvGrpSpPr>
        <p:grpSpPr>
          <a:xfrm>
            <a:off x="1277274" y="2181148"/>
            <a:ext cx="4749740" cy="3014007"/>
            <a:chOff x="656084" y="3396711"/>
            <a:chExt cx="3746765" cy="30140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7743592-915F-4957-A528-FDC739938E17}"/>
                </a:ext>
              </a:extLst>
            </p:cNvPr>
            <p:cNvSpPr txBox="1"/>
            <p:nvPr/>
          </p:nvSpPr>
          <p:spPr>
            <a:xfrm>
              <a:off x="656084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732D14-9706-407F-97C5-15CFB5B28A80}"/>
                </a:ext>
              </a:extLst>
            </p:cNvPr>
            <p:cNvSpPr txBox="1"/>
            <p:nvPr/>
          </p:nvSpPr>
          <p:spPr>
            <a:xfrm>
              <a:off x="656084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endParaRPr lang="en-US" altLang="ko-KR" sz="1200" dirty="0">
                <a:solidFill>
                  <a:schemeClr val="bg1"/>
                </a:solidFill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5">
            <a:extLst>
              <a:ext uri="{FF2B5EF4-FFF2-40B4-BE49-F238E27FC236}">
                <a16:creationId xmlns:a16="http://schemas.microsoft.com/office/drawing/2014/main" id="{F1F799FF-9F7D-41EA-AC4A-3F06949100B1}"/>
              </a:ext>
            </a:extLst>
          </p:cNvPr>
          <p:cNvGrpSpPr/>
          <p:nvPr/>
        </p:nvGrpSpPr>
        <p:grpSpPr>
          <a:xfrm>
            <a:off x="6164987" y="2181148"/>
            <a:ext cx="4749740" cy="3014007"/>
            <a:chOff x="5537176" y="3396711"/>
            <a:chExt cx="3746765" cy="30140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FD08B9-32CC-4392-B064-312B8B3F44D7}"/>
                </a:ext>
              </a:extLst>
            </p:cNvPr>
            <p:cNvSpPr txBox="1"/>
            <p:nvPr/>
          </p:nvSpPr>
          <p:spPr>
            <a:xfrm>
              <a:off x="5537176" y="3396711"/>
              <a:ext cx="3746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F4637DC-0DEB-4FCB-8854-488433CC37D0}"/>
                </a:ext>
              </a:extLst>
            </p:cNvPr>
            <p:cNvSpPr txBox="1"/>
            <p:nvPr/>
          </p:nvSpPr>
          <p:spPr>
            <a:xfrm>
              <a:off x="5537176" y="3733062"/>
              <a:ext cx="37467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You can simply impress your audience and add a unique zing and appeal to your Reports and Presentations with our Templates.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bg1"/>
                </a:solidFill>
              </a:endParaRP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</a:rPr>
                <a:t>This text can be replaced with your own text.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5544389A-6FF3-48DE-A159-C5BF6F7119AE}"/>
              </a:ext>
            </a:extLst>
          </p:cNvPr>
          <p:cNvGrpSpPr/>
          <p:nvPr/>
        </p:nvGrpSpPr>
        <p:grpSpPr>
          <a:xfrm>
            <a:off x="4519746" y="1700508"/>
            <a:ext cx="7380000" cy="73891"/>
            <a:chOff x="0" y="0"/>
            <a:chExt cx="10600107" cy="3256589"/>
          </a:xfrm>
        </p:grpSpPr>
        <p:sp>
          <p:nvSpPr>
            <p:cNvPr id="16" name="Rectangle 3">
              <a:extLst>
                <a:ext uri="{FF2B5EF4-FFF2-40B4-BE49-F238E27FC236}">
                  <a16:creationId xmlns:a16="http://schemas.microsoft.com/office/drawing/2014/main" id="{25E2EE92-4213-4FC4-8258-72ACE1502ACF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17" name="Rectangle 4">
              <a:extLst>
                <a:ext uri="{FF2B5EF4-FFF2-40B4-BE49-F238E27FC236}">
                  <a16:creationId xmlns:a16="http://schemas.microsoft.com/office/drawing/2014/main" id="{9665ACC6-4B56-4891-8B35-0424754F6199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5">
              <a:extLst>
                <a:ext uri="{FF2B5EF4-FFF2-40B4-BE49-F238E27FC236}">
                  <a16:creationId xmlns:a16="http://schemas.microsoft.com/office/drawing/2014/main" id="{4D466E6B-7DFB-4EB8-86C4-DAD23A793412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476A1440-3B1D-45B3-9439-B843704AB7C7}"/>
                </a:ext>
              </a:extLst>
            </p:cNvPr>
            <p:cNvSpPr/>
            <p:nvPr/>
          </p:nvSpPr>
          <p:spPr>
            <a:xfrm>
              <a:off x="8824060" y="0"/>
              <a:ext cx="1776047" cy="3248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5F42CCD7-86AC-43B8-A5CB-00786DE9516F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A4A6F821-9928-49ED-BA8E-CF17ECA19450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AD0779B-3B91-4615-A566-E8E40EC0E675}"/>
              </a:ext>
            </a:extLst>
          </p:cNvPr>
          <p:cNvGrpSpPr/>
          <p:nvPr/>
        </p:nvGrpSpPr>
        <p:grpSpPr>
          <a:xfrm>
            <a:off x="6095999" y="2686580"/>
            <a:ext cx="6096001" cy="1318987"/>
            <a:chOff x="1" y="4959383"/>
            <a:chExt cx="12191999" cy="131898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959383"/>
              <a:ext cx="12191999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212037" y="5898714"/>
              <a:ext cx="1197996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61503C90-AEC6-4437-8B47-00286FDE4D7D}"/>
              </a:ext>
            </a:extLst>
          </p:cNvPr>
          <p:cNvGrpSpPr/>
          <p:nvPr/>
        </p:nvGrpSpPr>
        <p:grpSpPr>
          <a:xfrm>
            <a:off x="6095999" y="4137891"/>
            <a:ext cx="5937549" cy="73891"/>
            <a:chOff x="0" y="0"/>
            <a:chExt cx="10600107" cy="3256589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3CD05703-B169-4126-B3FB-318E480F191D}"/>
                </a:ext>
              </a:extLst>
            </p:cNvPr>
            <p:cNvSpPr/>
            <p:nvPr/>
          </p:nvSpPr>
          <p:spPr>
            <a:xfrm>
              <a:off x="1770291" y="8292"/>
              <a:ext cx="1776047" cy="324829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666666"/>
                </a:solidFill>
              </a:endParaRPr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7BE72E9F-BEBE-4A53-852B-5382FD904840}"/>
                </a:ext>
              </a:extLst>
            </p:cNvPr>
            <p:cNvSpPr/>
            <p:nvPr/>
          </p:nvSpPr>
          <p:spPr>
            <a:xfrm>
              <a:off x="3540582" y="8292"/>
              <a:ext cx="1776047" cy="324829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5">
              <a:extLst>
                <a:ext uri="{FF2B5EF4-FFF2-40B4-BE49-F238E27FC236}">
                  <a16:creationId xmlns:a16="http://schemas.microsoft.com/office/drawing/2014/main" id="{9AAC35F4-FEFC-4E81-AE95-F1F7C03B9216}"/>
                </a:ext>
              </a:extLst>
            </p:cNvPr>
            <p:cNvSpPr/>
            <p:nvPr/>
          </p:nvSpPr>
          <p:spPr>
            <a:xfrm>
              <a:off x="5310873" y="8292"/>
              <a:ext cx="1776047" cy="324829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F0D9136B-D20D-40D7-9DB3-1E415D8BFC56}"/>
                </a:ext>
              </a:extLst>
            </p:cNvPr>
            <p:cNvSpPr/>
            <p:nvPr/>
          </p:nvSpPr>
          <p:spPr>
            <a:xfrm>
              <a:off x="8824060" y="0"/>
              <a:ext cx="1776047" cy="324829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7">
              <a:extLst>
                <a:ext uri="{FF2B5EF4-FFF2-40B4-BE49-F238E27FC236}">
                  <a16:creationId xmlns:a16="http://schemas.microsoft.com/office/drawing/2014/main" id="{43AA1DED-C7CC-4FBD-89E5-51AD90F37155}"/>
                </a:ext>
              </a:extLst>
            </p:cNvPr>
            <p:cNvSpPr/>
            <p:nvPr/>
          </p:nvSpPr>
          <p:spPr>
            <a:xfrm>
              <a:off x="7067467" y="8292"/>
              <a:ext cx="1776047" cy="324829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DAFD7209-92C8-4EAA-8EBD-7B71E9D4575F}"/>
                </a:ext>
              </a:extLst>
            </p:cNvPr>
            <p:cNvSpPr/>
            <p:nvPr/>
          </p:nvSpPr>
          <p:spPr>
            <a:xfrm>
              <a:off x="0" y="8292"/>
              <a:ext cx="1776047" cy="32482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11379EF8-CF2F-426C-9731-32CB4EEC308E}"/>
              </a:ext>
            </a:extLst>
          </p:cNvPr>
          <p:cNvGrpSpPr/>
          <p:nvPr/>
        </p:nvGrpSpPr>
        <p:grpSpPr>
          <a:xfrm>
            <a:off x="304741" y="982022"/>
            <a:ext cx="2587035" cy="2882733"/>
            <a:chOff x="3020595" y="0"/>
            <a:chExt cx="6152060" cy="685523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73" name="그룹 72">
              <a:extLst>
                <a:ext uri="{FF2B5EF4-FFF2-40B4-BE49-F238E27FC236}">
                  <a16:creationId xmlns:a16="http://schemas.microsoft.com/office/drawing/2014/main" id="{49AB51C3-DBE9-4102-886A-770C2F63699E}"/>
                </a:ext>
              </a:extLst>
            </p:cNvPr>
            <p:cNvGrpSpPr/>
            <p:nvPr/>
          </p:nvGrpSpPr>
          <p:grpSpPr>
            <a:xfrm>
              <a:off x="3020595" y="3519661"/>
              <a:ext cx="6109655" cy="3335578"/>
              <a:chOff x="3020595" y="3519661"/>
              <a:chExt cx="6109655" cy="3335578"/>
            </a:xfrm>
          </p:grpSpPr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6F115D7B-4CFF-4CED-A778-83BD5B96A57C}"/>
                  </a:ext>
                </a:extLst>
              </p:cNvPr>
              <p:cNvSpPr/>
              <p:nvPr/>
            </p:nvSpPr>
            <p:spPr>
              <a:xfrm>
                <a:off x="6918651" y="4326277"/>
                <a:ext cx="2066114" cy="2372948"/>
              </a:xfrm>
              <a:custGeom>
                <a:avLst/>
                <a:gdLst>
                  <a:gd name="connsiteX0" fmla="*/ 43138 w 2066114"/>
                  <a:gd name="connsiteY0" fmla="*/ 2372948 h 2372948"/>
                  <a:gd name="connsiteX1" fmla="*/ 575 w 2066114"/>
                  <a:gd name="connsiteY1" fmla="*/ 2019974 h 2372948"/>
                  <a:gd name="connsiteX2" fmla="*/ 27260 w 2066114"/>
                  <a:gd name="connsiteY2" fmla="*/ 1832580 h 2372948"/>
                  <a:gd name="connsiteX3" fmla="*/ 64085 w 2066114"/>
                  <a:gd name="connsiteY3" fmla="*/ 1789885 h 2372948"/>
                  <a:gd name="connsiteX4" fmla="*/ 2012544 w 2066114"/>
                  <a:gd name="connsiteY4" fmla="*/ 0 h 2372948"/>
                  <a:gd name="connsiteX5" fmla="*/ 2012611 w 2066114"/>
                  <a:gd name="connsiteY5" fmla="*/ 4737 h 2372948"/>
                  <a:gd name="connsiteX6" fmla="*/ 2012544 w 2066114"/>
                  <a:gd name="connsiteY6" fmla="*/ 9406 h 2372948"/>
                  <a:gd name="connsiteX7" fmla="*/ 2003338 w 2066114"/>
                  <a:gd name="connsiteY7" fmla="*/ 207808 h 2372948"/>
                  <a:gd name="connsiteX8" fmla="*/ 2066114 w 2066114"/>
                  <a:gd name="connsiteY8" fmla="*/ 438232 h 2372948"/>
                  <a:gd name="connsiteX9" fmla="*/ 43138 w 2066114"/>
                  <a:gd name="connsiteY9" fmla="*/ 2372948 h 2372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66114" h="2372948">
                    <a:moveTo>
                      <a:pt x="43138" y="2372948"/>
                    </a:moveTo>
                    <a:cubicBezTo>
                      <a:pt x="29261" y="2282153"/>
                      <a:pt x="-4828" y="2110036"/>
                      <a:pt x="575" y="2019974"/>
                    </a:cubicBezTo>
                    <a:cubicBezTo>
                      <a:pt x="4378" y="1956998"/>
                      <a:pt x="8380" y="1893755"/>
                      <a:pt x="27260" y="1832580"/>
                    </a:cubicBezTo>
                    <a:cubicBezTo>
                      <a:pt x="33597" y="1812033"/>
                      <a:pt x="50943" y="1802627"/>
                      <a:pt x="64085" y="1789885"/>
                    </a:cubicBezTo>
                    <a:cubicBezTo>
                      <a:pt x="117388" y="1738116"/>
                      <a:pt x="2003405" y="8606"/>
                      <a:pt x="2012544" y="0"/>
                    </a:cubicBezTo>
                    <a:cubicBezTo>
                      <a:pt x="2013745" y="1001"/>
                      <a:pt x="2013011" y="4737"/>
                      <a:pt x="2012611" y="4737"/>
                    </a:cubicBezTo>
                    <a:cubicBezTo>
                      <a:pt x="2012611" y="6271"/>
                      <a:pt x="2012611" y="7872"/>
                      <a:pt x="2012544" y="9406"/>
                    </a:cubicBezTo>
                    <a:cubicBezTo>
                      <a:pt x="2006073" y="29153"/>
                      <a:pt x="2002537" y="161910"/>
                      <a:pt x="2003338" y="207808"/>
                    </a:cubicBezTo>
                    <a:cubicBezTo>
                      <a:pt x="2004672" y="284861"/>
                      <a:pt x="2059176" y="437298"/>
                      <a:pt x="2066114" y="438232"/>
                    </a:cubicBezTo>
                    <a:cubicBezTo>
                      <a:pt x="1917213" y="587667"/>
                      <a:pt x="46807" y="2370280"/>
                      <a:pt x="43138" y="2372948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9" name="자유형: 도형 98">
                <a:extLst>
                  <a:ext uri="{FF2B5EF4-FFF2-40B4-BE49-F238E27FC236}">
                    <a16:creationId xmlns:a16="http://schemas.microsoft.com/office/drawing/2014/main" id="{9078E1D8-0131-41CC-8EDA-F1F7C8372BA9}"/>
                  </a:ext>
                </a:extLst>
              </p:cNvPr>
              <p:cNvSpPr/>
              <p:nvPr/>
            </p:nvSpPr>
            <p:spPr>
              <a:xfrm>
                <a:off x="3159668" y="4093385"/>
                <a:ext cx="5836304" cy="2610506"/>
              </a:xfrm>
              <a:custGeom>
                <a:avLst/>
                <a:gdLst>
                  <a:gd name="connsiteX0" fmla="*/ 5836305 w 5836304"/>
                  <a:gd name="connsiteY0" fmla="*/ 0 h 2610506"/>
                  <a:gd name="connsiteX1" fmla="*/ 3808258 w 5836304"/>
                  <a:gd name="connsiteY1" fmla="*/ 1814568 h 2610506"/>
                  <a:gd name="connsiteX2" fmla="*/ 111342 w 5836304"/>
                  <a:gd name="connsiteY2" fmla="*/ 1309357 h 2610506"/>
                  <a:gd name="connsiteX3" fmla="*/ 0 w 5836304"/>
                  <a:gd name="connsiteY3" fmla="*/ 1507826 h 2610506"/>
                  <a:gd name="connsiteX4" fmla="*/ 3721199 w 5836304"/>
                  <a:gd name="connsiteY4" fmla="*/ 2064338 h 2610506"/>
                  <a:gd name="connsiteX5" fmla="*/ 3744882 w 5836304"/>
                  <a:gd name="connsiteY5" fmla="*/ 2095559 h 2610506"/>
                  <a:gd name="connsiteX6" fmla="*/ 3727670 w 5836304"/>
                  <a:gd name="connsiteY6" fmla="*/ 2366810 h 2610506"/>
                  <a:gd name="connsiteX7" fmla="*/ 3765095 w 5836304"/>
                  <a:gd name="connsiteY7" fmla="*/ 2577420 h 2610506"/>
                  <a:gd name="connsiteX8" fmla="*/ 3772100 w 5836304"/>
                  <a:gd name="connsiteY8" fmla="*/ 2605773 h 2610506"/>
                  <a:gd name="connsiteX9" fmla="*/ 3802187 w 5836304"/>
                  <a:gd name="connsiteY9" fmla="*/ 2605840 h 2610506"/>
                  <a:gd name="connsiteX10" fmla="*/ 3810126 w 5836304"/>
                  <a:gd name="connsiteY10" fmla="*/ 2574085 h 2610506"/>
                  <a:gd name="connsiteX11" fmla="*/ 3765896 w 5836304"/>
                  <a:gd name="connsiteY11" fmla="*/ 2360673 h 2610506"/>
                  <a:gd name="connsiteX12" fmla="*/ 3780506 w 5836304"/>
                  <a:gd name="connsiteY12" fmla="*/ 2112171 h 2610506"/>
                  <a:gd name="connsiteX13" fmla="*/ 3828405 w 5836304"/>
                  <a:gd name="connsiteY13" fmla="*/ 2024911 h 2610506"/>
                  <a:gd name="connsiteX14" fmla="*/ 3916065 w 5836304"/>
                  <a:gd name="connsiteY14" fmla="*/ 1946725 h 2610506"/>
                  <a:gd name="connsiteX15" fmla="*/ 5769726 w 5836304"/>
                  <a:gd name="connsiteY15" fmla="*/ 253506 h 2610506"/>
                  <a:gd name="connsiteX16" fmla="*/ 5836305 w 5836304"/>
                  <a:gd name="connsiteY16" fmla="*/ 0 h 2610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5836304" h="2610506">
                    <a:moveTo>
                      <a:pt x="5836305" y="0"/>
                    </a:moveTo>
                    <a:cubicBezTo>
                      <a:pt x="5614020" y="196600"/>
                      <a:pt x="4001723" y="1647788"/>
                      <a:pt x="3808258" y="1814568"/>
                    </a:cubicBezTo>
                    <a:cubicBezTo>
                      <a:pt x="3408053" y="1753260"/>
                      <a:pt x="133357" y="1305021"/>
                      <a:pt x="111342" y="1309357"/>
                    </a:cubicBezTo>
                    <a:cubicBezTo>
                      <a:pt x="52369" y="1320899"/>
                      <a:pt x="10207" y="1456858"/>
                      <a:pt x="0" y="1507826"/>
                    </a:cubicBezTo>
                    <a:cubicBezTo>
                      <a:pt x="219216" y="1541049"/>
                      <a:pt x="2911181" y="1952262"/>
                      <a:pt x="3721199" y="2064338"/>
                    </a:cubicBezTo>
                    <a:cubicBezTo>
                      <a:pt x="3747150" y="2067940"/>
                      <a:pt x="3749752" y="2071009"/>
                      <a:pt x="3744882" y="2095559"/>
                    </a:cubicBezTo>
                    <a:cubicBezTo>
                      <a:pt x="3727070" y="2185220"/>
                      <a:pt x="3722533" y="2275282"/>
                      <a:pt x="3727670" y="2366810"/>
                    </a:cubicBezTo>
                    <a:cubicBezTo>
                      <a:pt x="3731739" y="2439060"/>
                      <a:pt x="3746550" y="2508307"/>
                      <a:pt x="3765095" y="2577420"/>
                    </a:cubicBezTo>
                    <a:cubicBezTo>
                      <a:pt x="3767630" y="2586760"/>
                      <a:pt x="3776703" y="2594632"/>
                      <a:pt x="3772100" y="2605773"/>
                    </a:cubicBezTo>
                    <a:cubicBezTo>
                      <a:pt x="3782107" y="2609442"/>
                      <a:pt x="3792114" y="2614246"/>
                      <a:pt x="3802187" y="2605840"/>
                    </a:cubicBezTo>
                    <a:cubicBezTo>
                      <a:pt x="3806724" y="2595766"/>
                      <a:pt x="3816330" y="2588094"/>
                      <a:pt x="3810126" y="2574085"/>
                    </a:cubicBezTo>
                    <a:cubicBezTo>
                      <a:pt x="3780039" y="2506239"/>
                      <a:pt x="3771100" y="2433256"/>
                      <a:pt x="3765896" y="2360673"/>
                    </a:cubicBezTo>
                    <a:cubicBezTo>
                      <a:pt x="3759892" y="2277683"/>
                      <a:pt x="3767564" y="2194693"/>
                      <a:pt x="3780506" y="2112171"/>
                    </a:cubicBezTo>
                    <a:cubicBezTo>
                      <a:pt x="3786110" y="2076279"/>
                      <a:pt x="3801254" y="2048327"/>
                      <a:pt x="3828405" y="2024911"/>
                    </a:cubicBezTo>
                    <a:cubicBezTo>
                      <a:pt x="3858025" y="1999360"/>
                      <a:pt x="3887112" y="1973142"/>
                      <a:pt x="3916065" y="1946725"/>
                    </a:cubicBezTo>
                    <a:cubicBezTo>
                      <a:pt x="4516473" y="1398084"/>
                      <a:pt x="5175055" y="808417"/>
                      <a:pt x="5769726" y="253506"/>
                    </a:cubicBezTo>
                    <a:cubicBezTo>
                      <a:pt x="5796278" y="173451"/>
                      <a:pt x="5802949" y="120082"/>
                      <a:pt x="5836305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0" name="자유형: 도형 99">
                <a:extLst>
                  <a:ext uri="{FF2B5EF4-FFF2-40B4-BE49-F238E27FC236}">
                    <a16:creationId xmlns:a16="http://schemas.microsoft.com/office/drawing/2014/main" id="{8BABAB84-DC5A-40E7-8E40-66097636FF9B}"/>
                  </a:ext>
                </a:extLst>
              </p:cNvPr>
              <p:cNvSpPr/>
              <p:nvPr/>
            </p:nvSpPr>
            <p:spPr>
              <a:xfrm>
                <a:off x="3255332" y="3519661"/>
                <a:ext cx="5781400" cy="2234854"/>
              </a:xfrm>
              <a:custGeom>
                <a:avLst/>
                <a:gdLst>
                  <a:gd name="connsiteX0" fmla="*/ 0 w 5781400"/>
                  <a:gd name="connsiteY0" fmla="*/ 1734514 h 2234854"/>
                  <a:gd name="connsiteX1" fmla="*/ 3715862 w 5781400"/>
                  <a:gd name="connsiteY1" fmla="*/ 2234854 h 2234854"/>
                  <a:gd name="connsiteX2" fmla="*/ 5781401 w 5781400"/>
                  <a:gd name="connsiteY2" fmla="*/ 366182 h 2234854"/>
                  <a:gd name="connsiteX3" fmla="*/ 2361607 w 5781400"/>
                  <a:gd name="connsiteY3" fmla="*/ 0 h 223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81400" h="2234854">
                    <a:moveTo>
                      <a:pt x="0" y="1734514"/>
                    </a:moveTo>
                    <a:lnTo>
                      <a:pt x="3715862" y="2234854"/>
                    </a:lnTo>
                    <a:lnTo>
                      <a:pt x="5781401" y="366182"/>
                    </a:lnTo>
                    <a:lnTo>
                      <a:pt x="236160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1" name="자유형: 도형 100">
                <a:extLst>
                  <a:ext uri="{FF2B5EF4-FFF2-40B4-BE49-F238E27FC236}">
                    <a16:creationId xmlns:a16="http://schemas.microsoft.com/office/drawing/2014/main" id="{2DD50490-F8C4-4E4D-B894-0CABE56823AA}"/>
                  </a:ext>
                </a:extLst>
              </p:cNvPr>
              <p:cNvSpPr/>
              <p:nvPr/>
            </p:nvSpPr>
            <p:spPr>
              <a:xfrm>
                <a:off x="3020595" y="3879001"/>
                <a:ext cx="6109655" cy="2976238"/>
              </a:xfrm>
              <a:custGeom>
                <a:avLst/>
                <a:gdLst>
                  <a:gd name="connsiteX0" fmla="*/ 4030855 w 6109655"/>
                  <a:gd name="connsiteY0" fmla="*/ 2932167 h 2976238"/>
                  <a:gd name="connsiteX1" fmla="*/ 3940927 w 6109655"/>
                  <a:gd name="connsiteY1" fmla="*/ 2972794 h 2976238"/>
                  <a:gd name="connsiteX2" fmla="*/ 235139 w 6109655"/>
                  <a:gd name="connsiteY2" fmla="*/ 2352172 h 2976238"/>
                  <a:gd name="connsiteX3" fmla="*/ 1914 w 6109655"/>
                  <a:gd name="connsiteY3" fmla="*/ 1896996 h 2976238"/>
                  <a:gd name="connsiteX4" fmla="*/ 241276 w 6109655"/>
                  <a:gd name="connsiteY4" fmla="*/ 1360565 h 2976238"/>
                  <a:gd name="connsiteX5" fmla="*/ 250549 w 6109655"/>
                  <a:gd name="connsiteY5" fmla="*/ 1365101 h 2976238"/>
                  <a:gd name="connsiteX6" fmla="*/ 3907304 w 6109655"/>
                  <a:gd name="connsiteY6" fmla="*/ 1868844 h 2976238"/>
                  <a:gd name="connsiteX7" fmla="*/ 3960874 w 6109655"/>
                  <a:gd name="connsiteY7" fmla="*/ 1860705 h 2976238"/>
                  <a:gd name="connsiteX8" fmla="*/ 5995392 w 6109655"/>
                  <a:gd name="connsiteY8" fmla="*/ 20920 h 2976238"/>
                  <a:gd name="connsiteX9" fmla="*/ 6095460 w 6109655"/>
                  <a:gd name="connsiteY9" fmla="*/ 34262 h 2976238"/>
                  <a:gd name="connsiteX10" fmla="*/ 6075447 w 6109655"/>
                  <a:gd name="connsiteY10" fmla="*/ 134330 h 2976238"/>
                  <a:gd name="connsiteX11" fmla="*/ 5840954 w 6109655"/>
                  <a:gd name="connsiteY11" fmla="*/ 343339 h 2976238"/>
                  <a:gd name="connsiteX12" fmla="*/ 3954870 w 6109655"/>
                  <a:gd name="connsiteY12" fmla="*/ 2031287 h 2976238"/>
                  <a:gd name="connsiteX13" fmla="*/ 265026 w 6109655"/>
                  <a:gd name="connsiteY13" fmla="*/ 1531414 h 2976238"/>
                  <a:gd name="connsiteX14" fmla="*/ 135338 w 6109655"/>
                  <a:gd name="connsiteY14" fmla="*/ 1868377 h 2976238"/>
                  <a:gd name="connsiteX15" fmla="*/ 296647 w 6109655"/>
                  <a:gd name="connsiteY15" fmla="*/ 2213878 h 2976238"/>
                  <a:gd name="connsiteX16" fmla="*/ 3913709 w 6109655"/>
                  <a:gd name="connsiteY16" fmla="*/ 2814087 h 2976238"/>
                  <a:gd name="connsiteX17" fmla="*/ 3943996 w 6109655"/>
                  <a:gd name="connsiteY17" fmla="*/ 2815554 h 2976238"/>
                  <a:gd name="connsiteX18" fmla="*/ 5946425 w 6109655"/>
                  <a:gd name="connsiteY18" fmla="*/ 907923 h 2976238"/>
                  <a:gd name="connsiteX19" fmla="*/ 6020809 w 6109655"/>
                  <a:gd name="connsiteY19" fmla="*/ 895314 h 2976238"/>
                  <a:gd name="connsiteX20" fmla="*/ 6044692 w 6109655"/>
                  <a:gd name="connsiteY20" fmla="*/ 1007657 h 2976238"/>
                  <a:gd name="connsiteX21" fmla="*/ 4030855 w 6109655"/>
                  <a:gd name="connsiteY21" fmla="*/ 2932167 h 297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6109655" h="2976238">
                    <a:moveTo>
                      <a:pt x="4030855" y="2932167"/>
                    </a:moveTo>
                    <a:cubicBezTo>
                      <a:pt x="4004904" y="2973929"/>
                      <a:pt x="3988093" y="2982068"/>
                      <a:pt x="3940927" y="2972794"/>
                    </a:cubicBezTo>
                    <a:cubicBezTo>
                      <a:pt x="3135313" y="2814087"/>
                      <a:pt x="239542" y="2352573"/>
                      <a:pt x="235139" y="2352172"/>
                    </a:cubicBezTo>
                    <a:cubicBezTo>
                      <a:pt x="87639" y="2337963"/>
                      <a:pt x="12187" y="2019146"/>
                      <a:pt x="1914" y="1896996"/>
                    </a:cubicBezTo>
                    <a:cubicBezTo>
                      <a:pt x="-12430" y="1726547"/>
                      <a:pt x="52548" y="1421873"/>
                      <a:pt x="241276" y="1360565"/>
                    </a:cubicBezTo>
                    <a:cubicBezTo>
                      <a:pt x="245212" y="1359297"/>
                      <a:pt x="248882" y="1360764"/>
                      <a:pt x="250549" y="1365101"/>
                    </a:cubicBezTo>
                    <a:cubicBezTo>
                      <a:pt x="257621" y="1383780"/>
                      <a:pt x="3876484" y="1864641"/>
                      <a:pt x="3907304" y="1868844"/>
                    </a:cubicBezTo>
                    <a:cubicBezTo>
                      <a:pt x="3923983" y="1871112"/>
                      <a:pt x="3948065" y="1872246"/>
                      <a:pt x="3960874" y="1860705"/>
                    </a:cubicBezTo>
                    <a:cubicBezTo>
                      <a:pt x="4480094" y="1393120"/>
                      <a:pt x="5448353" y="521260"/>
                      <a:pt x="5995392" y="20920"/>
                    </a:cubicBezTo>
                    <a:cubicBezTo>
                      <a:pt x="6023211" y="-4565"/>
                      <a:pt x="6057034" y="-13771"/>
                      <a:pt x="6095460" y="34262"/>
                    </a:cubicBezTo>
                    <a:cubicBezTo>
                      <a:pt x="6122145" y="67618"/>
                      <a:pt x="6108803" y="107645"/>
                      <a:pt x="6075447" y="134330"/>
                    </a:cubicBezTo>
                    <a:cubicBezTo>
                      <a:pt x="6012737" y="184497"/>
                      <a:pt x="5901995" y="287768"/>
                      <a:pt x="5840954" y="343339"/>
                    </a:cubicBezTo>
                    <a:cubicBezTo>
                      <a:pt x="5721873" y="454548"/>
                      <a:pt x="3977552" y="2035690"/>
                      <a:pt x="3954870" y="2031287"/>
                    </a:cubicBezTo>
                    <a:cubicBezTo>
                      <a:pt x="3557266" y="1953768"/>
                      <a:pt x="286174" y="1535483"/>
                      <a:pt x="265026" y="1531414"/>
                    </a:cubicBezTo>
                    <a:cubicBezTo>
                      <a:pt x="171562" y="1513602"/>
                      <a:pt x="133336" y="1812005"/>
                      <a:pt x="135338" y="1868377"/>
                    </a:cubicBezTo>
                    <a:cubicBezTo>
                      <a:pt x="138340" y="1954102"/>
                      <a:pt x="190642" y="2199002"/>
                      <a:pt x="296647" y="2213878"/>
                    </a:cubicBezTo>
                    <a:cubicBezTo>
                      <a:pt x="1102996" y="2327289"/>
                      <a:pt x="3881620" y="2807882"/>
                      <a:pt x="3913709" y="2814087"/>
                    </a:cubicBezTo>
                    <a:cubicBezTo>
                      <a:pt x="3923715" y="2816688"/>
                      <a:pt x="3933656" y="2820224"/>
                      <a:pt x="3943996" y="2815554"/>
                    </a:cubicBezTo>
                    <a:cubicBezTo>
                      <a:pt x="3957272" y="2808483"/>
                      <a:pt x="5729611" y="1138747"/>
                      <a:pt x="5946425" y="907923"/>
                    </a:cubicBezTo>
                    <a:cubicBezTo>
                      <a:pt x="5957566" y="896048"/>
                      <a:pt x="5995392" y="874834"/>
                      <a:pt x="6020809" y="895314"/>
                    </a:cubicBezTo>
                    <a:cubicBezTo>
                      <a:pt x="6064639" y="913393"/>
                      <a:pt x="6076914" y="970499"/>
                      <a:pt x="6044692" y="1007657"/>
                    </a:cubicBezTo>
                    <a:cubicBezTo>
                      <a:pt x="6036687" y="1016931"/>
                      <a:pt x="4033724" y="2928765"/>
                      <a:pt x="4030855" y="2932167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2" name="자유형: 도형 101">
                <a:extLst>
                  <a:ext uri="{FF2B5EF4-FFF2-40B4-BE49-F238E27FC236}">
                    <a16:creationId xmlns:a16="http://schemas.microsoft.com/office/drawing/2014/main" id="{5182053A-707D-4A3C-A1C4-34DC8DEB408D}"/>
                  </a:ext>
                </a:extLst>
              </p:cNvPr>
              <p:cNvSpPr/>
              <p:nvPr/>
            </p:nvSpPr>
            <p:spPr>
              <a:xfrm>
                <a:off x="3148384" y="5601211"/>
                <a:ext cx="3797327" cy="1096346"/>
              </a:xfrm>
              <a:custGeom>
                <a:avLst/>
                <a:gdLst>
                  <a:gd name="connsiteX0" fmla="*/ 11218 w 3797327"/>
                  <a:gd name="connsiteY0" fmla="*/ 0 h 1096346"/>
                  <a:gd name="connsiteX1" fmla="*/ 3765039 w 3797327"/>
                  <a:gd name="connsiteY1" fmla="*/ 554444 h 1096346"/>
                  <a:gd name="connsiteX2" fmla="*/ 3750429 w 3797327"/>
                  <a:gd name="connsiteY2" fmla="*/ 666253 h 1096346"/>
                  <a:gd name="connsiteX3" fmla="*/ 3744825 w 3797327"/>
                  <a:gd name="connsiteY3" fmla="*/ 842173 h 1096346"/>
                  <a:gd name="connsiteX4" fmla="*/ 3770909 w 3797327"/>
                  <a:gd name="connsiteY4" fmla="*/ 1023096 h 1096346"/>
                  <a:gd name="connsiteX5" fmla="*/ 3797327 w 3797327"/>
                  <a:gd name="connsiteY5" fmla="*/ 1096346 h 1096346"/>
                  <a:gd name="connsiteX6" fmla="*/ 139238 w 3797327"/>
                  <a:gd name="connsiteY6" fmla="*/ 494270 h 1096346"/>
                  <a:gd name="connsiteX7" fmla="*/ 116289 w 3797327"/>
                  <a:gd name="connsiteY7" fmla="*/ 476858 h 1096346"/>
                  <a:gd name="connsiteX8" fmla="*/ 10 w 3797327"/>
                  <a:gd name="connsiteY8" fmla="*/ 177855 h 1096346"/>
                  <a:gd name="connsiteX9" fmla="*/ 11218 w 3797327"/>
                  <a:gd name="connsiteY9" fmla="*/ 0 h 1096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797327" h="1096346">
                    <a:moveTo>
                      <a:pt x="11218" y="0"/>
                    </a:moveTo>
                    <a:cubicBezTo>
                      <a:pt x="5280" y="12675"/>
                      <a:pt x="3736152" y="550241"/>
                      <a:pt x="3765039" y="554444"/>
                    </a:cubicBezTo>
                    <a:cubicBezTo>
                      <a:pt x="3762170" y="592136"/>
                      <a:pt x="3752964" y="628628"/>
                      <a:pt x="3750429" y="666253"/>
                    </a:cubicBezTo>
                    <a:cubicBezTo>
                      <a:pt x="3746826" y="724760"/>
                      <a:pt x="3741089" y="782866"/>
                      <a:pt x="3744825" y="842173"/>
                    </a:cubicBezTo>
                    <a:cubicBezTo>
                      <a:pt x="3748694" y="903548"/>
                      <a:pt x="3756433" y="963723"/>
                      <a:pt x="3770909" y="1023096"/>
                    </a:cubicBezTo>
                    <a:cubicBezTo>
                      <a:pt x="3776913" y="1047846"/>
                      <a:pt x="3779648" y="1074732"/>
                      <a:pt x="3797327" y="1096346"/>
                    </a:cubicBezTo>
                    <a:cubicBezTo>
                      <a:pt x="3793391" y="1096813"/>
                      <a:pt x="539110" y="558981"/>
                      <a:pt x="139238" y="494270"/>
                    </a:cubicBezTo>
                    <a:cubicBezTo>
                      <a:pt x="127697" y="492402"/>
                      <a:pt x="121826" y="485597"/>
                      <a:pt x="116289" y="476858"/>
                    </a:cubicBezTo>
                    <a:cubicBezTo>
                      <a:pt x="57983" y="384795"/>
                      <a:pt x="12752" y="287662"/>
                      <a:pt x="10" y="177855"/>
                    </a:cubicBezTo>
                    <a:cubicBezTo>
                      <a:pt x="-190" y="175586"/>
                      <a:pt x="2612" y="18346"/>
                      <a:pt x="11218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4" name="그룹 73">
              <a:extLst>
                <a:ext uri="{FF2B5EF4-FFF2-40B4-BE49-F238E27FC236}">
                  <a16:creationId xmlns:a16="http://schemas.microsoft.com/office/drawing/2014/main" id="{83F1C3DA-3E1F-4077-BE3B-D7E50F9DA505}"/>
                </a:ext>
              </a:extLst>
            </p:cNvPr>
            <p:cNvGrpSpPr/>
            <p:nvPr/>
          </p:nvGrpSpPr>
          <p:grpSpPr>
            <a:xfrm>
              <a:off x="3079610" y="2705774"/>
              <a:ext cx="6093045" cy="2722939"/>
              <a:chOff x="3079610" y="2705774"/>
              <a:chExt cx="6093045" cy="2722939"/>
            </a:xfrm>
          </p:grpSpPr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0728A638-1211-4951-B5AB-A79511566723}"/>
                  </a:ext>
                </a:extLst>
              </p:cNvPr>
              <p:cNvSpPr/>
              <p:nvPr/>
            </p:nvSpPr>
            <p:spPr>
              <a:xfrm>
                <a:off x="3312105" y="2705774"/>
                <a:ext cx="5797278" cy="1694486"/>
              </a:xfrm>
              <a:custGeom>
                <a:avLst/>
                <a:gdLst>
                  <a:gd name="connsiteX0" fmla="*/ 0 w 5797278"/>
                  <a:gd name="connsiteY0" fmla="*/ 820559 h 1694486"/>
                  <a:gd name="connsiteX1" fmla="*/ 2061403 w 5797278"/>
                  <a:gd name="connsiteY1" fmla="*/ 1694487 h 1694486"/>
                  <a:gd name="connsiteX2" fmla="*/ 5797278 w 5797278"/>
                  <a:gd name="connsiteY2" fmla="*/ 440300 h 1694486"/>
                  <a:gd name="connsiteX3" fmla="*/ 3322261 w 5797278"/>
                  <a:gd name="connsiteY3" fmla="*/ 0 h 1694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97278" h="1694486">
                    <a:moveTo>
                      <a:pt x="0" y="820559"/>
                    </a:moveTo>
                    <a:lnTo>
                      <a:pt x="2061403" y="1694487"/>
                    </a:lnTo>
                    <a:lnTo>
                      <a:pt x="5797278" y="440300"/>
                    </a:lnTo>
                    <a:lnTo>
                      <a:pt x="3322261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464757EF-7720-4F5B-AABC-D63B6D47B041}"/>
                  </a:ext>
                </a:extLst>
              </p:cNvPr>
              <p:cNvSpPr/>
              <p:nvPr/>
            </p:nvSpPr>
            <p:spPr>
              <a:xfrm>
                <a:off x="5268246" y="3462351"/>
                <a:ext cx="3794439" cy="1822530"/>
              </a:xfrm>
              <a:custGeom>
                <a:avLst/>
                <a:gdLst>
                  <a:gd name="connsiteX0" fmla="*/ 3738735 w 3794439"/>
                  <a:gd name="connsiteY0" fmla="*/ 194604 h 1822530"/>
                  <a:gd name="connsiteX1" fmla="*/ 3757948 w 3794439"/>
                  <a:gd name="connsiteY1" fmla="*/ 400878 h 1822530"/>
                  <a:gd name="connsiteX2" fmla="*/ 3794439 w 3794439"/>
                  <a:gd name="connsiteY2" fmla="*/ 537571 h 1822530"/>
                  <a:gd name="connsiteX3" fmla="*/ 119339 w 3794439"/>
                  <a:gd name="connsiteY3" fmla="*/ 1818242 h 1822530"/>
                  <a:gd name="connsiteX4" fmla="*/ 80712 w 3794439"/>
                  <a:gd name="connsiteY4" fmla="*/ 1819043 h 1822530"/>
                  <a:gd name="connsiteX5" fmla="*/ 58164 w 3794439"/>
                  <a:gd name="connsiteY5" fmla="*/ 1774079 h 1822530"/>
                  <a:gd name="connsiteX6" fmla="*/ 11865 w 3794439"/>
                  <a:gd name="connsiteY6" fmla="*/ 1543188 h 1822530"/>
                  <a:gd name="connsiteX7" fmla="*/ 724 w 3794439"/>
                  <a:gd name="connsiteY7" fmla="*/ 1296554 h 1822530"/>
                  <a:gd name="connsiteX8" fmla="*/ 39751 w 3794439"/>
                  <a:gd name="connsiteY8" fmla="*/ 1247921 h 1822530"/>
                  <a:gd name="connsiteX9" fmla="*/ 3756414 w 3794439"/>
                  <a:gd name="connsiteY9" fmla="*/ 5 h 1822530"/>
                  <a:gd name="connsiteX10" fmla="*/ 3756480 w 3794439"/>
                  <a:gd name="connsiteY10" fmla="*/ 9411 h 1822530"/>
                  <a:gd name="connsiteX11" fmla="*/ 3738735 w 3794439"/>
                  <a:gd name="connsiteY11" fmla="*/ 194604 h 1822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94439" h="1822530">
                    <a:moveTo>
                      <a:pt x="3738735" y="194604"/>
                    </a:moveTo>
                    <a:cubicBezTo>
                      <a:pt x="3739669" y="263718"/>
                      <a:pt x="3746073" y="332831"/>
                      <a:pt x="3757948" y="400878"/>
                    </a:cubicBezTo>
                    <a:cubicBezTo>
                      <a:pt x="3760616" y="416355"/>
                      <a:pt x="3787768" y="510886"/>
                      <a:pt x="3794439" y="537571"/>
                    </a:cubicBezTo>
                    <a:cubicBezTo>
                      <a:pt x="3628393" y="592675"/>
                      <a:pt x="217872" y="1782284"/>
                      <a:pt x="119339" y="1818242"/>
                    </a:cubicBezTo>
                    <a:cubicBezTo>
                      <a:pt x="106663" y="1822845"/>
                      <a:pt x="93721" y="1824647"/>
                      <a:pt x="80712" y="1819043"/>
                    </a:cubicBezTo>
                    <a:cubicBezTo>
                      <a:pt x="66369" y="1807502"/>
                      <a:pt x="61699" y="1790490"/>
                      <a:pt x="58164" y="1774079"/>
                    </a:cubicBezTo>
                    <a:cubicBezTo>
                      <a:pt x="41886" y="1697293"/>
                      <a:pt x="21138" y="1621508"/>
                      <a:pt x="11865" y="1543188"/>
                    </a:cubicBezTo>
                    <a:cubicBezTo>
                      <a:pt x="2125" y="1461133"/>
                      <a:pt x="-1744" y="1379010"/>
                      <a:pt x="724" y="1296554"/>
                    </a:cubicBezTo>
                    <a:cubicBezTo>
                      <a:pt x="1725" y="1263798"/>
                      <a:pt x="7596" y="1259195"/>
                      <a:pt x="39751" y="1247921"/>
                    </a:cubicBezTo>
                    <a:cubicBezTo>
                      <a:pt x="149826" y="1209428"/>
                      <a:pt x="3748075" y="-2797"/>
                      <a:pt x="3756414" y="5"/>
                    </a:cubicBezTo>
                    <a:cubicBezTo>
                      <a:pt x="3756414" y="3140"/>
                      <a:pt x="3756480" y="6276"/>
                      <a:pt x="3756480" y="9411"/>
                    </a:cubicBezTo>
                    <a:cubicBezTo>
                      <a:pt x="3741403" y="48705"/>
                      <a:pt x="3738535" y="175391"/>
                      <a:pt x="3738735" y="194604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1E3F02E9-93FB-4D6D-9562-063B2878562F}"/>
                  </a:ext>
                </a:extLst>
              </p:cNvPr>
              <p:cNvSpPr/>
              <p:nvPr/>
            </p:nvSpPr>
            <p:spPr>
              <a:xfrm>
                <a:off x="3079610" y="3138336"/>
                <a:ext cx="6093045" cy="2290377"/>
              </a:xfrm>
              <a:custGeom>
                <a:avLst/>
                <a:gdLst>
                  <a:gd name="connsiteX0" fmla="*/ 2302504 w 6093045"/>
                  <a:gd name="connsiteY0" fmla="*/ 2289958 h 2290377"/>
                  <a:gd name="connsiteX1" fmla="*/ 304011 w 6093045"/>
                  <a:gd name="connsiteY1" fmla="*/ 1525371 h 2290377"/>
                  <a:gd name="connsiteX2" fmla="*/ 295538 w 6093045"/>
                  <a:gd name="connsiteY2" fmla="*/ 1523703 h 2290377"/>
                  <a:gd name="connsiteX3" fmla="*/ 95002 w 6093045"/>
                  <a:gd name="connsiteY3" fmla="*/ 1315028 h 2290377"/>
                  <a:gd name="connsiteX4" fmla="*/ 537 w 6093045"/>
                  <a:gd name="connsiteY4" fmla="*/ 974863 h 2290377"/>
                  <a:gd name="connsiteX5" fmla="*/ 222021 w 6093045"/>
                  <a:gd name="connsiteY5" fmla="*/ 398737 h 2290377"/>
                  <a:gd name="connsiteX6" fmla="*/ 252776 w 6093045"/>
                  <a:gd name="connsiteY6" fmla="*/ 394401 h 2290377"/>
                  <a:gd name="connsiteX7" fmla="*/ 2265612 w 6093045"/>
                  <a:gd name="connsiteY7" fmla="*/ 1230570 h 2290377"/>
                  <a:gd name="connsiteX8" fmla="*/ 2301103 w 6093045"/>
                  <a:gd name="connsiteY8" fmla="*/ 1231304 h 2290377"/>
                  <a:gd name="connsiteX9" fmla="*/ 6016431 w 6093045"/>
                  <a:gd name="connsiteY9" fmla="*/ 7738 h 2290377"/>
                  <a:gd name="connsiteX10" fmla="*/ 6089814 w 6093045"/>
                  <a:gd name="connsiteY10" fmla="*/ 54436 h 2290377"/>
                  <a:gd name="connsiteX11" fmla="*/ 6051322 w 6093045"/>
                  <a:gd name="connsiteY11" fmla="*/ 146499 h 2290377"/>
                  <a:gd name="connsiteX12" fmla="*/ 2317781 w 6093045"/>
                  <a:gd name="connsiteY12" fmla="*/ 1360258 h 2290377"/>
                  <a:gd name="connsiteX13" fmla="*/ 2209907 w 6093045"/>
                  <a:gd name="connsiteY13" fmla="*/ 1356923 h 2290377"/>
                  <a:gd name="connsiteX14" fmla="*/ 291469 w 6093045"/>
                  <a:gd name="connsiteY14" fmla="*/ 565718 h 2290377"/>
                  <a:gd name="connsiteX15" fmla="*/ 258246 w 6093045"/>
                  <a:gd name="connsiteY15" fmla="*/ 576392 h 2290377"/>
                  <a:gd name="connsiteX16" fmla="*/ 140433 w 6093045"/>
                  <a:gd name="connsiteY16" fmla="*/ 988472 h 2290377"/>
                  <a:gd name="connsiteX17" fmla="*/ 287466 w 6093045"/>
                  <a:gd name="connsiteY17" fmla="*/ 1350385 h 2290377"/>
                  <a:gd name="connsiteX18" fmla="*/ 2227186 w 6093045"/>
                  <a:gd name="connsiteY18" fmla="*/ 2117574 h 2290377"/>
                  <a:gd name="connsiteX19" fmla="*/ 2269948 w 6093045"/>
                  <a:gd name="connsiteY19" fmla="*/ 2139989 h 2290377"/>
                  <a:gd name="connsiteX20" fmla="*/ 2356207 w 6093045"/>
                  <a:gd name="connsiteY20" fmla="*/ 2118041 h 2290377"/>
                  <a:gd name="connsiteX21" fmla="*/ 5979206 w 6093045"/>
                  <a:gd name="connsiteY21" fmla="*/ 867123 h 2290377"/>
                  <a:gd name="connsiteX22" fmla="*/ 6063063 w 6093045"/>
                  <a:gd name="connsiteY22" fmla="*/ 908284 h 2290377"/>
                  <a:gd name="connsiteX23" fmla="*/ 5982475 w 6093045"/>
                  <a:gd name="connsiteY23" fmla="*/ 1012021 h 2290377"/>
                  <a:gd name="connsiteX24" fmla="*/ 2302504 w 6093045"/>
                  <a:gd name="connsiteY24" fmla="*/ 2289958 h 2290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6093045" h="2290377">
                    <a:moveTo>
                      <a:pt x="2302504" y="2289958"/>
                    </a:moveTo>
                    <a:cubicBezTo>
                      <a:pt x="2246533" y="2309838"/>
                      <a:pt x="459316" y="1617700"/>
                      <a:pt x="304011" y="1525371"/>
                    </a:cubicBezTo>
                    <a:cubicBezTo>
                      <a:pt x="301209" y="1524837"/>
                      <a:pt x="298340" y="1524236"/>
                      <a:pt x="295538" y="1523703"/>
                    </a:cubicBezTo>
                    <a:cubicBezTo>
                      <a:pt x="197538" y="1504156"/>
                      <a:pt x="139699" y="1396750"/>
                      <a:pt x="95002" y="1315028"/>
                    </a:cubicBezTo>
                    <a:cubicBezTo>
                      <a:pt x="38096" y="1210890"/>
                      <a:pt x="5074" y="1093543"/>
                      <a:pt x="537" y="974863"/>
                    </a:cubicBezTo>
                    <a:cubicBezTo>
                      <a:pt x="-8135" y="747174"/>
                      <a:pt x="89131" y="573323"/>
                      <a:pt x="222021" y="398737"/>
                    </a:cubicBezTo>
                    <a:cubicBezTo>
                      <a:pt x="231895" y="385795"/>
                      <a:pt x="242035" y="391799"/>
                      <a:pt x="252776" y="394401"/>
                    </a:cubicBezTo>
                    <a:cubicBezTo>
                      <a:pt x="269721" y="409411"/>
                      <a:pt x="1953200" y="1086005"/>
                      <a:pt x="2265612" y="1230570"/>
                    </a:cubicBezTo>
                    <a:cubicBezTo>
                      <a:pt x="2277887" y="1236241"/>
                      <a:pt x="2289428" y="1236574"/>
                      <a:pt x="2301103" y="1231304"/>
                    </a:cubicBezTo>
                    <a:cubicBezTo>
                      <a:pt x="2343198" y="1212224"/>
                      <a:pt x="5956324" y="33489"/>
                      <a:pt x="6016431" y="7738"/>
                    </a:cubicBezTo>
                    <a:cubicBezTo>
                      <a:pt x="6063130" y="-12276"/>
                      <a:pt x="6074204" y="7671"/>
                      <a:pt x="6089814" y="54436"/>
                    </a:cubicBezTo>
                    <a:cubicBezTo>
                      <a:pt x="6103157" y="94464"/>
                      <a:pt x="6072202" y="127820"/>
                      <a:pt x="6051322" y="146499"/>
                    </a:cubicBezTo>
                    <a:cubicBezTo>
                      <a:pt x="6039113" y="157440"/>
                      <a:pt x="2416181" y="1360258"/>
                      <a:pt x="2317781" y="1360258"/>
                    </a:cubicBezTo>
                    <a:cubicBezTo>
                      <a:pt x="2280489" y="1372934"/>
                      <a:pt x="2246666" y="1373000"/>
                      <a:pt x="2209907" y="1356923"/>
                    </a:cubicBezTo>
                    <a:cubicBezTo>
                      <a:pt x="1575876" y="1080668"/>
                      <a:pt x="923365" y="846242"/>
                      <a:pt x="291469" y="565718"/>
                    </a:cubicBezTo>
                    <a:cubicBezTo>
                      <a:pt x="275725" y="558713"/>
                      <a:pt x="268787" y="565851"/>
                      <a:pt x="258246" y="576392"/>
                    </a:cubicBezTo>
                    <a:cubicBezTo>
                      <a:pt x="139098" y="694872"/>
                      <a:pt x="133561" y="905749"/>
                      <a:pt x="140433" y="988472"/>
                    </a:cubicBezTo>
                    <a:cubicBezTo>
                      <a:pt x="151840" y="1124898"/>
                      <a:pt x="207345" y="1242378"/>
                      <a:pt x="287466" y="1350385"/>
                    </a:cubicBezTo>
                    <a:cubicBezTo>
                      <a:pt x="298073" y="1364661"/>
                      <a:pt x="1921578" y="1982548"/>
                      <a:pt x="2227186" y="2117574"/>
                    </a:cubicBezTo>
                    <a:cubicBezTo>
                      <a:pt x="2241996" y="2123978"/>
                      <a:pt x="2258140" y="2127781"/>
                      <a:pt x="2269948" y="2139989"/>
                    </a:cubicBezTo>
                    <a:cubicBezTo>
                      <a:pt x="2302237" y="2146927"/>
                      <a:pt x="2328255" y="2127247"/>
                      <a:pt x="2356207" y="2118041"/>
                    </a:cubicBezTo>
                    <a:cubicBezTo>
                      <a:pt x="3132068" y="1863935"/>
                      <a:pt x="5543443" y="1016958"/>
                      <a:pt x="5979206" y="867123"/>
                    </a:cubicBezTo>
                    <a:cubicBezTo>
                      <a:pt x="5982742" y="865922"/>
                      <a:pt x="6043049" y="848243"/>
                      <a:pt x="6063063" y="908284"/>
                    </a:cubicBezTo>
                    <a:cubicBezTo>
                      <a:pt x="6089748" y="961654"/>
                      <a:pt x="6036378" y="995010"/>
                      <a:pt x="5982475" y="1012021"/>
                    </a:cubicBezTo>
                    <a:cubicBezTo>
                      <a:pt x="5914428" y="1033569"/>
                      <a:pt x="2753010" y="2130249"/>
                      <a:pt x="2302504" y="228995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1D0298B1-6188-4711-BBEB-752BC09F775A}"/>
                  </a:ext>
                </a:extLst>
              </p:cNvPr>
              <p:cNvSpPr/>
              <p:nvPr/>
            </p:nvSpPr>
            <p:spPr>
              <a:xfrm>
                <a:off x="3210108" y="3878013"/>
                <a:ext cx="2100415" cy="1382699"/>
              </a:xfrm>
              <a:custGeom>
                <a:avLst/>
                <a:gdLst>
                  <a:gd name="connsiteX0" fmla="*/ 34218 w 2100415"/>
                  <a:gd name="connsiteY0" fmla="*/ 4628 h 1382699"/>
                  <a:gd name="connsiteX1" fmla="*/ 72311 w 2100415"/>
                  <a:gd name="connsiteY1" fmla="*/ 10232 h 1382699"/>
                  <a:gd name="connsiteX2" fmla="*/ 220211 w 2100415"/>
                  <a:gd name="connsiteY2" fmla="*/ 72408 h 1382699"/>
                  <a:gd name="connsiteX3" fmla="*/ 698270 w 2100415"/>
                  <a:gd name="connsiteY3" fmla="*/ 277147 h 1382699"/>
                  <a:gd name="connsiteX4" fmla="*/ 1055179 w 2100415"/>
                  <a:gd name="connsiteY4" fmla="*/ 428717 h 1382699"/>
                  <a:gd name="connsiteX5" fmla="*/ 1331234 w 2100415"/>
                  <a:gd name="connsiteY5" fmla="*/ 544329 h 1382699"/>
                  <a:gd name="connsiteX6" fmla="*/ 1777137 w 2100415"/>
                  <a:gd name="connsiteY6" fmla="*/ 734592 h 1382699"/>
                  <a:gd name="connsiteX7" fmla="*/ 2031043 w 2100415"/>
                  <a:gd name="connsiteY7" fmla="*/ 844000 h 1382699"/>
                  <a:gd name="connsiteX8" fmla="*/ 2040717 w 2100415"/>
                  <a:gd name="connsiteY8" fmla="*/ 864080 h 1382699"/>
                  <a:gd name="connsiteX9" fmla="*/ 2040250 w 2100415"/>
                  <a:gd name="connsiteY9" fmla="*/ 1033329 h 1382699"/>
                  <a:gd name="connsiteX10" fmla="*/ 2065000 w 2100415"/>
                  <a:gd name="connsiteY10" fmla="*/ 1221457 h 1382699"/>
                  <a:gd name="connsiteX11" fmla="*/ 2099090 w 2100415"/>
                  <a:gd name="connsiteY11" fmla="*/ 1370424 h 1382699"/>
                  <a:gd name="connsiteX12" fmla="*/ 2097088 w 2100415"/>
                  <a:gd name="connsiteY12" fmla="*/ 1382700 h 1382699"/>
                  <a:gd name="connsiteX13" fmla="*/ 1962730 w 2100415"/>
                  <a:gd name="connsiteY13" fmla="*/ 1332132 h 1382699"/>
                  <a:gd name="connsiteX14" fmla="*/ 1634707 w 2100415"/>
                  <a:gd name="connsiteY14" fmla="*/ 1205112 h 1382699"/>
                  <a:gd name="connsiteX15" fmla="*/ 1533372 w 2100415"/>
                  <a:gd name="connsiteY15" fmla="*/ 1166486 h 1382699"/>
                  <a:gd name="connsiteX16" fmla="*/ 1518094 w 2100415"/>
                  <a:gd name="connsiteY16" fmla="*/ 1159081 h 1382699"/>
                  <a:gd name="connsiteX17" fmla="*/ 1509689 w 2100415"/>
                  <a:gd name="connsiteY17" fmla="*/ 1157079 h 1382699"/>
                  <a:gd name="connsiteX18" fmla="*/ 1494545 w 2100415"/>
                  <a:gd name="connsiteY18" fmla="*/ 1149541 h 1382699"/>
                  <a:gd name="connsiteX19" fmla="*/ 1386538 w 2100415"/>
                  <a:gd name="connsiteY19" fmla="*/ 1108847 h 1382699"/>
                  <a:gd name="connsiteX20" fmla="*/ 1075927 w 2100415"/>
                  <a:gd name="connsiteY20" fmla="*/ 988832 h 1382699"/>
                  <a:gd name="connsiteX21" fmla="*/ 708210 w 2100415"/>
                  <a:gd name="connsiteY21" fmla="*/ 844600 h 1382699"/>
                  <a:gd name="connsiteX22" fmla="*/ 357171 w 2100415"/>
                  <a:gd name="connsiteY22" fmla="*/ 708908 h 1382699"/>
                  <a:gd name="connsiteX23" fmla="*/ 180918 w 2100415"/>
                  <a:gd name="connsiteY23" fmla="*/ 639994 h 1382699"/>
                  <a:gd name="connsiteX24" fmla="*/ 126881 w 2100415"/>
                  <a:gd name="connsiteY24" fmla="*/ 578752 h 1382699"/>
                  <a:gd name="connsiteX25" fmla="*/ 18407 w 2100415"/>
                  <a:gd name="connsiteY25" fmla="*/ 342725 h 1382699"/>
                  <a:gd name="connsiteX26" fmla="*/ 12537 w 2100415"/>
                  <a:gd name="connsiteY26" fmla="*/ 82348 h 1382699"/>
                  <a:gd name="connsiteX27" fmla="*/ 34218 w 2100415"/>
                  <a:gd name="connsiteY27" fmla="*/ 4628 h 138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2100415" h="1382699">
                    <a:moveTo>
                      <a:pt x="34218" y="4628"/>
                    </a:moveTo>
                    <a:cubicBezTo>
                      <a:pt x="48828" y="-6379"/>
                      <a:pt x="59969" y="5029"/>
                      <a:pt x="72311" y="10232"/>
                    </a:cubicBezTo>
                    <a:cubicBezTo>
                      <a:pt x="121544" y="31047"/>
                      <a:pt x="171178" y="50993"/>
                      <a:pt x="220211" y="72408"/>
                    </a:cubicBezTo>
                    <a:cubicBezTo>
                      <a:pt x="379119" y="141655"/>
                      <a:pt x="539228" y="208100"/>
                      <a:pt x="698270" y="277147"/>
                    </a:cubicBezTo>
                    <a:cubicBezTo>
                      <a:pt x="816817" y="328582"/>
                      <a:pt x="936098" y="378416"/>
                      <a:pt x="1055179" y="428717"/>
                    </a:cubicBezTo>
                    <a:cubicBezTo>
                      <a:pt x="1147109" y="467544"/>
                      <a:pt x="1239905" y="504235"/>
                      <a:pt x="1331234" y="544329"/>
                    </a:cubicBezTo>
                    <a:cubicBezTo>
                      <a:pt x="1479201" y="609307"/>
                      <a:pt x="1628036" y="672283"/>
                      <a:pt x="1777137" y="734592"/>
                    </a:cubicBezTo>
                    <a:cubicBezTo>
                      <a:pt x="1862129" y="770149"/>
                      <a:pt x="1946186" y="807908"/>
                      <a:pt x="2031043" y="844000"/>
                    </a:cubicBezTo>
                    <a:cubicBezTo>
                      <a:pt x="2042051" y="848670"/>
                      <a:pt x="2041717" y="855140"/>
                      <a:pt x="2040717" y="864080"/>
                    </a:cubicBezTo>
                    <a:cubicBezTo>
                      <a:pt x="2034513" y="920452"/>
                      <a:pt x="2036647" y="976756"/>
                      <a:pt x="2040250" y="1033329"/>
                    </a:cubicBezTo>
                    <a:cubicBezTo>
                      <a:pt x="2044319" y="1096705"/>
                      <a:pt x="2051791" y="1159414"/>
                      <a:pt x="2065000" y="1221457"/>
                    </a:cubicBezTo>
                    <a:cubicBezTo>
                      <a:pt x="2075607" y="1271290"/>
                      <a:pt x="2087482" y="1320791"/>
                      <a:pt x="2099090" y="1370424"/>
                    </a:cubicBezTo>
                    <a:cubicBezTo>
                      <a:pt x="2100224" y="1375161"/>
                      <a:pt x="2102159" y="1379297"/>
                      <a:pt x="2097088" y="1382700"/>
                    </a:cubicBezTo>
                    <a:cubicBezTo>
                      <a:pt x="2050990" y="1369290"/>
                      <a:pt x="2007427" y="1349277"/>
                      <a:pt x="1962730" y="1332132"/>
                    </a:cubicBezTo>
                    <a:cubicBezTo>
                      <a:pt x="1853323" y="1290036"/>
                      <a:pt x="1744048" y="1247407"/>
                      <a:pt x="1634707" y="1205112"/>
                    </a:cubicBezTo>
                    <a:cubicBezTo>
                      <a:pt x="1601017" y="1192036"/>
                      <a:pt x="1567128" y="1179361"/>
                      <a:pt x="1533372" y="1166486"/>
                    </a:cubicBezTo>
                    <a:cubicBezTo>
                      <a:pt x="1527901" y="1164751"/>
                      <a:pt x="1522831" y="1162216"/>
                      <a:pt x="1518094" y="1159081"/>
                    </a:cubicBezTo>
                    <a:cubicBezTo>
                      <a:pt x="1515293" y="1158414"/>
                      <a:pt x="1512491" y="1157746"/>
                      <a:pt x="1509689" y="1157079"/>
                    </a:cubicBezTo>
                    <a:cubicBezTo>
                      <a:pt x="1505019" y="1153811"/>
                      <a:pt x="1499815" y="1151609"/>
                      <a:pt x="1494545" y="1149541"/>
                    </a:cubicBezTo>
                    <a:cubicBezTo>
                      <a:pt x="1458521" y="1135999"/>
                      <a:pt x="1422429" y="1122722"/>
                      <a:pt x="1386538" y="1108847"/>
                    </a:cubicBezTo>
                    <a:cubicBezTo>
                      <a:pt x="1282934" y="1068953"/>
                      <a:pt x="1179331" y="1029192"/>
                      <a:pt x="1075927" y="988832"/>
                    </a:cubicBezTo>
                    <a:cubicBezTo>
                      <a:pt x="953243" y="940999"/>
                      <a:pt x="830893" y="892433"/>
                      <a:pt x="708210" y="844600"/>
                    </a:cubicBezTo>
                    <a:cubicBezTo>
                      <a:pt x="591330" y="799103"/>
                      <a:pt x="474184" y="754205"/>
                      <a:pt x="357171" y="708908"/>
                    </a:cubicBezTo>
                    <a:cubicBezTo>
                      <a:pt x="298331" y="686159"/>
                      <a:pt x="239291" y="663944"/>
                      <a:pt x="180918" y="639994"/>
                    </a:cubicBezTo>
                    <a:cubicBezTo>
                      <a:pt x="153699" y="628853"/>
                      <a:pt x="142759" y="600834"/>
                      <a:pt x="126881" y="578752"/>
                    </a:cubicBezTo>
                    <a:cubicBezTo>
                      <a:pt x="75579" y="507237"/>
                      <a:pt x="39622" y="428050"/>
                      <a:pt x="18407" y="342725"/>
                    </a:cubicBezTo>
                    <a:cubicBezTo>
                      <a:pt x="-3007" y="256667"/>
                      <a:pt x="-6743" y="169674"/>
                      <a:pt x="12537" y="82348"/>
                    </a:cubicBezTo>
                    <a:cubicBezTo>
                      <a:pt x="18341" y="56130"/>
                      <a:pt x="24078" y="29779"/>
                      <a:pt x="34218" y="4628"/>
                    </a:cubicBezTo>
                    <a:close/>
                  </a:path>
                </a:pathLst>
              </a:custGeom>
              <a:solidFill>
                <a:srgbClr val="FCF9F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7" name="자유형: 도형 96">
                <a:extLst>
                  <a:ext uri="{FF2B5EF4-FFF2-40B4-BE49-F238E27FC236}">
                    <a16:creationId xmlns:a16="http://schemas.microsoft.com/office/drawing/2014/main" id="{55FD2EBB-648C-48CC-BEE4-223159B95093}"/>
                  </a:ext>
                </a:extLst>
              </p:cNvPr>
              <p:cNvSpPr/>
              <p:nvPr/>
            </p:nvSpPr>
            <p:spPr>
              <a:xfrm>
                <a:off x="3244326" y="3309118"/>
                <a:ext cx="5808552" cy="1969273"/>
              </a:xfrm>
              <a:custGeom>
                <a:avLst/>
                <a:gdLst>
                  <a:gd name="connsiteX0" fmla="*/ 5808553 w 5808552"/>
                  <a:gd name="connsiteY0" fmla="*/ 0 h 1969273"/>
                  <a:gd name="connsiteX1" fmla="*/ 2161337 w 5808552"/>
                  <a:gd name="connsiteY1" fmla="*/ 1178735 h 1969273"/>
                  <a:gd name="connsiteX2" fmla="*/ 2046859 w 5808552"/>
                  <a:gd name="connsiteY2" fmla="*/ 1180203 h 1969273"/>
                  <a:gd name="connsiteX3" fmla="*/ 118681 w 5808552"/>
                  <a:gd name="connsiteY3" fmla="*/ 384662 h 1969273"/>
                  <a:gd name="connsiteX4" fmla="*/ 98867 w 5808552"/>
                  <a:gd name="connsiteY4" fmla="*/ 389465 h 1969273"/>
                  <a:gd name="connsiteX5" fmla="*/ 36091 w 5808552"/>
                  <a:gd name="connsiteY5" fmla="*/ 493603 h 1969273"/>
                  <a:gd name="connsiteX6" fmla="*/ 36091 w 5808552"/>
                  <a:gd name="connsiteY6" fmla="*/ 493603 h 1969273"/>
                  <a:gd name="connsiteX7" fmla="*/ 36091 w 5808552"/>
                  <a:gd name="connsiteY7" fmla="*/ 493603 h 1969273"/>
                  <a:gd name="connsiteX8" fmla="*/ 0 w 5808552"/>
                  <a:gd name="connsiteY8" fmla="*/ 573590 h 1969273"/>
                  <a:gd name="connsiteX9" fmla="*/ 1982282 w 5808552"/>
                  <a:gd name="connsiteY9" fmla="*/ 1414362 h 1969273"/>
                  <a:gd name="connsiteX10" fmla="*/ 1998894 w 5808552"/>
                  <a:gd name="connsiteY10" fmla="*/ 1435844 h 1969273"/>
                  <a:gd name="connsiteX11" fmla="*/ 2000295 w 5808552"/>
                  <a:gd name="connsiteY11" fmla="*/ 1615233 h 1969273"/>
                  <a:gd name="connsiteX12" fmla="*/ 2062870 w 5808552"/>
                  <a:gd name="connsiteY12" fmla="*/ 1951662 h 1969273"/>
                  <a:gd name="connsiteX13" fmla="*/ 2105299 w 5808552"/>
                  <a:gd name="connsiteY13" fmla="*/ 1969273 h 1969273"/>
                  <a:gd name="connsiteX14" fmla="*/ 2095960 w 5808552"/>
                  <a:gd name="connsiteY14" fmla="*/ 1947992 h 1969273"/>
                  <a:gd name="connsiteX15" fmla="*/ 2054398 w 5808552"/>
                  <a:gd name="connsiteY15" fmla="*/ 1772273 h 1969273"/>
                  <a:gd name="connsiteX16" fmla="*/ 2034118 w 5808552"/>
                  <a:gd name="connsiteY16" fmla="*/ 1604425 h 1969273"/>
                  <a:gd name="connsiteX17" fmla="*/ 2031449 w 5808552"/>
                  <a:gd name="connsiteY17" fmla="*/ 1443849 h 1969273"/>
                  <a:gd name="connsiteX18" fmla="*/ 2050462 w 5808552"/>
                  <a:gd name="connsiteY18" fmla="*/ 1411027 h 1969273"/>
                  <a:gd name="connsiteX19" fmla="*/ 5780333 w 5808552"/>
                  <a:gd name="connsiteY19" fmla="*/ 153238 h 1969273"/>
                  <a:gd name="connsiteX20" fmla="*/ 5808553 w 5808552"/>
                  <a:gd name="connsiteY20" fmla="*/ 0 h 1969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08552" h="1969273">
                    <a:moveTo>
                      <a:pt x="5808553" y="0"/>
                    </a:moveTo>
                    <a:cubicBezTo>
                      <a:pt x="5776864" y="9607"/>
                      <a:pt x="2220244" y="1156053"/>
                      <a:pt x="2161337" y="1178735"/>
                    </a:cubicBezTo>
                    <a:cubicBezTo>
                      <a:pt x="2121844" y="1193946"/>
                      <a:pt x="2087621" y="1198216"/>
                      <a:pt x="2046859" y="1180203"/>
                    </a:cubicBezTo>
                    <a:cubicBezTo>
                      <a:pt x="1933382" y="1130036"/>
                      <a:pt x="176787" y="409078"/>
                      <a:pt x="118681" y="384662"/>
                    </a:cubicBezTo>
                    <a:cubicBezTo>
                      <a:pt x="110809" y="381393"/>
                      <a:pt x="104938" y="381193"/>
                      <a:pt x="98867" y="389465"/>
                    </a:cubicBezTo>
                    <a:cubicBezTo>
                      <a:pt x="74851" y="422354"/>
                      <a:pt x="51435" y="455510"/>
                      <a:pt x="36091" y="493603"/>
                    </a:cubicBezTo>
                    <a:lnTo>
                      <a:pt x="36091" y="493603"/>
                    </a:lnTo>
                    <a:cubicBezTo>
                      <a:pt x="36091" y="493603"/>
                      <a:pt x="36091" y="493603"/>
                      <a:pt x="36091" y="493603"/>
                    </a:cubicBezTo>
                    <a:cubicBezTo>
                      <a:pt x="18813" y="517886"/>
                      <a:pt x="10207" y="546105"/>
                      <a:pt x="0" y="573590"/>
                    </a:cubicBezTo>
                    <a:cubicBezTo>
                      <a:pt x="11007" y="577126"/>
                      <a:pt x="1927779" y="1389479"/>
                      <a:pt x="1982282" y="1414362"/>
                    </a:cubicBezTo>
                    <a:cubicBezTo>
                      <a:pt x="1991956" y="1418766"/>
                      <a:pt x="1999827" y="1422301"/>
                      <a:pt x="1998894" y="1435844"/>
                    </a:cubicBezTo>
                    <a:cubicBezTo>
                      <a:pt x="1995024" y="1495618"/>
                      <a:pt x="1996292" y="1555258"/>
                      <a:pt x="2000295" y="1615233"/>
                    </a:cubicBezTo>
                    <a:cubicBezTo>
                      <a:pt x="2007966" y="1730044"/>
                      <a:pt x="2033050" y="1841186"/>
                      <a:pt x="2062870" y="1951662"/>
                    </a:cubicBezTo>
                    <a:cubicBezTo>
                      <a:pt x="2075346" y="1961468"/>
                      <a:pt x="2091223" y="1963269"/>
                      <a:pt x="2105299" y="1969273"/>
                    </a:cubicBezTo>
                    <a:cubicBezTo>
                      <a:pt x="2102164" y="1962202"/>
                      <a:pt x="2098228" y="1955331"/>
                      <a:pt x="2095960" y="1947992"/>
                    </a:cubicBezTo>
                    <a:cubicBezTo>
                      <a:pt x="2078147" y="1890353"/>
                      <a:pt x="2066073" y="1831313"/>
                      <a:pt x="2054398" y="1772273"/>
                    </a:cubicBezTo>
                    <a:cubicBezTo>
                      <a:pt x="2043457" y="1716902"/>
                      <a:pt x="2039254" y="1660664"/>
                      <a:pt x="2034118" y="1604425"/>
                    </a:cubicBezTo>
                    <a:cubicBezTo>
                      <a:pt x="2029181" y="1550722"/>
                      <a:pt x="2032183" y="1497352"/>
                      <a:pt x="2031449" y="1443849"/>
                    </a:cubicBezTo>
                    <a:cubicBezTo>
                      <a:pt x="2031249" y="1431374"/>
                      <a:pt x="2032183" y="1416764"/>
                      <a:pt x="2050462" y="1411027"/>
                    </a:cubicBezTo>
                    <a:cubicBezTo>
                      <a:pt x="2107101" y="1393148"/>
                      <a:pt x="5750380" y="172117"/>
                      <a:pt x="5780333" y="153238"/>
                    </a:cubicBezTo>
                    <a:cubicBezTo>
                      <a:pt x="5805017" y="97133"/>
                      <a:pt x="5798346" y="50434"/>
                      <a:pt x="5808553" y="0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75" name="그룹 74">
              <a:extLst>
                <a:ext uri="{FF2B5EF4-FFF2-40B4-BE49-F238E27FC236}">
                  <a16:creationId xmlns:a16="http://schemas.microsoft.com/office/drawing/2014/main" id="{5DE29DBF-B5A6-4E15-9DC5-6F93C0D51F21}"/>
                </a:ext>
              </a:extLst>
            </p:cNvPr>
            <p:cNvGrpSpPr/>
            <p:nvPr/>
          </p:nvGrpSpPr>
          <p:grpSpPr>
            <a:xfrm>
              <a:off x="3534039" y="1369064"/>
              <a:ext cx="5635037" cy="2508265"/>
              <a:chOff x="3534039" y="1369064"/>
              <a:chExt cx="5635037" cy="2508265"/>
            </a:xfrm>
          </p:grpSpPr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62C5D06E-A1A7-4EB0-9885-735E406D053B}"/>
                  </a:ext>
                </a:extLst>
              </p:cNvPr>
              <p:cNvSpPr/>
              <p:nvPr/>
            </p:nvSpPr>
            <p:spPr>
              <a:xfrm>
                <a:off x="3723052" y="1369064"/>
                <a:ext cx="5387532" cy="1458392"/>
              </a:xfrm>
              <a:custGeom>
                <a:avLst/>
                <a:gdLst>
                  <a:gd name="connsiteX0" fmla="*/ 0 w 5387532"/>
                  <a:gd name="connsiteY0" fmla="*/ 887804 h 1458392"/>
                  <a:gd name="connsiteX1" fmla="*/ 2437992 w 5387532"/>
                  <a:gd name="connsiteY1" fmla="*/ 1458392 h 1458392"/>
                  <a:gd name="connsiteX2" fmla="*/ 5387533 w 5387532"/>
                  <a:gd name="connsiteY2" fmla="*/ 369185 h 1458392"/>
                  <a:gd name="connsiteX3" fmla="*/ 2682092 w 5387532"/>
                  <a:gd name="connsiteY3" fmla="*/ 0 h 1458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87532" h="1458392">
                    <a:moveTo>
                      <a:pt x="0" y="887804"/>
                    </a:moveTo>
                    <a:lnTo>
                      <a:pt x="2437992" y="1458392"/>
                    </a:lnTo>
                    <a:lnTo>
                      <a:pt x="5387533" y="369185"/>
                    </a:lnTo>
                    <a:lnTo>
                      <a:pt x="2682092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043424F1-2F6A-44A1-ABE1-2714FC6D45AE}"/>
                  </a:ext>
                </a:extLst>
              </p:cNvPr>
              <p:cNvSpPr/>
              <p:nvPr/>
            </p:nvSpPr>
            <p:spPr>
              <a:xfrm>
                <a:off x="6118039" y="2034838"/>
                <a:ext cx="2949701" cy="1700045"/>
              </a:xfrm>
              <a:custGeom>
                <a:avLst/>
                <a:gdLst>
                  <a:gd name="connsiteX0" fmla="*/ 2881803 w 2949701"/>
                  <a:gd name="connsiteY0" fmla="*/ 144244 h 1700045"/>
                  <a:gd name="connsiteX1" fmla="*/ 2894812 w 2949701"/>
                  <a:gd name="connsiteY1" fmla="*/ 380272 h 1700045"/>
                  <a:gd name="connsiteX2" fmla="*/ 2949182 w 2949701"/>
                  <a:gd name="connsiteY2" fmla="*/ 614765 h 1700045"/>
                  <a:gd name="connsiteX3" fmla="*/ 103713 w 2949701"/>
                  <a:gd name="connsiteY3" fmla="*/ 1694299 h 1700045"/>
                  <a:gd name="connsiteX4" fmla="*/ 58615 w 2949701"/>
                  <a:gd name="connsiteY4" fmla="*/ 1695367 h 1700045"/>
                  <a:gd name="connsiteX5" fmla="*/ 57014 w 2949701"/>
                  <a:gd name="connsiteY5" fmla="*/ 1688428 h 1700045"/>
                  <a:gd name="connsiteX6" fmla="*/ 6447 w 2949701"/>
                  <a:gd name="connsiteY6" fmla="*/ 1362874 h 1700045"/>
                  <a:gd name="connsiteX7" fmla="*/ 643 w 2949701"/>
                  <a:gd name="connsiteY7" fmla="*/ 1097093 h 1700045"/>
                  <a:gd name="connsiteX8" fmla="*/ 25993 w 2949701"/>
                  <a:gd name="connsiteY8" fmla="*/ 1062536 h 1700045"/>
                  <a:gd name="connsiteX9" fmla="*/ 2868394 w 2949701"/>
                  <a:gd name="connsiteY9" fmla="*/ 4816 h 1700045"/>
                  <a:gd name="connsiteX10" fmla="*/ 2897347 w 2949701"/>
                  <a:gd name="connsiteY10" fmla="*/ 3282 h 1700045"/>
                  <a:gd name="connsiteX11" fmla="*/ 2881803 w 2949701"/>
                  <a:gd name="connsiteY11" fmla="*/ 144244 h 1700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49701" h="1700045">
                    <a:moveTo>
                      <a:pt x="2881803" y="144244"/>
                    </a:moveTo>
                    <a:cubicBezTo>
                      <a:pt x="2880069" y="223232"/>
                      <a:pt x="2882337" y="302152"/>
                      <a:pt x="2894812" y="380272"/>
                    </a:cubicBezTo>
                    <a:cubicBezTo>
                      <a:pt x="2898415" y="403020"/>
                      <a:pt x="2955720" y="610295"/>
                      <a:pt x="2949182" y="614765"/>
                    </a:cubicBezTo>
                    <a:cubicBezTo>
                      <a:pt x="2917828" y="636179"/>
                      <a:pt x="345878" y="1602170"/>
                      <a:pt x="103713" y="1694299"/>
                    </a:cubicBezTo>
                    <a:cubicBezTo>
                      <a:pt x="88903" y="1699903"/>
                      <a:pt x="73826" y="1703306"/>
                      <a:pt x="58615" y="1695367"/>
                    </a:cubicBezTo>
                    <a:cubicBezTo>
                      <a:pt x="56948" y="1693299"/>
                      <a:pt x="56414" y="1691030"/>
                      <a:pt x="57014" y="1688428"/>
                    </a:cubicBezTo>
                    <a:cubicBezTo>
                      <a:pt x="62952" y="1679556"/>
                      <a:pt x="16920" y="1463476"/>
                      <a:pt x="6447" y="1362874"/>
                    </a:cubicBezTo>
                    <a:cubicBezTo>
                      <a:pt x="-2760" y="1274614"/>
                      <a:pt x="576" y="1185753"/>
                      <a:pt x="643" y="1097093"/>
                    </a:cubicBezTo>
                    <a:cubicBezTo>
                      <a:pt x="643" y="1079014"/>
                      <a:pt x="9182" y="1068874"/>
                      <a:pt x="25993" y="1062536"/>
                    </a:cubicBezTo>
                    <a:cubicBezTo>
                      <a:pt x="165755" y="1009967"/>
                      <a:pt x="2827366" y="19360"/>
                      <a:pt x="2868394" y="4816"/>
                    </a:cubicBezTo>
                    <a:cubicBezTo>
                      <a:pt x="2877601" y="1547"/>
                      <a:pt x="2887340" y="-3323"/>
                      <a:pt x="2897347" y="3282"/>
                    </a:cubicBezTo>
                    <a:cubicBezTo>
                      <a:pt x="2897280" y="9486"/>
                      <a:pt x="2882337" y="118427"/>
                      <a:pt x="2881803" y="144244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6DD209E0-A0FC-4262-9CF3-390691551A0F}"/>
                  </a:ext>
                </a:extLst>
              </p:cNvPr>
              <p:cNvSpPr/>
              <p:nvPr/>
            </p:nvSpPr>
            <p:spPr>
              <a:xfrm>
                <a:off x="3534039" y="1731248"/>
                <a:ext cx="5635037" cy="2146081"/>
              </a:xfrm>
              <a:custGeom>
                <a:avLst/>
                <a:gdLst>
                  <a:gd name="connsiteX0" fmla="*/ 2642149 w 5635037"/>
                  <a:gd name="connsiteY0" fmla="*/ 1996489 h 2146081"/>
                  <a:gd name="connsiteX1" fmla="*/ 2691982 w 5635037"/>
                  <a:gd name="connsiteY1" fmla="*/ 1989550 h 2146081"/>
                  <a:gd name="connsiteX2" fmla="*/ 5533249 w 5635037"/>
                  <a:gd name="connsiteY2" fmla="*/ 914285 h 2146081"/>
                  <a:gd name="connsiteX3" fmla="*/ 5616706 w 5635037"/>
                  <a:gd name="connsiteY3" fmla="*/ 951177 h 2146081"/>
                  <a:gd name="connsiteX4" fmla="*/ 5622043 w 5635037"/>
                  <a:gd name="connsiteY4" fmla="*/ 974793 h 2146081"/>
                  <a:gd name="connsiteX5" fmla="*/ 5546858 w 5635037"/>
                  <a:gd name="connsiteY5" fmla="*/ 1059518 h 2146081"/>
                  <a:gd name="connsiteX6" fmla="*/ 2707727 w 5635037"/>
                  <a:gd name="connsiteY6" fmla="*/ 2131114 h 2146081"/>
                  <a:gd name="connsiteX7" fmla="*/ 2661095 w 5635037"/>
                  <a:gd name="connsiteY7" fmla="*/ 2145990 h 2146081"/>
                  <a:gd name="connsiteX8" fmla="*/ 2637412 w 5635037"/>
                  <a:gd name="connsiteY8" fmla="*/ 2137451 h 2146081"/>
                  <a:gd name="connsiteX9" fmla="*/ 152721 w 5635037"/>
                  <a:gd name="connsiteY9" fmla="*/ 1530638 h 2146081"/>
                  <a:gd name="connsiteX10" fmla="*/ 118364 w 5635037"/>
                  <a:gd name="connsiteY10" fmla="*/ 1503620 h 2146081"/>
                  <a:gd name="connsiteX11" fmla="*/ 2819 w 5635037"/>
                  <a:gd name="connsiteY11" fmla="*/ 1098811 h 2146081"/>
                  <a:gd name="connsiteX12" fmla="*/ 191214 w 5635037"/>
                  <a:gd name="connsiteY12" fmla="*/ 524420 h 2146081"/>
                  <a:gd name="connsiteX13" fmla="*/ 232509 w 5635037"/>
                  <a:gd name="connsiteY13" fmla="*/ 521552 h 2146081"/>
                  <a:gd name="connsiteX14" fmla="*/ 2589179 w 5635037"/>
                  <a:gd name="connsiteY14" fmla="*/ 1086669 h 2146081"/>
                  <a:gd name="connsiteX15" fmla="*/ 2648419 w 5635037"/>
                  <a:gd name="connsiteY15" fmla="*/ 1083000 h 2146081"/>
                  <a:gd name="connsiteX16" fmla="*/ 5541588 w 5635037"/>
                  <a:gd name="connsiteY16" fmla="*/ 6534 h 2146081"/>
                  <a:gd name="connsiteX17" fmla="*/ 5611569 w 5635037"/>
                  <a:gd name="connsiteY17" fmla="*/ 18543 h 2146081"/>
                  <a:gd name="connsiteX18" fmla="*/ 5631716 w 5635037"/>
                  <a:gd name="connsiteY18" fmla="*/ 59504 h 2146081"/>
                  <a:gd name="connsiteX19" fmla="*/ 5588620 w 5635037"/>
                  <a:gd name="connsiteY19" fmla="*/ 138624 h 2146081"/>
                  <a:gd name="connsiteX20" fmla="*/ 2655958 w 5635037"/>
                  <a:gd name="connsiteY20" fmla="*/ 1232102 h 2146081"/>
                  <a:gd name="connsiteX21" fmla="*/ 2594716 w 5635037"/>
                  <a:gd name="connsiteY21" fmla="*/ 1235771 h 2146081"/>
                  <a:gd name="connsiteX22" fmla="*/ 277940 w 5635037"/>
                  <a:gd name="connsiteY22" fmla="*/ 679192 h 2146081"/>
                  <a:gd name="connsiteX23" fmla="*/ 231375 w 5635037"/>
                  <a:gd name="connsiteY23" fmla="*/ 697671 h 2146081"/>
                  <a:gd name="connsiteX24" fmla="*/ 177271 w 5635037"/>
                  <a:gd name="connsiteY24" fmla="*/ 800808 h 2146081"/>
                  <a:gd name="connsiteX25" fmla="*/ 136043 w 5635037"/>
                  <a:gd name="connsiteY25" fmla="*/ 978329 h 2146081"/>
                  <a:gd name="connsiteX26" fmla="*/ 135910 w 5635037"/>
                  <a:gd name="connsiteY26" fmla="*/ 1091406 h 2146081"/>
                  <a:gd name="connsiteX27" fmla="*/ 206358 w 5635037"/>
                  <a:gd name="connsiteY27" fmla="*/ 1373131 h 2146081"/>
                  <a:gd name="connsiteX28" fmla="*/ 241582 w 5635037"/>
                  <a:gd name="connsiteY28" fmla="*/ 1403352 h 2146081"/>
                  <a:gd name="connsiteX29" fmla="*/ 2606124 w 5635037"/>
                  <a:gd name="connsiteY29" fmla="*/ 1981545 h 2146081"/>
                  <a:gd name="connsiteX30" fmla="*/ 2642149 w 5635037"/>
                  <a:gd name="connsiteY30" fmla="*/ 1996489 h 2146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635037" h="2146081">
                    <a:moveTo>
                      <a:pt x="2642149" y="1996489"/>
                    </a:moveTo>
                    <a:cubicBezTo>
                      <a:pt x="2659427" y="1998824"/>
                      <a:pt x="2675371" y="1995888"/>
                      <a:pt x="2691982" y="1989550"/>
                    </a:cubicBezTo>
                    <a:cubicBezTo>
                      <a:pt x="3012200" y="1867934"/>
                      <a:pt x="5465203" y="940437"/>
                      <a:pt x="5533249" y="914285"/>
                    </a:cubicBezTo>
                    <a:cubicBezTo>
                      <a:pt x="5567606" y="894539"/>
                      <a:pt x="5607033" y="911950"/>
                      <a:pt x="5616706" y="951177"/>
                    </a:cubicBezTo>
                    <a:cubicBezTo>
                      <a:pt x="5616706" y="954913"/>
                      <a:pt x="5621976" y="973192"/>
                      <a:pt x="5622043" y="974793"/>
                    </a:cubicBezTo>
                    <a:cubicBezTo>
                      <a:pt x="5632383" y="1029831"/>
                      <a:pt x="5589154" y="1044040"/>
                      <a:pt x="5546858" y="1059518"/>
                    </a:cubicBezTo>
                    <a:cubicBezTo>
                      <a:pt x="5475477" y="1085736"/>
                      <a:pt x="2929011" y="2051726"/>
                      <a:pt x="2707727" y="2131114"/>
                    </a:cubicBezTo>
                    <a:cubicBezTo>
                      <a:pt x="2692383" y="2136584"/>
                      <a:pt x="2676639" y="2141054"/>
                      <a:pt x="2661095" y="2145990"/>
                    </a:cubicBezTo>
                    <a:cubicBezTo>
                      <a:pt x="2657693" y="2147058"/>
                      <a:pt x="2641281" y="2138385"/>
                      <a:pt x="2637412" y="2137451"/>
                    </a:cubicBezTo>
                    <a:cubicBezTo>
                      <a:pt x="2621935" y="2133715"/>
                      <a:pt x="287346" y="1562994"/>
                      <a:pt x="152721" y="1530638"/>
                    </a:cubicBezTo>
                    <a:cubicBezTo>
                      <a:pt x="136043" y="1526636"/>
                      <a:pt x="126170" y="1518897"/>
                      <a:pt x="118364" y="1503620"/>
                    </a:cubicBezTo>
                    <a:cubicBezTo>
                      <a:pt x="53454" y="1376133"/>
                      <a:pt x="14094" y="1241642"/>
                      <a:pt x="2819" y="1098811"/>
                    </a:cubicBezTo>
                    <a:cubicBezTo>
                      <a:pt x="-14326" y="880996"/>
                      <a:pt x="46516" y="689199"/>
                      <a:pt x="191214" y="524420"/>
                    </a:cubicBezTo>
                    <a:cubicBezTo>
                      <a:pt x="206091" y="507475"/>
                      <a:pt x="218499" y="517816"/>
                      <a:pt x="232509" y="521552"/>
                    </a:cubicBezTo>
                    <a:cubicBezTo>
                      <a:pt x="326439" y="539697"/>
                      <a:pt x="2324599" y="1022893"/>
                      <a:pt x="2589179" y="1086669"/>
                    </a:cubicBezTo>
                    <a:cubicBezTo>
                      <a:pt x="2609593" y="1091606"/>
                      <a:pt x="2628539" y="1090472"/>
                      <a:pt x="2648419" y="1083000"/>
                    </a:cubicBezTo>
                    <a:cubicBezTo>
                      <a:pt x="2853759" y="1006215"/>
                      <a:pt x="5341786" y="80451"/>
                      <a:pt x="5541588" y="6534"/>
                    </a:cubicBezTo>
                    <a:cubicBezTo>
                      <a:pt x="5569207" y="-5407"/>
                      <a:pt x="5596492" y="-737"/>
                      <a:pt x="5611569" y="18543"/>
                    </a:cubicBezTo>
                    <a:cubicBezTo>
                      <a:pt x="5620108" y="31351"/>
                      <a:pt x="5627981" y="44427"/>
                      <a:pt x="5631716" y="59504"/>
                    </a:cubicBezTo>
                    <a:cubicBezTo>
                      <a:pt x="5641990" y="87123"/>
                      <a:pt x="5628648" y="120479"/>
                      <a:pt x="5588620" y="138624"/>
                    </a:cubicBezTo>
                    <a:cubicBezTo>
                      <a:pt x="5587086" y="138891"/>
                      <a:pt x="2810930" y="1173595"/>
                      <a:pt x="2655958" y="1232102"/>
                    </a:cubicBezTo>
                    <a:cubicBezTo>
                      <a:pt x="2635277" y="1239907"/>
                      <a:pt x="2616131" y="1240908"/>
                      <a:pt x="2594716" y="1235771"/>
                    </a:cubicBezTo>
                    <a:cubicBezTo>
                      <a:pt x="2317061" y="1169326"/>
                      <a:pt x="340916" y="696604"/>
                      <a:pt x="277940" y="679192"/>
                    </a:cubicBezTo>
                    <a:cubicBezTo>
                      <a:pt x="256058" y="673121"/>
                      <a:pt x="242983" y="679059"/>
                      <a:pt x="231375" y="697671"/>
                    </a:cubicBezTo>
                    <a:cubicBezTo>
                      <a:pt x="210761" y="730760"/>
                      <a:pt x="190747" y="763983"/>
                      <a:pt x="177271" y="800808"/>
                    </a:cubicBezTo>
                    <a:cubicBezTo>
                      <a:pt x="153121" y="857580"/>
                      <a:pt x="140179" y="916887"/>
                      <a:pt x="136043" y="978329"/>
                    </a:cubicBezTo>
                    <a:cubicBezTo>
                      <a:pt x="135509" y="986334"/>
                      <a:pt x="135376" y="1083868"/>
                      <a:pt x="135910" y="1091406"/>
                    </a:cubicBezTo>
                    <a:cubicBezTo>
                      <a:pt x="142781" y="1189540"/>
                      <a:pt x="169599" y="1282536"/>
                      <a:pt x="206358" y="1373131"/>
                    </a:cubicBezTo>
                    <a:cubicBezTo>
                      <a:pt x="213162" y="1389942"/>
                      <a:pt x="224103" y="1399149"/>
                      <a:pt x="241582" y="1403352"/>
                    </a:cubicBezTo>
                    <a:cubicBezTo>
                      <a:pt x="405026" y="1442378"/>
                      <a:pt x="2526336" y="1960598"/>
                      <a:pt x="2606124" y="1981545"/>
                    </a:cubicBezTo>
                    <a:cubicBezTo>
                      <a:pt x="2618666" y="1984947"/>
                      <a:pt x="2632542" y="1985748"/>
                      <a:pt x="2642149" y="1996489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871C5978-3CC3-490E-90DE-5BDA5EB14AAF}"/>
                  </a:ext>
                </a:extLst>
              </p:cNvPr>
              <p:cNvSpPr/>
              <p:nvPr/>
            </p:nvSpPr>
            <p:spPr>
              <a:xfrm>
                <a:off x="3706574" y="1898358"/>
                <a:ext cx="5347038" cy="1825508"/>
              </a:xfrm>
              <a:custGeom>
                <a:avLst/>
                <a:gdLst>
                  <a:gd name="connsiteX0" fmla="*/ 0 w 5347038"/>
                  <a:gd name="connsiteY0" fmla="*/ 630362 h 1825508"/>
                  <a:gd name="connsiteX1" fmla="*/ 64310 w 5347038"/>
                  <a:gd name="connsiteY1" fmla="*/ 511948 h 1825508"/>
                  <a:gd name="connsiteX2" fmla="*/ 91929 w 5347038"/>
                  <a:gd name="connsiteY2" fmla="*/ 502675 h 1825508"/>
                  <a:gd name="connsiteX3" fmla="*/ 2432322 w 5347038"/>
                  <a:gd name="connsiteY3" fmla="*/ 1064791 h 1825508"/>
                  <a:gd name="connsiteX4" fmla="*/ 2472816 w 5347038"/>
                  <a:gd name="connsiteY4" fmla="*/ 1062456 h 1825508"/>
                  <a:gd name="connsiteX5" fmla="*/ 5341635 w 5347038"/>
                  <a:gd name="connsiteY5" fmla="*/ 0 h 1825508"/>
                  <a:gd name="connsiteX6" fmla="*/ 5346172 w 5347038"/>
                  <a:gd name="connsiteY6" fmla="*/ 8939 h 1825508"/>
                  <a:gd name="connsiteX7" fmla="*/ 5308746 w 5347038"/>
                  <a:gd name="connsiteY7" fmla="*/ 139695 h 1825508"/>
                  <a:gd name="connsiteX8" fmla="*/ 5308679 w 5347038"/>
                  <a:gd name="connsiteY8" fmla="*/ 139628 h 1825508"/>
                  <a:gd name="connsiteX9" fmla="*/ 2437059 w 5347038"/>
                  <a:gd name="connsiteY9" fmla="*/ 1205220 h 1825508"/>
                  <a:gd name="connsiteX10" fmla="*/ 2417979 w 5347038"/>
                  <a:gd name="connsiteY10" fmla="*/ 1230104 h 1825508"/>
                  <a:gd name="connsiteX11" fmla="*/ 2419046 w 5347038"/>
                  <a:gd name="connsiteY11" fmla="*/ 1426104 h 1825508"/>
                  <a:gd name="connsiteX12" fmla="*/ 2439327 w 5347038"/>
                  <a:gd name="connsiteY12" fmla="*/ 1607761 h 1825508"/>
                  <a:gd name="connsiteX13" fmla="*/ 2480621 w 5347038"/>
                  <a:gd name="connsiteY13" fmla="*/ 1814301 h 1825508"/>
                  <a:gd name="connsiteX14" fmla="*/ 2469547 w 5347038"/>
                  <a:gd name="connsiteY14" fmla="*/ 1825509 h 1825508"/>
                  <a:gd name="connsiteX15" fmla="*/ 2441395 w 5347038"/>
                  <a:gd name="connsiteY15" fmla="*/ 1799424 h 1825508"/>
                  <a:gd name="connsiteX16" fmla="*/ 2396564 w 5347038"/>
                  <a:gd name="connsiteY16" fmla="*/ 1554191 h 1825508"/>
                  <a:gd name="connsiteX17" fmla="*/ 2383889 w 5347038"/>
                  <a:gd name="connsiteY17" fmla="*/ 1244580 h 1825508"/>
                  <a:gd name="connsiteX18" fmla="*/ 2357137 w 5347038"/>
                  <a:gd name="connsiteY18" fmla="*/ 1211157 h 1825508"/>
                  <a:gd name="connsiteX19" fmla="*/ 0 w 5347038"/>
                  <a:gd name="connsiteY19" fmla="*/ 630362 h 1825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347038" h="1825508">
                    <a:moveTo>
                      <a:pt x="0" y="630362"/>
                    </a:moveTo>
                    <a:cubicBezTo>
                      <a:pt x="14677" y="587200"/>
                      <a:pt x="38960" y="549307"/>
                      <a:pt x="64310" y="511948"/>
                    </a:cubicBezTo>
                    <a:cubicBezTo>
                      <a:pt x="71315" y="501608"/>
                      <a:pt x="78987" y="499540"/>
                      <a:pt x="91929" y="502675"/>
                    </a:cubicBezTo>
                    <a:cubicBezTo>
                      <a:pt x="270651" y="546172"/>
                      <a:pt x="2258137" y="1022563"/>
                      <a:pt x="2432322" y="1064791"/>
                    </a:cubicBezTo>
                    <a:cubicBezTo>
                      <a:pt x="2446732" y="1068260"/>
                      <a:pt x="2459274" y="1067526"/>
                      <a:pt x="2472816" y="1062456"/>
                    </a:cubicBezTo>
                    <a:cubicBezTo>
                      <a:pt x="2740732" y="962722"/>
                      <a:pt x="5337833" y="467"/>
                      <a:pt x="5341635" y="0"/>
                    </a:cubicBezTo>
                    <a:cubicBezTo>
                      <a:pt x="5345437" y="1801"/>
                      <a:pt x="5348640" y="3936"/>
                      <a:pt x="5346172" y="8939"/>
                    </a:cubicBezTo>
                    <a:cubicBezTo>
                      <a:pt x="5341635" y="19413"/>
                      <a:pt x="5314950" y="129688"/>
                      <a:pt x="5308746" y="139695"/>
                    </a:cubicBezTo>
                    <a:cubicBezTo>
                      <a:pt x="5308746" y="139695"/>
                      <a:pt x="5308679" y="139628"/>
                      <a:pt x="5308679" y="139628"/>
                    </a:cubicBezTo>
                    <a:cubicBezTo>
                      <a:pt x="5224422" y="165379"/>
                      <a:pt x="2469614" y="1197949"/>
                      <a:pt x="2437059" y="1205220"/>
                    </a:cubicBezTo>
                    <a:cubicBezTo>
                      <a:pt x="2424316" y="1208022"/>
                      <a:pt x="2417845" y="1215627"/>
                      <a:pt x="2417979" y="1230104"/>
                    </a:cubicBezTo>
                    <a:cubicBezTo>
                      <a:pt x="2418579" y="1295415"/>
                      <a:pt x="2415444" y="1360926"/>
                      <a:pt x="2419046" y="1426104"/>
                    </a:cubicBezTo>
                    <a:cubicBezTo>
                      <a:pt x="2422449" y="1486812"/>
                      <a:pt x="2428586" y="1547520"/>
                      <a:pt x="2439327" y="1607761"/>
                    </a:cubicBezTo>
                    <a:cubicBezTo>
                      <a:pt x="2451668" y="1676941"/>
                      <a:pt x="2462409" y="1746389"/>
                      <a:pt x="2480621" y="1814301"/>
                    </a:cubicBezTo>
                    <a:cubicBezTo>
                      <a:pt x="2483890" y="1826509"/>
                      <a:pt x="2476485" y="1825042"/>
                      <a:pt x="2469547" y="1825509"/>
                    </a:cubicBezTo>
                    <a:cubicBezTo>
                      <a:pt x="2452736" y="1824842"/>
                      <a:pt x="2444597" y="1814702"/>
                      <a:pt x="2441395" y="1799424"/>
                    </a:cubicBezTo>
                    <a:cubicBezTo>
                      <a:pt x="2424316" y="1718102"/>
                      <a:pt x="2407505" y="1636780"/>
                      <a:pt x="2396564" y="1554191"/>
                    </a:cubicBezTo>
                    <a:cubicBezTo>
                      <a:pt x="2382888" y="1451188"/>
                      <a:pt x="2383155" y="1347984"/>
                      <a:pt x="2383889" y="1244580"/>
                    </a:cubicBezTo>
                    <a:cubicBezTo>
                      <a:pt x="2384022" y="1224633"/>
                      <a:pt x="2376551" y="1215761"/>
                      <a:pt x="2357137" y="1211157"/>
                    </a:cubicBezTo>
                    <a:cubicBezTo>
                      <a:pt x="2236122" y="1182738"/>
                      <a:pt x="18613" y="645372"/>
                      <a:pt x="0" y="630362"/>
                    </a:cubicBezTo>
                    <a:close/>
                  </a:path>
                </a:pathLst>
              </a:custGeom>
              <a:solidFill>
                <a:srgbClr val="F3EDD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670C4D48-1D88-4877-9361-B973254178AC}"/>
                  </a:ext>
                </a:extLst>
              </p:cNvPr>
              <p:cNvSpPr/>
              <p:nvPr/>
            </p:nvSpPr>
            <p:spPr>
              <a:xfrm>
                <a:off x="3658349" y="2528720"/>
                <a:ext cx="2517838" cy="1199016"/>
              </a:xfrm>
              <a:custGeom>
                <a:avLst/>
                <a:gdLst>
                  <a:gd name="connsiteX0" fmla="*/ 48225 w 2517838"/>
                  <a:gd name="connsiteY0" fmla="*/ 0 h 1199016"/>
                  <a:gd name="connsiteX1" fmla="*/ 2413968 w 2517838"/>
                  <a:gd name="connsiteY1" fmla="*/ 575658 h 1199016"/>
                  <a:gd name="connsiteX2" fmla="*/ 2438985 w 2517838"/>
                  <a:gd name="connsiteY2" fmla="*/ 606613 h 1199016"/>
                  <a:gd name="connsiteX3" fmla="*/ 2438651 w 2517838"/>
                  <a:gd name="connsiteY3" fmla="*/ 762986 h 1199016"/>
                  <a:gd name="connsiteX4" fmla="*/ 2460466 w 2517838"/>
                  <a:gd name="connsiteY4" fmla="*/ 984203 h 1199016"/>
                  <a:gd name="connsiteX5" fmla="*/ 2517839 w 2517838"/>
                  <a:gd name="connsiteY5" fmla="*/ 1195214 h 1199016"/>
                  <a:gd name="connsiteX6" fmla="*/ 2517839 w 2517838"/>
                  <a:gd name="connsiteY6" fmla="*/ 1199016 h 1199016"/>
                  <a:gd name="connsiteX7" fmla="*/ 110000 w 2517838"/>
                  <a:gd name="connsiteY7" fmla="*/ 611216 h 1199016"/>
                  <a:gd name="connsiteX8" fmla="*/ 77778 w 2517838"/>
                  <a:gd name="connsiteY8" fmla="*/ 581996 h 1199016"/>
                  <a:gd name="connsiteX9" fmla="*/ 4728 w 2517838"/>
                  <a:gd name="connsiteY9" fmla="*/ 284994 h 1199016"/>
                  <a:gd name="connsiteX10" fmla="*/ 1193 w 2517838"/>
                  <a:gd name="connsiteY10" fmla="*/ 201337 h 1199016"/>
                  <a:gd name="connsiteX11" fmla="*/ 23942 w 2517838"/>
                  <a:gd name="connsiteY11" fmla="*/ 67313 h 1199016"/>
                  <a:gd name="connsiteX12" fmla="*/ 48225 w 2517838"/>
                  <a:gd name="connsiteY12" fmla="*/ 0 h 119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17838" h="1199016">
                    <a:moveTo>
                      <a:pt x="48225" y="0"/>
                    </a:moveTo>
                    <a:cubicBezTo>
                      <a:pt x="109667" y="20748"/>
                      <a:pt x="2330044" y="555378"/>
                      <a:pt x="2413968" y="575658"/>
                    </a:cubicBezTo>
                    <a:cubicBezTo>
                      <a:pt x="2431914" y="579995"/>
                      <a:pt x="2439585" y="586599"/>
                      <a:pt x="2438985" y="606613"/>
                    </a:cubicBezTo>
                    <a:cubicBezTo>
                      <a:pt x="2437384" y="658715"/>
                      <a:pt x="2437584" y="710884"/>
                      <a:pt x="2438651" y="762986"/>
                    </a:cubicBezTo>
                    <a:cubicBezTo>
                      <a:pt x="2440186" y="837236"/>
                      <a:pt x="2449525" y="910753"/>
                      <a:pt x="2460466" y="984203"/>
                    </a:cubicBezTo>
                    <a:cubicBezTo>
                      <a:pt x="2469406" y="1044644"/>
                      <a:pt x="2503629" y="1189610"/>
                      <a:pt x="2517839" y="1195214"/>
                    </a:cubicBezTo>
                    <a:cubicBezTo>
                      <a:pt x="2517839" y="1196481"/>
                      <a:pt x="2517839" y="1197749"/>
                      <a:pt x="2517839" y="1199016"/>
                    </a:cubicBezTo>
                    <a:cubicBezTo>
                      <a:pt x="2409365" y="1172732"/>
                      <a:pt x="230015" y="639769"/>
                      <a:pt x="110000" y="611216"/>
                    </a:cubicBezTo>
                    <a:cubicBezTo>
                      <a:pt x="92588" y="607080"/>
                      <a:pt x="84116" y="597340"/>
                      <a:pt x="77778" y="581996"/>
                    </a:cubicBezTo>
                    <a:cubicBezTo>
                      <a:pt x="38551" y="486598"/>
                      <a:pt x="9665" y="388798"/>
                      <a:pt x="4728" y="284994"/>
                    </a:cubicBezTo>
                    <a:cubicBezTo>
                      <a:pt x="4528" y="281325"/>
                      <a:pt x="-2810" y="225620"/>
                      <a:pt x="1193" y="201337"/>
                    </a:cubicBezTo>
                    <a:cubicBezTo>
                      <a:pt x="8264" y="156573"/>
                      <a:pt x="11066" y="111142"/>
                      <a:pt x="23942" y="67313"/>
                    </a:cubicBezTo>
                    <a:cubicBezTo>
                      <a:pt x="30746" y="44430"/>
                      <a:pt x="37618" y="21548"/>
                      <a:pt x="48225" y="0"/>
                    </a:cubicBezTo>
                    <a:close/>
                  </a:path>
                </a:pathLst>
              </a:custGeom>
              <a:solidFill>
                <a:srgbClr val="FAF7EE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76" name="자유형: 도형 75">
              <a:extLst>
                <a:ext uri="{FF2B5EF4-FFF2-40B4-BE49-F238E27FC236}">
                  <a16:creationId xmlns:a16="http://schemas.microsoft.com/office/drawing/2014/main" id="{9256E224-872A-47C5-9880-626FD227489B}"/>
                </a:ext>
              </a:extLst>
            </p:cNvPr>
            <p:cNvSpPr/>
            <p:nvPr/>
          </p:nvSpPr>
          <p:spPr>
            <a:xfrm>
              <a:off x="5080041" y="1765134"/>
              <a:ext cx="2773938" cy="839654"/>
            </a:xfrm>
            <a:custGeom>
              <a:avLst/>
              <a:gdLst>
                <a:gd name="connsiteX0" fmla="*/ 1740584 w 2773938"/>
                <a:gd name="connsiteY0" fmla="*/ 819291 h 839654"/>
                <a:gd name="connsiteX1" fmla="*/ 811419 w 2773938"/>
                <a:gd name="connsiteY1" fmla="*/ 715620 h 839654"/>
                <a:gd name="connsiteX2" fmla="*/ 377057 w 2773938"/>
                <a:gd name="connsiteY2" fmla="*/ 469520 h 839654"/>
                <a:gd name="connsiteX3" fmla="*/ 0 w 2773938"/>
                <a:gd name="connsiteY3" fmla="*/ 100001 h 839654"/>
                <a:gd name="connsiteX4" fmla="*/ 548573 w 2773938"/>
                <a:gd name="connsiteY4" fmla="*/ 293933 h 839654"/>
                <a:gd name="connsiteX5" fmla="*/ 1292680 w 2773938"/>
                <a:gd name="connsiteY5" fmla="*/ 361046 h 839654"/>
                <a:gd name="connsiteX6" fmla="*/ 1922642 w 2773938"/>
                <a:gd name="connsiteY6" fmla="*/ 309344 h 839654"/>
                <a:gd name="connsiteX7" fmla="*/ 2481622 w 2773938"/>
                <a:gd name="connsiteY7" fmla="*/ 0 h 839654"/>
                <a:gd name="connsiteX8" fmla="*/ 2625253 w 2773938"/>
                <a:gd name="connsiteY8" fmla="*/ 87259 h 839654"/>
                <a:gd name="connsiteX9" fmla="*/ 2773621 w 2773938"/>
                <a:gd name="connsiteY9" fmla="*/ 435696 h 839654"/>
                <a:gd name="connsiteX10" fmla="*/ 1740584 w 2773938"/>
                <a:gd name="connsiteY10" fmla="*/ 819291 h 839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73938" h="839654">
                  <a:moveTo>
                    <a:pt x="1740584" y="819291"/>
                  </a:moveTo>
                  <a:cubicBezTo>
                    <a:pt x="1427505" y="866256"/>
                    <a:pt x="1106620" y="832100"/>
                    <a:pt x="811419" y="715620"/>
                  </a:cubicBezTo>
                  <a:cubicBezTo>
                    <a:pt x="656113" y="654379"/>
                    <a:pt x="509547" y="571055"/>
                    <a:pt x="377057" y="469520"/>
                  </a:cubicBezTo>
                  <a:cubicBezTo>
                    <a:pt x="246701" y="369652"/>
                    <a:pt x="88727" y="239230"/>
                    <a:pt x="0" y="100001"/>
                  </a:cubicBezTo>
                  <a:cubicBezTo>
                    <a:pt x="42295" y="166380"/>
                    <a:pt x="449172" y="274854"/>
                    <a:pt x="548573" y="293933"/>
                  </a:cubicBezTo>
                  <a:cubicBezTo>
                    <a:pt x="792673" y="340832"/>
                    <a:pt x="1044511" y="363114"/>
                    <a:pt x="1292680" y="361046"/>
                  </a:cubicBezTo>
                  <a:cubicBezTo>
                    <a:pt x="1503623" y="359245"/>
                    <a:pt x="1714767" y="345302"/>
                    <a:pt x="1922642" y="309344"/>
                  </a:cubicBezTo>
                  <a:cubicBezTo>
                    <a:pt x="2098028" y="278990"/>
                    <a:pt x="2450801" y="220483"/>
                    <a:pt x="2481622" y="0"/>
                  </a:cubicBezTo>
                  <a:cubicBezTo>
                    <a:pt x="2542197" y="13009"/>
                    <a:pt x="2593365" y="52302"/>
                    <a:pt x="2625253" y="87259"/>
                  </a:cubicBezTo>
                  <a:cubicBezTo>
                    <a:pt x="2731592" y="216080"/>
                    <a:pt x="2778291" y="374988"/>
                    <a:pt x="2773621" y="435696"/>
                  </a:cubicBezTo>
                  <a:cubicBezTo>
                    <a:pt x="2708176" y="459046"/>
                    <a:pt x="1750992" y="809418"/>
                    <a:pt x="1740584" y="81929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66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77" name="그룹 76">
              <a:extLst>
                <a:ext uri="{FF2B5EF4-FFF2-40B4-BE49-F238E27FC236}">
                  <a16:creationId xmlns:a16="http://schemas.microsoft.com/office/drawing/2014/main" id="{8796EC1B-92C7-402E-99D9-29CA78318A1E}"/>
                </a:ext>
              </a:extLst>
            </p:cNvPr>
            <p:cNvGrpSpPr/>
            <p:nvPr/>
          </p:nvGrpSpPr>
          <p:grpSpPr>
            <a:xfrm>
              <a:off x="4101509" y="0"/>
              <a:ext cx="4396992" cy="2218776"/>
              <a:chOff x="4101509" y="0"/>
              <a:chExt cx="4396992" cy="2218776"/>
            </a:xfrm>
          </p:grpSpPr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CCEBFF9B-897D-4A0E-A761-F9B8B395187B}"/>
                  </a:ext>
                </a:extLst>
              </p:cNvPr>
              <p:cNvSpPr/>
              <p:nvPr/>
            </p:nvSpPr>
            <p:spPr>
              <a:xfrm>
                <a:off x="4106179" y="0"/>
                <a:ext cx="4392322" cy="1317696"/>
              </a:xfrm>
              <a:custGeom>
                <a:avLst/>
                <a:gdLst>
                  <a:gd name="connsiteX0" fmla="*/ 2196161 w 4392322"/>
                  <a:gd name="connsiteY0" fmla="*/ 0 h 1317696"/>
                  <a:gd name="connsiteX1" fmla="*/ 0 w 4392322"/>
                  <a:gd name="connsiteY1" fmla="*/ 644839 h 1317696"/>
                  <a:gd name="connsiteX2" fmla="*/ 2196161 w 4392322"/>
                  <a:gd name="connsiteY2" fmla="*/ 1317697 h 1317696"/>
                  <a:gd name="connsiteX3" fmla="*/ 4392322 w 4392322"/>
                  <a:gd name="connsiteY3" fmla="*/ 686867 h 1317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92322" h="1317696">
                    <a:moveTo>
                      <a:pt x="2196161" y="0"/>
                    </a:moveTo>
                    <a:lnTo>
                      <a:pt x="0" y="644839"/>
                    </a:lnTo>
                    <a:lnTo>
                      <a:pt x="2196161" y="1317697"/>
                    </a:lnTo>
                    <a:lnTo>
                      <a:pt x="4392322" y="686867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E6549D35-6888-4C04-BF26-535782194E2A}"/>
                  </a:ext>
                </a:extLst>
              </p:cNvPr>
              <p:cNvSpPr/>
              <p:nvPr/>
            </p:nvSpPr>
            <p:spPr>
              <a:xfrm>
                <a:off x="4101509" y="644838"/>
                <a:ext cx="4396991" cy="752311"/>
              </a:xfrm>
              <a:custGeom>
                <a:avLst/>
                <a:gdLst>
                  <a:gd name="connsiteX0" fmla="*/ 0 w 4396991"/>
                  <a:gd name="connsiteY0" fmla="*/ 79454 h 752311"/>
                  <a:gd name="connsiteX1" fmla="*/ 4670 w 4396991"/>
                  <a:gd name="connsiteY1" fmla="*/ 0 h 752311"/>
                  <a:gd name="connsiteX2" fmla="*/ 2200831 w 4396991"/>
                  <a:gd name="connsiteY2" fmla="*/ 672858 h 752311"/>
                  <a:gd name="connsiteX3" fmla="*/ 4396992 w 4396991"/>
                  <a:gd name="connsiteY3" fmla="*/ 42029 h 752311"/>
                  <a:gd name="connsiteX4" fmla="*/ 4392322 w 4396991"/>
                  <a:gd name="connsiteY4" fmla="*/ 116813 h 752311"/>
                  <a:gd name="connsiteX5" fmla="*/ 2200831 w 4396991"/>
                  <a:gd name="connsiteY5" fmla="*/ 752312 h 752311"/>
                  <a:gd name="connsiteX6" fmla="*/ 943509 w 4396991"/>
                  <a:gd name="connsiteY6" fmla="*/ 367850 h 752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96991" h="752311">
                    <a:moveTo>
                      <a:pt x="0" y="79454"/>
                    </a:moveTo>
                    <a:lnTo>
                      <a:pt x="4670" y="0"/>
                    </a:lnTo>
                    <a:lnTo>
                      <a:pt x="2200831" y="672858"/>
                    </a:lnTo>
                    <a:lnTo>
                      <a:pt x="4396992" y="42029"/>
                    </a:lnTo>
                    <a:lnTo>
                      <a:pt x="4392322" y="116813"/>
                    </a:lnTo>
                    <a:lnTo>
                      <a:pt x="2200831" y="752312"/>
                    </a:lnTo>
                    <a:lnTo>
                      <a:pt x="943509" y="367850"/>
                    </a:ln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66CD59B5-2404-41C0-8CFC-AAE5847A1920}"/>
                  </a:ext>
                </a:extLst>
              </p:cNvPr>
              <p:cNvSpPr/>
              <p:nvPr/>
            </p:nvSpPr>
            <p:spPr>
              <a:xfrm>
                <a:off x="5035428" y="1013889"/>
                <a:ext cx="2538377" cy="1112692"/>
              </a:xfrm>
              <a:custGeom>
                <a:avLst/>
                <a:gdLst>
                  <a:gd name="connsiteX0" fmla="*/ 98784 w 2538377"/>
                  <a:gd name="connsiteY0" fmla="*/ 892541 h 1112692"/>
                  <a:gd name="connsiteX1" fmla="*/ 1234624 w 2538377"/>
                  <a:gd name="connsiteY1" fmla="*/ 1112691 h 1112692"/>
                  <a:gd name="connsiteX2" fmla="*/ 2472933 w 2538377"/>
                  <a:gd name="connsiteY2" fmla="*/ 871260 h 1112692"/>
                  <a:gd name="connsiteX3" fmla="*/ 2526169 w 2538377"/>
                  <a:gd name="connsiteY3" fmla="*/ 590335 h 1112692"/>
                  <a:gd name="connsiteX4" fmla="*/ 2538378 w 2538377"/>
                  <a:gd name="connsiteY4" fmla="*/ 14477 h 1112692"/>
                  <a:gd name="connsiteX5" fmla="*/ 1237092 w 2538377"/>
                  <a:gd name="connsiteY5" fmla="*/ 381460 h 1112692"/>
                  <a:gd name="connsiteX6" fmla="*/ 5387 w 2538377"/>
                  <a:gd name="connsiteY6" fmla="*/ 0 h 1112692"/>
                  <a:gd name="connsiteX7" fmla="*/ 1118 w 2538377"/>
                  <a:gd name="connsiteY7" fmla="*/ 645706 h 1112692"/>
                  <a:gd name="connsiteX8" fmla="*/ 98784 w 2538377"/>
                  <a:gd name="connsiteY8" fmla="*/ 892541 h 1112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38377" h="1112692">
                    <a:moveTo>
                      <a:pt x="98784" y="892541"/>
                    </a:moveTo>
                    <a:cubicBezTo>
                      <a:pt x="98784" y="892541"/>
                      <a:pt x="467902" y="1112157"/>
                      <a:pt x="1234624" y="1112691"/>
                    </a:cubicBezTo>
                    <a:cubicBezTo>
                      <a:pt x="2397748" y="1113558"/>
                      <a:pt x="2472933" y="871260"/>
                      <a:pt x="2472933" y="871260"/>
                    </a:cubicBezTo>
                    <a:cubicBezTo>
                      <a:pt x="2539645" y="784534"/>
                      <a:pt x="2523901" y="691604"/>
                      <a:pt x="2526169" y="590335"/>
                    </a:cubicBezTo>
                    <a:lnTo>
                      <a:pt x="2538378" y="14477"/>
                    </a:lnTo>
                    <a:lnTo>
                      <a:pt x="1237092" y="381460"/>
                    </a:lnTo>
                    <a:lnTo>
                      <a:pt x="5387" y="0"/>
                    </a:lnTo>
                    <a:lnTo>
                      <a:pt x="1118" y="645706"/>
                    </a:lnTo>
                    <a:cubicBezTo>
                      <a:pt x="-4019" y="794407"/>
                      <a:pt x="5320" y="850512"/>
                      <a:pt x="98784" y="892541"/>
                    </a:cubicBezTo>
                    <a:close/>
                  </a:path>
                </a:pathLst>
              </a:custGeom>
              <a:solidFill>
                <a:srgbClr val="5C5E5F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4776CE9E-E5A0-489C-8FD7-6D815CF3FE01}"/>
                  </a:ext>
                </a:extLst>
              </p:cNvPr>
              <p:cNvSpPr/>
              <p:nvPr/>
            </p:nvSpPr>
            <p:spPr>
              <a:xfrm>
                <a:off x="5036078" y="1018626"/>
                <a:ext cx="2537259" cy="649508"/>
              </a:xfrm>
              <a:custGeom>
                <a:avLst/>
                <a:gdLst>
                  <a:gd name="connsiteX0" fmla="*/ 4670 w 2537259"/>
                  <a:gd name="connsiteY0" fmla="*/ 0 h 649508"/>
                  <a:gd name="connsiteX1" fmla="*/ 0 w 2537259"/>
                  <a:gd name="connsiteY1" fmla="*/ 196267 h 649508"/>
                  <a:gd name="connsiteX2" fmla="*/ 1261592 w 2537259"/>
                  <a:gd name="connsiteY2" fmla="*/ 649509 h 649508"/>
                  <a:gd name="connsiteX3" fmla="*/ 2527853 w 2537259"/>
                  <a:gd name="connsiteY3" fmla="*/ 219616 h 649508"/>
                  <a:gd name="connsiteX4" fmla="*/ 2537260 w 2537259"/>
                  <a:gd name="connsiteY4" fmla="*/ 9340 h 649508"/>
                  <a:gd name="connsiteX5" fmla="*/ 1266262 w 2537259"/>
                  <a:gd name="connsiteY5" fmla="*/ 378524 h 649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37259" h="649508">
                    <a:moveTo>
                      <a:pt x="4670" y="0"/>
                    </a:moveTo>
                    <a:lnTo>
                      <a:pt x="0" y="196267"/>
                    </a:lnTo>
                    <a:lnTo>
                      <a:pt x="1261592" y="649509"/>
                    </a:lnTo>
                    <a:lnTo>
                      <a:pt x="2527853" y="219616"/>
                    </a:lnTo>
                    <a:lnTo>
                      <a:pt x="2537260" y="9340"/>
                    </a:lnTo>
                    <a:lnTo>
                      <a:pt x="1266262" y="378524"/>
                    </a:lnTo>
                    <a:close/>
                  </a:path>
                </a:pathLst>
              </a:custGeom>
              <a:solidFill>
                <a:srgbClr val="000000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FD6978D5-C6BD-45A0-A75B-59A49C00669F}"/>
                  </a:ext>
                </a:extLst>
              </p:cNvPr>
              <p:cNvSpPr/>
              <p:nvPr/>
            </p:nvSpPr>
            <p:spPr>
              <a:xfrm>
                <a:off x="6271878" y="570880"/>
                <a:ext cx="1616650" cy="308161"/>
              </a:xfrm>
              <a:custGeom>
                <a:avLst/>
                <a:gdLst>
                  <a:gd name="connsiteX0" fmla="*/ 1581918 w 1616650"/>
                  <a:gd name="connsiteY0" fmla="*/ 307784 h 308161"/>
                  <a:gd name="connsiteX1" fmla="*/ 25326 w 1616650"/>
                  <a:gd name="connsiteY1" fmla="*/ 59682 h 308161"/>
                  <a:gd name="connsiteX2" fmla="*/ 375 w 1616650"/>
                  <a:gd name="connsiteY2" fmla="*/ 25326 h 308161"/>
                  <a:gd name="connsiteX3" fmla="*/ 375 w 1616650"/>
                  <a:gd name="connsiteY3" fmla="*/ 25326 h 308161"/>
                  <a:gd name="connsiteX4" fmla="*/ 34732 w 1616650"/>
                  <a:gd name="connsiteY4" fmla="*/ 375 h 308161"/>
                  <a:gd name="connsiteX5" fmla="*/ 1591325 w 1616650"/>
                  <a:gd name="connsiteY5" fmla="*/ 248477 h 308161"/>
                  <a:gd name="connsiteX6" fmla="*/ 1616275 w 1616650"/>
                  <a:gd name="connsiteY6" fmla="*/ 282834 h 308161"/>
                  <a:gd name="connsiteX7" fmla="*/ 1616275 w 1616650"/>
                  <a:gd name="connsiteY7" fmla="*/ 282834 h 308161"/>
                  <a:gd name="connsiteX8" fmla="*/ 1581918 w 1616650"/>
                  <a:gd name="connsiteY8" fmla="*/ 307784 h 308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6650" h="308161">
                    <a:moveTo>
                      <a:pt x="1581918" y="307784"/>
                    </a:moveTo>
                    <a:lnTo>
                      <a:pt x="25326" y="59682"/>
                    </a:lnTo>
                    <a:cubicBezTo>
                      <a:pt x="8981" y="57080"/>
                      <a:pt x="-2227" y="41670"/>
                      <a:pt x="375" y="25326"/>
                    </a:cubicBezTo>
                    <a:lnTo>
                      <a:pt x="375" y="25326"/>
                    </a:lnTo>
                    <a:cubicBezTo>
                      <a:pt x="2977" y="8981"/>
                      <a:pt x="18387" y="-2227"/>
                      <a:pt x="34732" y="375"/>
                    </a:cubicBezTo>
                    <a:lnTo>
                      <a:pt x="1591325" y="248477"/>
                    </a:lnTo>
                    <a:cubicBezTo>
                      <a:pt x="1607669" y="251079"/>
                      <a:pt x="1618877" y="266490"/>
                      <a:pt x="1616275" y="282834"/>
                    </a:cubicBezTo>
                    <a:lnTo>
                      <a:pt x="1616275" y="282834"/>
                    </a:lnTo>
                    <a:cubicBezTo>
                      <a:pt x="1613673" y="299245"/>
                      <a:pt x="1598263" y="310386"/>
                      <a:pt x="1581918" y="30778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AED4BDAF-CF8B-468B-8DEF-44E3BE79AEB0}"/>
                  </a:ext>
                </a:extLst>
              </p:cNvPr>
              <p:cNvSpPr/>
              <p:nvPr/>
            </p:nvSpPr>
            <p:spPr>
              <a:xfrm>
                <a:off x="7828512" y="822960"/>
                <a:ext cx="60040" cy="788736"/>
              </a:xfrm>
              <a:custGeom>
                <a:avLst/>
                <a:gdLst>
                  <a:gd name="connsiteX0" fmla="*/ 0 w 60040"/>
                  <a:gd name="connsiteY0" fmla="*/ 758716 h 788736"/>
                  <a:gd name="connsiteX1" fmla="*/ 0 w 60040"/>
                  <a:gd name="connsiteY1" fmla="*/ 30020 h 788736"/>
                  <a:gd name="connsiteX2" fmla="*/ 30020 w 60040"/>
                  <a:gd name="connsiteY2" fmla="*/ 0 h 788736"/>
                  <a:gd name="connsiteX3" fmla="*/ 30020 w 60040"/>
                  <a:gd name="connsiteY3" fmla="*/ 0 h 788736"/>
                  <a:gd name="connsiteX4" fmla="*/ 60041 w 60040"/>
                  <a:gd name="connsiteY4" fmla="*/ 30020 h 788736"/>
                  <a:gd name="connsiteX5" fmla="*/ 60041 w 60040"/>
                  <a:gd name="connsiteY5" fmla="*/ 758716 h 788736"/>
                  <a:gd name="connsiteX6" fmla="*/ 30020 w 60040"/>
                  <a:gd name="connsiteY6" fmla="*/ 788737 h 788736"/>
                  <a:gd name="connsiteX7" fmla="*/ 30020 w 60040"/>
                  <a:gd name="connsiteY7" fmla="*/ 788737 h 788736"/>
                  <a:gd name="connsiteX8" fmla="*/ 0 w 60040"/>
                  <a:gd name="connsiteY8" fmla="*/ 758716 h 788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0040" h="788736">
                    <a:moveTo>
                      <a:pt x="0" y="758716"/>
                    </a:moveTo>
                    <a:lnTo>
                      <a:pt x="0" y="30020"/>
                    </a:lnTo>
                    <a:cubicBezTo>
                      <a:pt x="0" y="13409"/>
                      <a:pt x="13409" y="0"/>
                      <a:pt x="30020" y="0"/>
                    </a:cubicBezTo>
                    <a:lnTo>
                      <a:pt x="30020" y="0"/>
                    </a:lnTo>
                    <a:cubicBezTo>
                      <a:pt x="46632" y="0"/>
                      <a:pt x="60041" y="13409"/>
                      <a:pt x="60041" y="30020"/>
                    </a:cubicBezTo>
                    <a:lnTo>
                      <a:pt x="60041" y="758716"/>
                    </a:lnTo>
                    <a:cubicBezTo>
                      <a:pt x="60041" y="775328"/>
                      <a:pt x="46632" y="788737"/>
                      <a:pt x="30020" y="788737"/>
                    </a:cubicBezTo>
                    <a:lnTo>
                      <a:pt x="30020" y="788737"/>
                    </a:lnTo>
                    <a:cubicBezTo>
                      <a:pt x="13409" y="788737"/>
                      <a:pt x="0" y="775261"/>
                      <a:pt x="0" y="75871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84D92F72-5228-4682-ABF6-3CDFCCD8E737}"/>
                  </a:ext>
                </a:extLst>
              </p:cNvPr>
              <p:cNvSpPr/>
              <p:nvPr/>
            </p:nvSpPr>
            <p:spPr>
              <a:xfrm>
                <a:off x="7735115" y="1578340"/>
                <a:ext cx="233492" cy="233492"/>
              </a:xfrm>
              <a:custGeom>
                <a:avLst/>
                <a:gdLst>
                  <a:gd name="connsiteX0" fmla="*/ 233492 w 233492"/>
                  <a:gd name="connsiteY0" fmla="*/ 116746 h 233492"/>
                  <a:gd name="connsiteX1" fmla="*/ 116746 w 233492"/>
                  <a:gd name="connsiteY1" fmla="*/ 233492 h 233492"/>
                  <a:gd name="connsiteX2" fmla="*/ 0 w 233492"/>
                  <a:gd name="connsiteY2" fmla="*/ 116746 h 233492"/>
                  <a:gd name="connsiteX3" fmla="*/ 116746 w 233492"/>
                  <a:gd name="connsiteY3" fmla="*/ 0 h 233492"/>
                  <a:gd name="connsiteX4" fmla="*/ 233492 w 233492"/>
                  <a:gd name="connsiteY4" fmla="*/ 116746 h 2334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492" h="233492">
                    <a:moveTo>
                      <a:pt x="233492" y="116746"/>
                    </a:moveTo>
                    <a:cubicBezTo>
                      <a:pt x="233492" y="181223"/>
                      <a:pt x="181223" y="233492"/>
                      <a:pt x="116746" y="233492"/>
                    </a:cubicBezTo>
                    <a:cubicBezTo>
                      <a:pt x="52269" y="233492"/>
                      <a:pt x="0" y="181223"/>
                      <a:pt x="0" y="116746"/>
                    </a:cubicBezTo>
                    <a:cubicBezTo>
                      <a:pt x="0" y="52269"/>
                      <a:pt x="52269" y="0"/>
                      <a:pt x="116746" y="0"/>
                    </a:cubicBezTo>
                    <a:cubicBezTo>
                      <a:pt x="181223" y="0"/>
                      <a:pt x="233492" y="52269"/>
                      <a:pt x="233492" y="11674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06C05A96-F0DC-4252-9A19-A76011118D53}"/>
                  </a:ext>
                </a:extLst>
              </p:cNvPr>
              <p:cNvSpPr/>
              <p:nvPr/>
            </p:nvSpPr>
            <p:spPr>
              <a:xfrm>
                <a:off x="7748457" y="1578340"/>
                <a:ext cx="206807" cy="160108"/>
              </a:xfrm>
              <a:custGeom>
                <a:avLst/>
                <a:gdLst>
                  <a:gd name="connsiteX0" fmla="*/ 206807 w 206807"/>
                  <a:gd name="connsiteY0" fmla="*/ 80054 h 160108"/>
                  <a:gd name="connsiteX1" fmla="*/ 103404 w 206807"/>
                  <a:gd name="connsiteY1" fmla="*/ 160109 h 160108"/>
                  <a:gd name="connsiteX2" fmla="*/ 0 w 206807"/>
                  <a:gd name="connsiteY2" fmla="*/ 80054 h 160108"/>
                  <a:gd name="connsiteX3" fmla="*/ 103404 w 206807"/>
                  <a:gd name="connsiteY3" fmla="*/ 0 h 160108"/>
                  <a:gd name="connsiteX4" fmla="*/ 206807 w 206807"/>
                  <a:gd name="connsiteY4" fmla="*/ 80054 h 160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807" h="160108">
                    <a:moveTo>
                      <a:pt x="206807" y="80054"/>
                    </a:moveTo>
                    <a:cubicBezTo>
                      <a:pt x="206807" y="124267"/>
                      <a:pt x="160512" y="160109"/>
                      <a:pt x="103404" y="160109"/>
                    </a:cubicBezTo>
                    <a:cubicBezTo>
                      <a:pt x="46295" y="160109"/>
                      <a:pt x="0" y="124267"/>
                      <a:pt x="0" y="80054"/>
                    </a:cubicBezTo>
                    <a:cubicBezTo>
                      <a:pt x="0" y="35842"/>
                      <a:pt x="46295" y="0"/>
                      <a:pt x="103404" y="0"/>
                    </a:cubicBezTo>
                    <a:cubicBezTo>
                      <a:pt x="160512" y="0"/>
                      <a:pt x="206807" y="35842"/>
                      <a:pt x="206807" y="8005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F3D5B940-B435-4955-9E35-3D0C3E0255E2}"/>
                  </a:ext>
                </a:extLst>
              </p:cNvPr>
              <p:cNvSpPr/>
              <p:nvPr/>
            </p:nvSpPr>
            <p:spPr>
              <a:xfrm>
                <a:off x="7719533" y="1785148"/>
                <a:ext cx="271393" cy="433628"/>
              </a:xfrm>
              <a:custGeom>
                <a:avLst/>
                <a:gdLst>
                  <a:gd name="connsiteX0" fmla="*/ 137998 w 271393"/>
                  <a:gd name="connsiteY0" fmla="*/ 433628 h 433628"/>
                  <a:gd name="connsiteX1" fmla="*/ 46803 w 271393"/>
                  <a:gd name="connsiteY1" fmla="*/ 339164 h 433628"/>
                  <a:gd name="connsiteX2" fmla="*/ 2239 w 271393"/>
                  <a:gd name="connsiteY2" fmla="*/ 120949 h 433628"/>
                  <a:gd name="connsiteX3" fmla="*/ 96504 w 271393"/>
                  <a:gd name="connsiteY3" fmla="*/ 0 h 433628"/>
                  <a:gd name="connsiteX4" fmla="*/ 174890 w 271393"/>
                  <a:gd name="connsiteY4" fmla="*/ 0 h 433628"/>
                  <a:gd name="connsiteX5" fmla="*/ 269154 w 271393"/>
                  <a:gd name="connsiteY5" fmla="*/ 120949 h 433628"/>
                  <a:gd name="connsiteX6" fmla="*/ 229127 w 271393"/>
                  <a:gd name="connsiteY6" fmla="*/ 333627 h 433628"/>
                  <a:gd name="connsiteX7" fmla="*/ 137998 w 271393"/>
                  <a:gd name="connsiteY7" fmla="*/ 433628 h 433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1393" h="433628">
                    <a:moveTo>
                      <a:pt x="137998" y="433628"/>
                    </a:moveTo>
                    <a:cubicBezTo>
                      <a:pt x="108979" y="433628"/>
                      <a:pt x="55742" y="393601"/>
                      <a:pt x="46803" y="339164"/>
                    </a:cubicBezTo>
                    <a:lnTo>
                      <a:pt x="2239" y="120949"/>
                    </a:lnTo>
                    <a:cubicBezTo>
                      <a:pt x="-11103" y="66712"/>
                      <a:pt x="37063" y="0"/>
                      <a:pt x="96504" y="0"/>
                    </a:cubicBezTo>
                    <a:lnTo>
                      <a:pt x="174890" y="0"/>
                    </a:lnTo>
                    <a:cubicBezTo>
                      <a:pt x="234331" y="0"/>
                      <a:pt x="282497" y="66712"/>
                      <a:pt x="269154" y="120949"/>
                    </a:cubicBezTo>
                    <a:lnTo>
                      <a:pt x="229127" y="333627"/>
                    </a:lnTo>
                    <a:cubicBezTo>
                      <a:pt x="221122" y="389065"/>
                      <a:pt x="162348" y="433628"/>
                      <a:pt x="137998" y="4336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DCD4CFEA-C432-4CC7-8C04-947B983C431B}"/>
                  </a:ext>
                </a:extLst>
              </p:cNvPr>
              <p:cNvSpPr/>
              <p:nvPr/>
            </p:nvSpPr>
            <p:spPr>
              <a:xfrm>
                <a:off x="7804362" y="1785214"/>
                <a:ext cx="186499" cy="433561"/>
              </a:xfrm>
              <a:custGeom>
                <a:avLst/>
                <a:gdLst>
                  <a:gd name="connsiteX0" fmla="*/ 92796 w 186499"/>
                  <a:gd name="connsiteY0" fmla="*/ 0 h 433561"/>
                  <a:gd name="connsiteX1" fmla="*/ 137560 w 186499"/>
                  <a:gd name="connsiteY1" fmla="*/ 100001 h 433561"/>
                  <a:gd name="connsiteX2" fmla="*/ 104204 w 186499"/>
                  <a:gd name="connsiteY2" fmla="*/ 320151 h 433561"/>
                  <a:gd name="connsiteX3" fmla="*/ 0 w 186499"/>
                  <a:gd name="connsiteY3" fmla="*/ 406743 h 433561"/>
                  <a:gd name="connsiteX4" fmla="*/ 53169 w 186499"/>
                  <a:gd name="connsiteY4" fmla="*/ 433562 h 433561"/>
                  <a:gd name="connsiteX5" fmla="*/ 144231 w 186499"/>
                  <a:gd name="connsiteY5" fmla="*/ 333494 h 433561"/>
                  <a:gd name="connsiteX6" fmla="*/ 184259 w 186499"/>
                  <a:gd name="connsiteY6" fmla="*/ 120815 h 433561"/>
                  <a:gd name="connsiteX7" fmla="*/ 92796 w 186499"/>
                  <a:gd name="connsiteY7" fmla="*/ 0 h 433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6499" h="433561">
                    <a:moveTo>
                      <a:pt x="92796" y="0"/>
                    </a:moveTo>
                    <a:cubicBezTo>
                      <a:pt x="108540" y="16811"/>
                      <a:pt x="130889" y="33289"/>
                      <a:pt x="137560" y="100001"/>
                    </a:cubicBezTo>
                    <a:cubicBezTo>
                      <a:pt x="146166" y="186327"/>
                      <a:pt x="124218" y="266781"/>
                      <a:pt x="104204" y="320151"/>
                    </a:cubicBezTo>
                    <a:cubicBezTo>
                      <a:pt x="93397" y="348971"/>
                      <a:pt x="77519" y="393534"/>
                      <a:pt x="0" y="406743"/>
                    </a:cubicBezTo>
                    <a:cubicBezTo>
                      <a:pt x="18079" y="423555"/>
                      <a:pt x="38626" y="433562"/>
                      <a:pt x="53169" y="433562"/>
                    </a:cubicBezTo>
                    <a:cubicBezTo>
                      <a:pt x="77519" y="433562"/>
                      <a:pt x="136226" y="388998"/>
                      <a:pt x="144231" y="333494"/>
                    </a:cubicBezTo>
                    <a:lnTo>
                      <a:pt x="184259" y="120815"/>
                    </a:lnTo>
                    <a:cubicBezTo>
                      <a:pt x="197401" y="67446"/>
                      <a:pt x="150903" y="2068"/>
                      <a:pt x="92796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66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03" name="Graphic 27">
            <a:extLst>
              <a:ext uri="{FF2B5EF4-FFF2-40B4-BE49-F238E27FC236}">
                <a16:creationId xmlns:a16="http://schemas.microsoft.com/office/drawing/2014/main" id="{5897D38C-54E0-471E-9898-4FCC710D2E3E}"/>
              </a:ext>
            </a:extLst>
          </p:cNvPr>
          <p:cNvGrpSpPr/>
          <p:nvPr/>
        </p:nvGrpSpPr>
        <p:grpSpPr>
          <a:xfrm>
            <a:off x="5096950" y="2634891"/>
            <a:ext cx="3116962" cy="1641573"/>
            <a:chOff x="6942632" y="4124750"/>
            <a:chExt cx="5182215" cy="272925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4" name="Freeform: Shape 177">
              <a:extLst>
                <a:ext uri="{FF2B5EF4-FFF2-40B4-BE49-F238E27FC236}">
                  <a16:creationId xmlns:a16="http://schemas.microsoft.com/office/drawing/2014/main" id="{0A753DC4-F6F8-421D-A4C4-0C5F528E9D39}"/>
                </a:ext>
              </a:extLst>
            </p:cNvPr>
            <p:cNvSpPr/>
            <p:nvPr/>
          </p:nvSpPr>
          <p:spPr>
            <a:xfrm>
              <a:off x="6942588" y="4254341"/>
              <a:ext cx="5181867" cy="2600959"/>
            </a:xfrm>
            <a:custGeom>
              <a:avLst/>
              <a:gdLst>
                <a:gd name="connsiteX0" fmla="*/ 5181585 w 5181867"/>
                <a:gd name="connsiteY0" fmla="*/ 626851 h 2600959"/>
                <a:gd name="connsiteX1" fmla="*/ 4760404 w 5181867"/>
                <a:gd name="connsiteY1" fmla="*/ 807 h 2600959"/>
                <a:gd name="connsiteX2" fmla="*/ 4701101 w 5181867"/>
                <a:gd name="connsiteY2" fmla="*/ 4176 h 2600959"/>
                <a:gd name="connsiteX3" fmla="*/ 4655277 w 5181867"/>
                <a:gd name="connsiteY3" fmla="*/ 8556 h 2600959"/>
                <a:gd name="connsiteX4" fmla="*/ 4586877 w 5181867"/>
                <a:gd name="connsiteY4" fmla="*/ 21360 h 2600959"/>
                <a:gd name="connsiteX5" fmla="*/ 3504946 w 5181867"/>
                <a:gd name="connsiteY5" fmla="*/ 390315 h 2600959"/>
                <a:gd name="connsiteX6" fmla="*/ 2324628 w 5181867"/>
                <a:gd name="connsiteY6" fmla="*/ 706033 h 2600959"/>
                <a:gd name="connsiteX7" fmla="*/ 1492037 w 5181867"/>
                <a:gd name="connsiteY7" fmla="*/ 866082 h 2600959"/>
                <a:gd name="connsiteX8" fmla="*/ 733910 w 5181867"/>
                <a:gd name="connsiteY8" fmla="*/ 1008272 h 2600959"/>
                <a:gd name="connsiteX9" fmla="*/ 31043 w 5181867"/>
                <a:gd name="connsiteY9" fmla="*/ 1316914 h 2600959"/>
                <a:gd name="connsiteX10" fmla="*/ 44857 w 5181867"/>
                <a:gd name="connsiteY10" fmla="*/ 1814582 h 2600959"/>
                <a:gd name="connsiteX11" fmla="*/ 274991 w 5181867"/>
                <a:gd name="connsiteY11" fmla="*/ 2264404 h 2600959"/>
                <a:gd name="connsiteX12" fmla="*/ 264546 w 5181867"/>
                <a:gd name="connsiteY12" fmla="*/ 2301131 h 2600959"/>
                <a:gd name="connsiteX13" fmla="*/ 201537 w 5181867"/>
                <a:gd name="connsiteY13" fmla="*/ 2329097 h 2600959"/>
                <a:gd name="connsiteX14" fmla="*/ 189070 w 5181867"/>
                <a:gd name="connsiteY14" fmla="*/ 2354705 h 2600959"/>
                <a:gd name="connsiteX15" fmla="*/ 202885 w 5181867"/>
                <a:gd name="connsiteY15" fmla="*/ 2385030 h 2600959"/>
                <a:gd name="connsiteX16" fmla="*/ 610925 w 5181867"/>
                <a:gd name="connsiteY16" fmla="*/ 2584838 h 2600959"/>
                <a:gd name="connsiteX17" fmla="*/ 854200 w 5181867"/>
                <a:gd name="connsiteY17" fmla="*/ 2461517 h 2600959"/>
                <a:gd name="connsiteX18" fmla="*/ 1131505 w 5181867"/>
                <a:gd name="connsiteY18" fmla="*/ 2350325 h 2600959"/>
                <a:gd name="connsiteX19" fmla="*/ 1759908 w 5181867"/>
                <a:gd name="connsiteY19" fmla="*/ 2078073 h 2600959"/>
                <a:gd name="connsiteX20" fmla="*/ 3246173 w 5181867"/>
                <a:gd name="connsiteY20" fmla="*/ 1502234 h 2600959"/>
                <a:gd name="connsiteX21" fmla="*/ 4810272 w 5181867"/>
                <a:gd name="connsiteY21" fmla="*/ 1053423 h 2600959"/>
                <a:gd name="connsiteX22" fmla="*/ 4857444 w 5181867"/>
                <a:gd name="connsiteY22" fmla="*/ 1040956 h 2600959"/>
                <a:gd name="connsiteX23" fmla="*/ 5181585 w 5181867"/>
                <a:gd name="connsiteY23" fmla="*/ 626851 h 2600959"/>
                <a:gd name="connsiteX24" fmla="*/ 2326650 w 5181867"/>
                <a:gd name="connsiteY24" fmla="*/ 735684 h 2600959"/>
                <a:gd name="connsiteX25" fmla="*/ 2326650 w 5181867"/>
                <a:gd name="connsiteY25" fmla="*/ 735684 h 2600959"/>
                <a:gd name="connsiteX26" fmla="*/ 2325976 w 5181867"/>
                <a:gd name="connsiteY26" fmla="*/ 734336 h 2600959"/>
                <a:gd name="connsiteX27" fmla="*/ 2327323 w 5181867"/>
                <a:gd name="connsiteY27" fmla="*/ 734336 h 2600959"/>
                <a:gd name="connsiteX28" fmla="*/ 2327997 w 5181867"/>
                <a:gd name="connsiteY28" fmla="*/ 734336 h 2600959"/>
                <a:gd name="connsiteX29" fmla="*/ 2326650 w 5181867"/>
                <a:gd name="connsiteY29" fmla="*/ 735684 h 2600959"/>
                <a:gd name="connsiteX30" fmla="*/ 3059842 w 5181867"/>
                <a:gd name="connsiteY30" fmla="*/ 674360 h 2600959"/>
                <a:gd name="connsiteX31" fmla="*/ 3070624 w 5181867"/>
                <a:gd name="connsiteY31" fmla="*/ 675708 h 2600959"/>
                <a:gd name="connsiteX32" fmla="*/ 3059842 w 5181867"/>
                <a:gd name="connsiteY32" fmla="*/ 674360 h 2600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181867" h="2600959">
                  <a:moveTo>
                    <a:pt x="5181585" y="626851"/>
                  </a:moveTo>
                  <a:cubicBezTo>
                    <a:pt x="5173162" y="351903"/>
                    <a:pt x="5048492" y="33490"/>
                    <a:pt x="4760404" y="807"/>
                  </a:cubicBezTo>
                  <a:cubicBezTo>
                    <a:pt x="4741198" y="-1215"/>
                    <a:pt x="4720981" y="807"/>
                    <a:pt x="4701101" y="4176"/>
                  </a:cubicBezTo>
                  <a:cubicBezTo>
                    <a:pt x="4687287" y="6535"/>
                    <a:pt x="4669429" y="6198"/>
                    <a:pt x="4655277" y="8556"/>
                  </a:cubicBezTo>
                  <a:cubicBezTo>
                    <a:pt x="4632702" y="12600"/>
                    <a:pt x="4609452" y="16980"/>
                    <a:pt x="4586877" y="21360"/>
                  </a:cubicBezTo>
                  <a:cubicBezTo>
                    <a:pt x="4213542" y="95825"/>
                    <a:pt x="3869184" y="282156"/>
                    <a:pt x="3504946" y="390315"/>
                  </a:cubicBezTo>
                  <a:cubicBezTo>
                    <a:pt x="3114427" y="506898"/>
                    <a:pt x="2719191" y="605286"/>
                    <a:pt x="2324628" y="706033"/>
                  </a:cubicBezTo>
                  <a:cubicBezTo>
                    <a:pt x="2052713" y="775443"/>
                    <a:pt x="1768331" y="813518"/>
                    <a:pt x="1492037" y="866082"/>
                  </a:cubicBezTo>
                  <a:cubicBezTo>
                    <a:pt x="1240339" y="918308"/>
                    <a:pt x="986282" y="959415"/>
                    <a:pt x="733910" y="1008272"/>
                  </a:cubicBezTo>
                  <a:cubicBezTo>
                    <a:pt x="504114" y="1052749"/>
                    <a:pt x="119322" y="1045336"/>
                    <a:pt x="31043" y="1316914"/>
                  </a:cubicBezTo>
                  <a:cubicBezTo>
                    <a:pt x="-21184" y="1477637"/>
                    <a:pt x="-1304" y="1654870"/>
                    <a:pt x="44857" y="1814582"/>
                  </a:cubicBezTo>
                  <a:cubicBezTo>
                    <a:pt x="93041" y="1981370"/>
                    <a:pt x="270611" y="2262382"/>
                    <a:pt x="274991" y="2264404"/>
                  </a:cubicBezTo>
                  <a:cubicBezTo>
                    <a:pt x="290827" y="2287316"/>
                    <a:pt x="291838" y="2289001"/>
                    <a:pt x="264546" y="2301131"/>
                  </a:cubicBezTo>
                  <a:cubicBezTo>
                    <a:pt x="243655" y="2310565"/>
                    <a:pt x="224449" y="2323369"/>
                    <a:pt x="201537" y="2329097"/>
                  </a:cubicBezTo>
                  <a:cubicBezTo>
                    <a:pt x="185701" y="2332803"/>
                    <a:pt x="183005" y="2339879"/>
                    <a:pt x="189070" y="2354705"/>
                  </a:cubicBezTo>
                  <a:cubicBezTo>
                    <a:pt x="193450" y="2365150"/>
                    <a:pt x="197157" y="2375596"/>
                    <a:pt x="202885" y="2385030"/>
                  </a:cubicBezTo>
                  <a:cubicBezTo>
                    <a:pt x="285436" y="2520819"/>
                    <a:pt x="442790" y="2646499"/>
                    <a:pt x="610925" y="2584838"/>
                  </a:cubicBezTo>
                  <a:cubicBezTo>
                    <a:pt x="694151" y="2554513"/>
                    <a:pt x="770974" y="2496222"/>
                    <a:pt x="854200" y="2461517"/>
                  </a:cubicBezTo>
                  <a:cubicBezTo>
                    <a:pt x="946186" y="2423105"/>
                    <a:pt x="1040193" y="2390421"/>
                    <a:pt x="1131505" y="2350325"/>
                  </a:cubicBezTo>
                  <a:cubicBezTo>
                    <a:pt x="1337379" y="2252274"/>
                    <a:pt x="1550328" y="2167026"/>
                    <a:pt x="1759908" y="2078073"/>
                  </a:cubicBezTo>
                  <a:cubicBezTo>
                    <a:pt x="2251848" y="1868156"/>
                    <a:pt x="2737723" y="1667000"/>
                    <a:pt x="3246173" y="1502234"/>
                  </a:cubicBezTo>
                  <a:cubicBezTo>
                    <a:pt x="3762372" y="1335109"/>
                    <a:pt x="4285985" y="1193255"/>
                    <a:pt x="4810272" y="1053423"/>
                  </a:cubicBezTo>
                  <a:cubicBezTo>
                    <a:pt x="4826108" y="1049380"/>
                    <a:pt x="4841608" y="1044999"/>
                    <a:pt x="4857444" y="1040956"/>
                  </a:cubicBezTo>
                  <a:cubicBezTo>
                    <a:pt x="5074100" y="983338"/>
                    <a:pt x="5188324" y="853615"/>
                    <a:pt x="5181585" y="626851"/>
                  </a:cubicBezTo>
                  <a:close/>
                  <a:moveTo>
                    <a:pt x="2326650" y="735684"/>
                  </a:moveTo>
                  <a:cubicBezTo>
                    <a:pt x="2326650" y="735684"/>
                    <a:pt x="2326650" y="735684"/>
                    <a:pt x="2326650" y="735684"/>
                  </a:cubicBezTo>
                  <a:cubicBezTo>
                    <a:pt x="2326313" y="735010"/>
                    <a:pt x="2325976" y="734673"/>
                    <a:pt x="2325976" y="734336"/>
                  </a:cubicBezTo>
                  <a:cubicBezTo>
                    <a:pt x="2326313" y="734336"/>
                    <a:pt x="2326650" y="734336"/>
                    <a:pt x="2327323" y="734336"/>
                  </a:cubicBezTo>
                  <a:cubicBezTo>
                    <a:pt x="2327660" y="734336"/>
                    <a:pt x="2327660" y="734336"/>
                    <a:pt x="2327997" y="734336"/>
                  </a:cubicBezTo>
                  <a:cubicBezTo>
                    <a:pt x="2327323" y="734673"/>
                    <a:pt x="2326986" y="735347"/>
                    <a:pt x="2326650" y="735684"/>
                  </a:cubicBezTo>
                  <a:close/>
                  <a:moveTo>
                    <a:pt x="3059842" y="674360"/>
                  </a:moveTo>
                  <a:cubicBezTo>
                    <a:pt x="3063548" y="675034"/>
                    <a:pt x="3066918" y="675371"/>
                    <a:pt x="3070624" y="675708"/>
                  </a:cubicBezTo>
                  <a:cubicBezTo>
                    <a:pt x="3066918" y="675371"/>
                    <a:pt x="3063548" y="675034"/>
                    <a:pt x="3059842" y="67436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78">
              <a:extLst>
                <a:ext uri="{FF2B5EF4-FFF2-40B4-BE49-F238E27FC236}">
                  <a16:creationId xmlns:a16="http://schemas.microsoft.com/office/drawing/2014/main" id="{A4EF54CC-3007-489D-82EB-CF1FBB0DF975}"/>
                </a:ext>
              </a:extLst>
            </p:cNvPr>
            <p:cNvSpPr/>
            <p:nvPr/>
          </p:nvSpPr>
          <p:spPr>
            <a:xfrm>
              <a:off x="6980156" y="5390571"/>
              <a:ext cx="799905" cy="1444901"/>
            </a:xfrm>
            <a:custGeom>
              <a:avLst/>
              <a:gdLst>
                <a:gd name="connsiteX0" fmla="*/ 1898 w 799905"/>
                <a:gd name="connsiteY0" fmla="*/ 316135 h 1444901"/>
                <a:gd name="connsiteX1" fmla="*/ 83102 w 799905"/>
                <a:gd name="connsiteY1" fmla="*/ 84991 h 1444901"/>
                <a:gd name="connsiteX2" fmla="*/ 280889 w 799905"/>
                <a:gd name="connsiteY2" fmla="*/ 1766 h 1444901"/>
                <a:gd name="connsiteX3" fmla="*/ 532586 w 799905"/>
                <a:gd name="connsiteY3" fmla="*/ 192813 h 1444901"/>
                <a:gd name="connsiteX4" fmla="*/ 678484 w 799905"/>
                <a:gd name="connsiteY4" fmla="*/ 496064 h 1444901"/>
                <a:gd name="connsiteX5" fmla="*/ 779567 w 799905"/>
                <a:gd name="connsiteY5" fmla="*/ 823912 h 1444901"/>
                <a:gd name="connsiteX6" fmla="*/ 715548 w 799905"/>
                <a:gd name="connsiteY6" fmla="*/ 1301700 h 1444901"/>
                <a:gd name="connsiteX7" fmla="*/ 524500 w 799905"/>
                <a:gd name="connsiteY7" fmla="*/ 1440521 h 1444901"/>
                <a:gd name="connsiteX8" fmla="*/ 502935 w 799905"/>
                <a:gd name="connsiteY8" fmla="*/ 1441869 h 1444901"/>
                <a:gd name="connsiteX9" fmla="*/ 455426 w 799905"/>
                <a:gd name="connsiteY9" fmla="*/ 1444901 h 1444901"/>
                <a:gd name="connsiteX10" fmla="*/ 357712 w 799905"/>
                <a:gd name="connsiteY10" fmla="*/ 1416261 h 1444901"/>
                <a:gd name="connsiteX11" fmla="*/ 194968 w 799905"/>
                <a:gd name="connsiteY11" fmla="*/ 1260929 h 1444901"/>
                <a:gd name="connsiteX12" fmla="*/ 173403 w 799905"/>
                <a:gd name="connsiteY12" fmla="*/ 1224876 h 1444901"/>
                <a:gd name="connsiteX13" fmla="*/ 178794 w 799905"/>
                <a:gd name="connsiteY13" fmla="*/ 1208703 h 1444901"/>
                <a:gd name="connsiteX14" fmla="*/ 269432 w 799905"/>
                <a:gd name="connsiteY14" fmla="*/ 1168943 h 1444901"/>
                <a:gd name="connsiteX15" fmla="*/ 285269 w 799905"/>
                <a:gd name="connsiteY15" fmla="*/ 1172313 h 1444901"/>
                <a:gd name="connsiteX16" fmla="*/ 441948 w 799905"/>
                <a:gd name="connsiteY16" fmla="*/ 1254190 h 1444901"/>
                <a:gd name="connsiteX17" fmla="*/ 660626 w 799905"/>
                <a:gd name="connsiteY17" fmla="*/ 1212409 h 1444901"/>
                <a:gd name="connsiteX18" fmla="*/ 731047 w 799905"/>
                <a:gd name="connsiteY18" fmla="*/ 887257 h 1444901"/>
                <a:gd name="connsiteX19" fmla="*/ 689266 w 799905"/>
                <a:gd name="connsiteY19" fmla="*/ 716763 h 1444901"/>
                <a:gd name="connsiteX20" fmla="*/ 585824 w 799905"/>
                <a:gd name="connsiteY20" fmla="*/ 440131 h 1444901"/>
                <a:gd name="connsiteX21" fmla="*/ 473621 w 799905"/>
                <a:gd name="connsiteY21" fmla="*/ 231225 h 1444901"/>
                <a:gd name="connsiteX22" fmla="*/ 316268 w 799905"/>
                <a:gd name="connsiteY22" fmla="*/ 128794 h 1444901"/>
                <a:gd name="connsiteX23" fmla="*/ 151502 w 799905"/>
                <a:gd name="connsiteY23" fmla="*/ 181357 h 1444901"/>
                <a:gd name="connsiteX24" fmla="*/ 84786 w 799905"/>
                <a:gd name="connsiteY24" fmla="*/ 330961 h 1444901"/>
                <a:gd name="connsiteX25" fmla="*/ 93210 w 799905"/>
                <a:gd name="connsiteY25" fmla="*/ 558736 h 1444901"/>
                <a:gd name="connsiteX26" fmla="*/ 190587 w 799905"/>
                <a:gd name="connsiteY26" fmla="*/ 823912 h 1444901"/>
                <a:gd name="connsiteX27" fmla="*/ 297062 w 799905"/>
                <a:gd name="connsiteY27" fmla="*/ 975874 h 1444901"/>
                <a:gd name="connsiteX28" fmla="*/ 413645 w 799905"/>
                <a:gd name="connsiteY28" fmla="*/ 1060784 h 1444901"/>
                <a:gd name="connsiteX29" fmla="*/ 580770 w 799905"/>
                <a:gd name="connsiteY29" fmla="*/ 964081 h 1444901"/>
                <a:gd name="connsiteX30" fmla="*/ 561227 w 799905"/>
                <a:gd name="connsiteY30" fmla="*/ 767642 h 1444901"/>
                <a:gd name="connsiteX31" fmla="*/ 521130 w 799905"/>
                <a:gd name="connsiteY31" fmla="*/ 648363 h 1444901"/>
                <a:gd name="connsiteX32" fmla="*/ 352995 w 799905"/>
                <a:gd name="connsiteY32" fmla="*/ 536834 h 1444901"/>
                <a:gd name="connsiteX33" fmla="*/ 396124 w 799905"/>
                <a:gd name="connsiteY33" fmla="*/ 635559 h 1444901"/>
                <a:gd name="connsiteX34" fmla="*/ 469915 w 799905"/>
                <a:gd name="connsiteY34" fmla="*/ 824248 h 1444901"/>
                <a:gd name="connsiteX35" fmla="*/ 485077 w 799905"/>
                <a:gd name="connsiteY35" fmla="*/ 909159 h 1444901"/>
                <a:gd name="connsiteX36" fmla="*/ 427123 w 799905"/>
                <a:gd name="connsiteY36" fmla="*/ 938136 h 1444901"/>
                <a:gd name="connsiteX37" fmla="*/ 348614 w 799905"/>
                <a:gd name="connsiteY37" fmla="*/ 895344 h 1444901"/>
                <a:gd name="connsiteX38" fmla="*/ 186207 w 799905"/>
                <a:gd name="connsiteY38" fmla="*/ 587376 h 1444901"/>
                <a:gd name="connsiteX39" fmla="*/ 216532 w 799905"/>
                <a:gd name="connsiteY39" fmla="*/ 248072 h 1444901"/>
                <a:gd name="connsiteX40" fmla="*/ 311214 w 799905"/>
                <a:gd name="connsiteY40" fmla="*/ 220780 h 1444901"/>
                <a:gd name="connsiteX41" fmla="*/ 441948 w 799905"/>
                <a:gd name="connsiteY41" fmla="*/ 310070 h 1444901"/>
                <a:gd name="connsiteX42" fmla="*/ 583802 w 799905"/>
                <a:gd name="connsiteY42" fmla="*/ 580974 h 1444901"/>
                <a:gd name="connsiteX43" fmla="*/ 642431 w 799905"/>
                <a:gd name="connsiteY43" fmla="*/ 755849 h 1444901"/>
                <a:gd name="connsiteX44" fmla="*/ 672082 w 799905"/>
                <a:gd name="connsiteY44" fmla="*/ 972167 h 1444901"/>
                <a:gd name="connsiteX45" fmla="*/ 644452 w 799905"/>
                <a:gd name="connsiteY45" fmla="*/ 1125814 h 1444901"/>
                <a:gd name="connsiteX46" fmla="*/ 516076 w 799905"/>
                <a:gd name="connsiteY46" fmla="*/ 1186128 h 1444901"/>
                <a:gd name="connsiteX47" fmla="*/ 223945 w 799905"/>
                <a:gd name="connsiteY47" fmla="*/ 1029111 h 1444901"/>
                <a:gd name="connsiteX48" fmla="*/ 115448 w 799905"/>
                <a:gd name="connsiteY48" fmla="*/ 846824 h 1444901"/>
                <a:gd name="connsiteX49" fmla="*/ 27843 w 799905"/>
                <a:gd name="connsiteY49" fmla="*/ 604223 h 1444901"/>
                <a:gd name="connsiteX50" fmla="*/ 1898 w 799905"/>
                <a:gd name="connsiteY50" fmla="*/ 316135 h 1444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799905" h="1444901">
                  <a:moveTo>
                    <a:pt x="1898" y="316135"/>
                  </a:moveTo>
                  <a:cubicBezTo>
                    <a:pt x="7626" y="232236"/>
                    <a:pt x="31212" y="151706"/>
                    <a:pt x="83102" y="84991"/>
                  </a:cubicBezTo>
                  <a:cubicBezTo>
                    <a:pt x="129263" y="25689"/>
                    <a:pt x="203391" y="-8343"/>
                    <a:pt x="280889" y="1766"/>
                  </a:cubicBezTo>
                  <a:cubicBezTo>
                    <a:pt x="396461" y="16928"/>
                    <a:pt x="473621" y="100490"/>
                    <a:pt x="532586" y="192813"/>
                  </a:cubicBezTo>
                  <a:cubicBezTo>
                    <a:pt x="592563" y="287158"/>
                    <a:pt x="639061" y="391948"/>
                    <a:pt x="678484" y="496064"/>
                  </a:cubicBezTo>
                  <a:cubicBezTo>
                    <a:pt x="718580" y="601865"/>
                    <a:pt x="752612" y="714067"/>
                    <a:pt x="779567" y="823912"/>
                  </a:cubicBezTo>
                  <a:cubicBezTo>
                    <a:pt x="817979" y="980254"/>
                    <a:pt x="804838" y="1160520"/>
                    <a:pt x="715548" y="1301700"/>
                  </a:cubicBezTo>
                  <a:cubicBezTo>
                    <a:pt x="670397" y="1372795"/>
                    <a:pt x="609410" y="1423337"/>
                    <a:pt x="524500" y="1440521"/>
                  </a:cubicBezTo>
                  <a:cubicBezTo>
                    <a:pt x="517424" y="1441869"/>
                    <a:pt x="510011" y="1441532"/>
                    <a:pt x="502935" y="1441869"/>
                  </a:cubicBezTo>
                  <a:cubicBezTo>
                    <a:pt x="487436" y="1446249"/>
                    <a:pt x="471262" y="1440521"/>
                    <a:pt x="455426" y="1444901"/>
                  </a:cubicBezTo>
                  <a:cubicBezTo>
                    <a:pt x="421732" y="1439173"/>
                    <a:pt x="388374" y="1431760"/>
                    <a:pt x="357712" y="1416261"/>
                  </a:cubicBezTo>
                  <a:cubicBezTo>
                    <a:pt x="287627" y="1381219"/>
                    <a:pt x="236075" y="1326297"/>
                    <a:pt x="194968" y="1260929"/>
                  </a:cubicBezTo>
                  <a:cubicBezTo>
                    <a:pt x="187555" y="1249136"/>
                    <a:pt x="180479" y="1237006"/>
                    <a:pt x="173403" y="1224876"/>
                  </a:cubicBezTo>
                  <a:cubicBezTo>
                    <a:pt x="169023" y="1217463"/>
                    <a:pt x="168349" y="1212746"/>
                    <a:pt x="178794" y="1208703"/>
                  </a:cubicBezTo>
                  <a:cubicBezTo>
                    <a:pt x="209456" y="1196236"/>
                    <a:pt x="239444" y="1182758"/>
                    <a:pt x="269432" y="1168943"/>
                  </a:cubicBezTo>
                  <a:cubicBezTo>
                    <a:pt x="276508" y="1165574"/>
                    <a:pt x="280552" y="1167258"/>
                    <a:pt x="285269" y="1172313"/>
                  </a:cubicBezTo>
                  <a:cubicBezTo>
                    <a:pt x="328735" y="1216116"/>
                    <a:pt x="381972" y="1243408"/>
                    <a:pt x="441948" y="1254190"/>
                  </a:cubicBezTo>
                  <a:cubicBezTo>
                    <a:pt x="519446" y="1268342"/>
                    <a:pt x="595258" y="1263625"/>
                    <a:pt x="660626" y="1212409"/>
                  </a:cubicBezTo>
                  <a:cubicBezTo>
                    <a:pt x="763394" y="1131879"/>
                    <a:pt x="744525" y="1000471"/>
                    <a:pt x="731047" y="887257"/>
                  </a:cubicBezTo>
                  <a:cubicBezTo>
                    <a:pt x="723971" y="827955"/>
                    <a:pt x="704428" y="774381"/>
                    <a:pt x="689266" y="716763"/>
                  </a:cubicBezTo>
                  <a:cubicBezTo>
                    <a:pt x="666017" y="627473"/>
                    <a:pt x="624236" y="524367"/>
                    <a:pt x="585824" y="440131"/>
                  </a:cubicBezTo>
                  <a:cubicBezTo>
                    <a:pt x="555162" y="372742"/>
                    <a:pt x="517424" y="291201"/>
                    <a:pt x="473621" y="231225"/>
                  </a:cubicBezTo>
                  <a:cubicBezTo>
                    <a:pt x="428807" y="170238"/>
                    <a:pt x="390059" y="140587"/>
                    <a:pt x="316268" y="128794"/>
                  </a:cubicBezTo>
                  <a:cubicBezTo>
                    <a:pt x="253259" y="118685"/>
                    <a:pt x="195641" y="131489"/>
                    <a:pt x="151502" y="181357"/>
                  </a:cubicBezTo>
                  <a:cubicBezTo>
                    <a:pt x="113764" y="223812"/>
                    <a:pt x="94558" y="275702"/>
                    <a:pt x="84786" y="330961"/>
                  </a:cubicBezTo>
                  <a:cubicBezTo>
                    <a:pt x="70972" y="407447"/>
                    <a:pt x="77711" y="483260"/>
                    <a:pt x="93210" y="558736"/>
                  </a:cubicBezTo>
                  <a:cubicBezTo>
                    <a:pt x="112416" y="652070"/>
                    <a:pt x="145437" y="740349"/>
                    <a:pt x="190587" y="823912"/>
                  </a:cubicBezTo>
                  <a:cubicBezTo>
                    <a:pt x="219901" y="878497"/>
                    <a:pt x="254270" y="930386"/>
                    <a:pt x="297062" y="975874"/>
                  </a:cubicBezTo>
                  <a:cubicBezTo>
                    <a:pt x="330756" y="1011590"/>
                    <a:pt x="367483" y="1041915"/>
                    <a:pt x="413645" y="1060784"/>
                  </a:cubicBezTo>
                  <a:cubicBezTo>
                    <a:pt x="485751" y="1090435"/>
                    <a:pt x="569314" y="1049328"/>
                    <a:pt x="580770" y="964081"/>
                  </a:cubicBezTo>
                  <a:cubicBezTo>
                    <a:pt x="589867" y="896692"/>
                    <a:pt x="578411" y="831998"/>
                    <a:pt x="561227" y="767642"/>
                  </a:cubicBezTo>
                  <a:cubicBezTo>
                    <a:pt x="550445" y="727208"/>
                    <a:pt x="535282" y="688123"/>
                    <a:pt x="521130" y="648363"/>
                  </a:cubicBezTo>
                  <a:cubicBezTo>
                    <a:pt x="449361" y="446870"/>
                    <a:pt x="313235" y="360612"/>
                    <a:pt x="352995" y="536834"/>
                  </a:cubicBezTo>
                  <a:cubicBezTo>
                    <a:pt x="362766" y="560420"/>
                    <a:pt x="386689" y="612310"/>
                    <a:pt x="396124" y="635559"/>
                  </a:cubicBezTo>
                  <a:cubicBezTo>
                    <a:pt x="428470" y="715415"/>
                    <a:pt x="454752" y="739001"/>
                    <a:pt x="469915" y="824248"/>
                  </a:cubicBezTo>
                  <a:cubicBezTo>
                    <a:pt x="473621" y="844802"/>
                    <a:pt x="489121" y="888942"/>
                    <a:pt x="485077" y="909159"/>
                  </a:cubicBezTo>
                  <a:cubicBezTo>
                    <a:pt x="479012" y="940494"/>
                    <a:pt x="466882" y="944875"/>
                    <a:pt x="427123" y="938136"/>
                  </a:cubicBezTo>
                  <a:cubicBezTo>
                    <a:pt x="397135" y="932745"/>
                    <a:pt x="371190" y="916571"/>
                    <a:pt x="348614" y="895344"/>
                  </a:cubicBezTo>
                  <a:cubicBezTo>
                    <a:pt x="261683" y="814814"/>
                    <a:pt x="210467" y="701601"/>
                    <a:pt x="186207" y="587376"/>
                  </a:cubicBezTo>
                  <a:cubicBezTo>
                    <a:pt x="165316" y="490336"/>
                    <a:pt x="138698" y="326581"/>
                    <a:pt x="216532" y="248072"/>
                  </a:cubicBezTo>
                  <a:cubicBezTo>
                    <a:pt x="242477" y="221791"/>
                    <a:pt x="276171" y="216737"/>
                    <a:pt x="311214" y="220780"/>
                  </a:cubicBezTo>
                  <a:cubicBezTo>
                    <a:pt x="370516" y="227519"/>
                    <a:pt x="407580" y="267952"/>
                    <a:pt x="441948" y="310070"/>
                  </a:cubicBezTo>
                  <a:cubicBezTo>
                    <a:pt x="507316" y="390600"/>
                    <a:pt x="546738" y="485619"/>
                    <a:pt x="583802" y="580974"/>
                  </a:cubicBezTo>
                  <a:cubicBezTo>
                    <a:pt x="606041" y="638255"/>
                    <a:pt x="628616" y="695535"/>
                    <a:pt x="642431" y="755849"/>
                  </a:cubicBezTo>
                  <a:cubicBezTo>
                    <a:pt x="658267" y="825933"/>
                    <a:pt x="670397" y="900061"/>
                    <a:pt x="672082" y="972167"/>
                  </a:cubicBezTo>
                  <a:cubicBezTo>
                    <a:pt x="673430" y="1028774"/>
                    <a:pt x="685896" y="1077968"/>
                    <a:pt x="644452" y="1125814"/>
                  </a:cubicBezTo>
                  <a:cubicBezTo>
                    <a:pt x="612779" y="1162541"/>
                    <a:pt x="564259" y="1182084"/>
                    <a:pt x="516076" y="1186128"/>
                  </a:cubicBezTo>
                  <a:cubicBezTo>
                    <a:pt x="389722" y="1197247"/>
                    <a:pt x="296051" y="1125814"/>
                    <a:pt x="223945" y="1029111"/>
                  </a:cubicBezTo>
                  <a:cubicBezTo>
                    <a:pt x="177446" y="966776"/>
                    <a:pt x="145774" y="917245"/>
                    <a:pt x="115448" y="846824"/>
                  </a:cubicBezTo>
                  <a:cubicBezTo>
                    <a:pt x="81754" y="768316"/>
                    <a:pt x="50418" y="686775"/>
                    <a:pt x="27843" y="604223"/>
                  </a:cubicBezTo>
                  <a:cubicBezTo>
                    <a:pt x="4257" y="520998"/>
                    <a:pt x="-4167" y="406437"/>
                    <a:pt x="1898" y="316135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79">
              <a:extLst>
                <a:ext uri="{FF2B5EF4-FFF2-40B4-BE49-F238E27FC236}">
                  <a16:creationId xmlns:a16="http://schemas.microsoft.com/office/drawing/2014/main" id="{F4BCA9DA-BC62-43EE-80AA-C70728B90026}"/>
                </a:ext>
              </a:extLst>
            </p:cNvPr>
            <p:cNvSpPr/>
            <p:nvPr/>
          </p:nvSpPr>
          <p:spPr>
            <a:xfrm>
              <a:off x="8827007" y="4124748"/>
              <a:ext cx="2154922" cy="1823401"/>
            </a:xfrm>
            <a:custGeom>
              <a:avLst/>
              <a:gdLst>
                <a:gd name="connsiteX0" fmla="*/ 2094946 w 2154922"/>
                <a:gd name="connsiteY0" fmla="*/ 907057 h 1823401"/>
                <a:gd name="connsiteX1" fmla="*/ 1860769 w 2154922"/>
                <a:gd name="connsiteY1" fmla="*/ 703543 h 1823401"/>
                <a:gd name="connsiteX2" fmla="*/ 1723296 w 2154922"/>
                <a:gd name="connsiteY2" fmla="*/ 628741 h 1823401"/>
                <a:gd name="connsiteX3" fmla="*/ 1582453 w 2154922"/>
                <a:gd name="connsiteY3" fmla="*/ 572134 h 1823401"/>
                <a:gd name="connsiteX4" fmla="*/ 1581779 w 2154922"/>
                <a:gd name="connsiteY4" fmla="*/ 572134 h 1823401"/>
                <a:gd name="connsiteX5" fmla="*/ 1582453 w 2154922"/>
                <a:gd name="connsiteY5" fmla="*/ 572134 h 1823401"/>
                <a:gd name="connsiteX6" fmla="*/ 1756653 w 2154922"/>
                <a:gd name="connsiteY6" fmla="*/ 429606 h 1823401"/>
                <a:gd name="connsiteX7" fmla="*/ 1825053 w 2154922"/>
                <a:gd name="connsiteY7" fmla="*/ 180941 h 1823401"/>
                <a:gd name="connsiteX8" fmla="*/ 1752610 w 2154922"/>
                <a:gd name="connsiteY8" fmla="*/ 65032 h 1823401"/>
                <a:gd name="connsiteX9" fmla="*/ 1529215 w 2154922"/>
                <a:gd name="connsiteY9" fmla="*/ 15164 h 1823401"/>
                <a:gd name="connsiteX10" fmla="*/ 1385677 w 2154922"/>
                <a:gd name="connsiteY10" fmla="*/ 127703 h 1823401"/>
                <a:gd name="connsiteX11" fmla="*/ 1293354 w 2154922"/>
                <a:gd name="connsiteY11" fmla="*/ 281687 h 1823401"/>
                <a:gd name="connsiteX12" fmla="*/ 1151837 w 2154922"/>
                <a:gd name="connsiteY12" fmla="*/ 476442 h 1823401"/>
                <a:gd name="connsiteX13" fmla="*/ 1013353 w 2154922"/>
                <a:gd name="connsiteY13" fmla="*/ 602796 h 1823401"/>
                <a:gd name="connsiteX14" fmla="*/ 1012005 w 2154922"/>
                <a:gd name="connsiteY14" fmla="*/ 603470 h 1823401"/>
                <a:gd name="connsiteX15" fmla="*/ 1003918 w 2154922"/>
                <a:gd name="connsiteY15" fmla="*/ 601785 h 1823401"/>
                <a:gd name="connsiteX16" fmla="*/ 777154 w 2154922"/>
                <a:gd name="connsiteY16" fmla="*/ 603133 h 1823401"/>
                <a:gd name="connsiteX17" fmla="*/ 726612 w 2154922"/>
                <a:gd name="connsiteY17" fmla="*/ 633458 h 1823401"/>
                <a:gd name="connsiteX18" fmla="*/ 660234 w 2154922"/>
                <a:gd name="connsiteY18" fmla="*/ 593362 h 1823401"/>
                <a:gd name="connsiteX19" fmla="*/ 598573 w 2154922"/>
                <a:gd name="connsiteY19" fmla="*/ 491941 h 1823401"/>
                <a:gd name="connsiteX20" fmla="*/ 344517 w 2154922"/>
                <a:gd name="connsiteY20" fmla="*/ 212614 h 1823401"/>
                <a:gd name="connsiteX21" fmla="*/ 199967 w 2154922"/>
                <a:gd name="connsiteY21" fmla="*/ 208907 h 1823401"/>
                <a:gd name="connsiteX22" fmla="*/ 7235 w 2154922"/>
                <a:gd name="connsiteY22" fmla="*/ 405346 h 1823401"/>
                <a:gd name="connsiteX23" fmla="*/ 99895 w 2154922"/>
                <a:gd name="connsiteY23" fmla="*/ 698151 h 1823401"/>
                <a:gd name="connsiteX24" fmla="*/ 485697 w 2154922"/>
                <a:gd name="connsiteY24" fmla="*/ 894253 h 1823401"/>
                <a:gd name="connsiteX25" fmla="*/ 818261 w 2154922"/>
                <a:gd name="connsiteY25" fmla="*/ 938393 h 1823401"/>
                <a:gd name="connsiteX26" fmla="*/ 1017396 w 2154922"/>
                <a:gd name="connsiteY26" fmla="*/ 1269947 h 1823401"/>
                <a:gd name="connsiteX27" fmla="*/ 1009646 w 2154922"/>
                <a:gd name="connsiteY27" fmla="*/ 1494353 h 1823401"/>
                <a:gd name="connsiteX28" fmla="*/ 959778 w 2154922"/>
                <a:gd name="connsiteY28" fmla="*/ 1668890 h 1823401"/>
                <a:gd name="connsiteX29" fmla="*/ 917323 w 2154922"/>
                <a:gd name="connsiteY29" fmla="*/ 1749757 h 1823401"/>
                <a:gd name="connsiteX30" fmla="*/ 874194 w 2154922"/>
                <a:gd name="connsiteY30" fmla="*/ 1819505 h 1823401"/>
                <a:gd name="connsiteX31" fmla="*/ 890368 w 2154922"/>
                <a:gd name="connsiteY31" fmla="*/ 1819168 h 1823401"/>
                <a:gd name="connsiteX32" fmla="*/ 1118142 w 2154922"/>
                <a:gd name="connsiteY32" fmla="*/ 1735268 h 1823401"/>
                <a:gd name="connsiteX33" fmla="*/ 1234052 w 2154922"/>
                <a:gd name="connsiteY33" fmla="*/ 1681694 h 1823401"/>
                <a:gd name="connsiteX34" fmla="*/ 1305484 w 2154922"/>
                <a:gd name="connsiteY34" fmla="*/ 1552644 h 1823401"/>
                <a:gd name="connsiteX35" fmla="*/ 1313571 w 2154922"/>
                <a:gd name="connsiteY35" fmla="*/ 1217047 h 1823401"/>
                <a:gd name="connsiteX36" fmla="*/ 1254942 w 2154922"/>
                <a:gd name="connsiteY36" fmla="*/ 1036107 h 1823401"/>
                <a:gd name="connsiteX37" fmla="*/ 1188901 w 2154922"/>
                <a:gd name="connsiteY37" fmla="*/ 918514 h 1823401"/>
                <a:gd name="connsiteX38" fmla="*/ 1122523 w 2154922"/>
                <a:gd name="connsiteY38" fmla="*/ 818104 h 1823401"/>
                <a:gd name="connsiteX39" fmla="*/ 1125555 w 2154922"/>
                <a:gd name="connsiteY39" fmla="*/ 817767 h 1823401"/>
                <a:gd name="connsiteX40" fmla="*/ 1160934 w 2154922"/>
                <a:gd name="connsiteY40" fmla="*/ 817093 h 1823401"/>
                <a:gd name="connsiteX41" fmla="*/ 1401850 w 2154922"/>
                <a:gd name="connsiteY41" fmla="*/ 832256 h 1823401"/>
                <a:gd name="connsiteX42" fmla="*/ 1662309 w 2154922"/>
                <a:gd name="connsiteY42" fmla="*/ 916829 h 1823401"/>
                <a:gd name="connsiteX43" fmla="*/ 1910637 w 2154922"/>
                <a:gd name="connsiteY43" fmla="*/ 1130452 h 1823401"/>
                <a:gd name="connsiteX44" fmla="*/ 1942984 w 2154922"/>
                <a:gd name="connsiteY44" fmla="*/ 1135843 h 1823401"/>
                <a:gd name="connsiteX45" fmla="*/ 2154923 w 2154922"/>
                <a:gd name="connsiteY45" fmla="*/ 973436 h 1823401"/>
                <a:gd name="connsiteX46" fmla="*/ 2094946 w 2154922"/>
                <a:gd name="connsiteY46" fmla="*/ 907057 h 1823401"/>
                <a:gd name="connsiteX47" fmla="*/ 1802478 w 2154922"/>
                <a:gd name="connsiteY47" fmla="*/ 347055 h 1823401"/>
                <a:gd name="connsiteX48" fmla="*/ 1801467 w 2154922"/>
                <a:gd name="connsiteY48" fmla="*/ 348065 h 1823401"/>
                <a:gd name="connsiteX49" fmla="*/ 1801467 w 2154922"/>
                <a:gd name="connsiteY49" fmla="*/ 346718 h 1823401"/>
                <a:gd name="connsiteX50" fmla="*/ 1802478 w 2154922"/>
                <a:gd name="connsiteY50" fmla="*/ 347055 h 1823401"/>
                <a:gd name="connsiteX51" fmla="*/ 328680 w 2154922"/>
                <a:gd name="connsiteY51" fmla="*/ 600774 h 1823401"/>
                <a:gd name="connsiteX52" fmla="*/ 207043 w 2154922"/>
                <a:gd name="connsiteY52" fmla="*/ 432976 h 1823401"/>
                <a:gd name="connsiteX53" fmla="*/ 263987 w 2154922"/>
                <a:gd name="connsiteY53" fmla="*/ 376369 h 1823401"/>
                <a:gd name="connsiteX54" fmla="*/ 331039 w 2154922"/>
                <a:gd name="connsiteY54" fmla="*/ 425563 h 1823401"/>
                <a:gd name="connsiteX55" fmla="*/ 419318 w 2154922"/>
                <a:gd name="connsiteY55" fmla="*/ 575503 h 1823401"/>
                <a:gd name="connsiteX56" fmla="*/ 456382 w 2154922"/>
                <a:gd name="connsiteY56" fmla="*/ 642219 h 1823401"/>
                <a:gd name="connsiteX57" fmla="*/ 328680 w 2154922"/>
                <a:gd name="connsiteY57" fmla="*/ 600774 h 1823401"/>
                <a:gd name="connsiteX58" fmla="*/ 1503944 w 2154922"/>
                <a:gd name="connsiteY58" fmla="*/ 415118 h 1823401"/>
                <a:gd name="connsiteX59" fmla="*/ 1516411 w 2154922"/>
                <a:gd name="connsiteY59" fmla="*/ 385466 h 1823401"/>
                <a:gd name="connsiteX60" fmla="*/ 1593572 w 2154922"/>
                <a:gd name="connsiteY60" fmla="*/ 243276 h 1823401"/>
                <a:gd name="connsiteX61" fmla="*/ 1623897 w 2154922"/>
                <a:gd name="connsiteY61" fmla="*/ 309654 h 1823401"/>
                <a:gd name="connsiteX62" fmla="*/ 1524498 w 2154922"/>
                <a:gd name="connsiteY62" fmla="*/ 400629 h 1823401"/>
                <a:gd name="connsiteX63" fmla="*/ 1503944 w 2154922"/>
                <a:gd name="connsiteY63" fmla="*/ 415118 h 18234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154922" h="1823401">
                  <a:moveTo>
                    <a:pt x="2094946" y="907057"/>
                  </a:moveTo>
                  <a:cubicBezTo>
                    <a:pt x="2028568" y="827201"/>
                    <a:pt x="1948375" y="759138"/>
                    <a:pt x="1860769" y="703543"/>
                  </a:cubicBezTo>
                  <a:cubicBezTo>
                    <a:pt x="1816630" y="675576"/>
                    <a:pt x="1770805" y="650642"/>
                    <a:pt x="1723296" y="628741"/>
                  </a:cubicBezTo>
                  <a:cubicBezTo>
                    <a:pt x="1700384" y="618295"/>
                    <a:pt x="1638049" y="584264"/>
                    <a:pt x="1582453" y="572134"/>
                  </a:cubicBezTo>
                  <a:cubicBezTo>
                    <a:pt x="1582116" y="572134"/>
                    <a:pt x="1581779" y="572134"/>
                    <a:pt x="1581779" y="572134"/>
                  </a:cubicBezTo>
                  <a:cubicBezTo>
                    <a:pt x="1582116" y="572134"/>
                    <a:pt x="1582116" y="572134"/>
                    <a:pt x="1582453" y="572134"/>
                  </a:cubicBezTo>
                  <a:cubicBezTo>
                    <a:pt x="1593909" y="570786"/>
                    <a:pt x="1746882" y="440725"/>
                    <a:pt x="1756653" y="429606"/>
                  </a:cubicBezTo>
                  <a:cubicBezTo>
                    <a:pt x="1816967" y="361880"/>
                    <a:pt x="1859758" y="271242"/>
                    <a:pt x="1825053" y="180941"/>
                  </a:cubicBezTo>
                  <a:cubicBezTo>
                    <a:pt x="1808543" y="137475"/>
                    <a:pt x="1785294" y="97715"/>
                    <a:pt x="1752610" y="65032"/>
                  </a:cubicBezTo>
                  <a:cubicBezTo>
                    <a:pt x="1688927" y="1349"/>
                    <a:pt x="1614463" y="-16172"/>
                    <a:pt x="1529215" y="15164"/>
                  </a:cubicBezTo>
                  <a:cubicBezTo>
                    <a:pt x="1469239" y="37402"/>
                    <a:pt x="1423752" y="77836"/>
                    <a:pt x="1385677" y="127703"/>
                  </a:cubicBezTo>
                  <a:cubicBezTo>
                    <a:pt x="1348950" y="175550"/>
                    <a:pt x="1318962" y="227439"/>
                    <a:pt x="1293354" y="281687"/>
                  </a:cubicBezTo>
                  <a:cubicBezTo>
                    <a:pt x="1258649" y="356152"/>
                    <a:pt x="1209118" y="418824"/>
                    <a:pt x="1151837" y="476442"/>
                  </a:cubicBezTo>
                  <a:cubicBezTo>
                    <a:pt x="1107697" y="520918"/>
                    <a:pt x="1060525" y="562026"/>
                    <a:pt x="1013353" y="602796"/>
                  </a:cubicBezTo>
                  <a:cubicBezTo>
                    <a:pt x="1013016" y="603133"/>
                    <a:pt x="1012342" y="603133"/>
                    <a:pt x="1012005" y="603470"/>
                  </a:cubicBezTo>
                  <a:cubicBezTo>
                    <a:pt x="1009309" y="604481"/>
                    <a:pt x="1006614" y="603470"/>
                    <a:pt x="1003918" y="601785"/>
                  </a:cubicBezTo>
                  <a:cubicBezTo>
                    <a:pt x="928105" y="553265"/>
                    <a:pt x="852630" y="572808"/>
                    <a:pt x="777154" y="603133"/>
                  </a:cubicBezTo>
                  <a:cubicBezTo>
                    <a:pt x="757274" y="608187"/>
                    <a:pt x="742449" y="621665"/>
                    <a:pt x="726612" y="633458"/>
                  </a:cubicBezTo>
                  <a:cubicBezTo>
                    <a:pt x="697972" y="630762"/>
                    <a:pt x="677755" y="613578"/>
                    <a:pt x="660234" y="593362"/>
                  </a:cubicBezTo>
                  <a:cubicBezTo>
                    <a:pt x="633615" y="563373"/>
                    <a:pt x="614747" y="528668"/>
                    <a:pt x="598573" y="491941"/>
                  </a:cubicBezTo>
                  <a:cubicBezTo>
                    <a:pt x="550390" y="382771"/>
                    <a:pt x="470534" y="244623"/>
                    <a:pt x="344517" y="212614"/>
                  </a:cubicBezTo>
                  <a:cubicBezTo>
                    <a:pt x="296670" y="200484"/>
                    <a:pt x="248487" y="195766"/>
                    <a:pt x="199967" y="208907"/>
                  </a:cubicBezTo>
                  <a:cubicBezTo>
                    <a:pt x="106970" y="233841"/>
                    <a:pt x="30147" y="311675"/>
                    <a:pt x="7235" y="405346"/>
                  </a:cubicBezTo>
                  <a:cubicBezTo>
                    <a:pt x="-18710" y="511484"/>
                    <a:pt x="28125" y="621665"/>
                    <a:pt x="99895" y="698151"/>
                  </a:cubicBezTo>
                  <a:cubicBezTo>
                    <a:pt x="259270" y="868983"/>
                    <a:pt x="433470" y="888525"/>
                    <a:pt x="485697" y="894253"/>
                  </a:cubicBezTo>
                  <a:lnTo>
                    <a:pt x="818261" y="938393"/>
                  </a:lnTo>
                  <a:cubicBezTo>
                    <a:pt x="960115" y="1049248"/>
                    <a:pt x="1007961" y="1191439"/>
                    <a:pt x="1017396" y="1269947"/>
                  </a:cubicBezTo>
                  <a:cubicBezTo>
                    <a:pt x="1026493" y="1345423"/>
                    <a:pt x="1019418" y="1419214"/>
                    <a:pt x="1009646" y="1494353"/>
                  </a:cubicBezTo>
                  <a:cubicBezTo>
                    <a:pt x="1001896" y="1554666"/>
                    <a:pt x="984375" y="1613294"/>
                    <a:pt x="959778" y="1668890"/>
                  </a:cubicBezTo>
                  <a:cubicBezTo>
                    <a:pt x="947311" y="1696857"/>
                    <a:pt x="933160" y="1723812"/>
                    <a:pt x="917323" y="1749757"/>
                  </a:cubicBezTo>
                  <a:cubicBezTo>
                    <a:pt x="911932" y="1758518"/>
                    <a:pt x="868803" y="1811418"/>
                    <a:pt x="874194" y="1819505"/>
                  </a:cubicBezTo>
                  <a:cubicBezTo>
                    <a:pt x="879585" y="1827591"/>
                    <a:pt x="885650" y="1820852"/>
                    <a:pt x="890368" y="1819168"/>
                  </a:cubicBezTo>
                  <a:cubicBezTo>
                    <a:pt x="966180" y="1791201"/>
                    <a:pt x="1041993" y="1763235"/>
                    <a:pt x="1118142" y="1735268"/>
                  </a:cubicBezTo>
                  <a:cubicBezTo>
                    <a:pt x="1157565" y="1720780"/>
                    <a:pt x="1201705" y="1709997"/>
                    <a:pt x="1234052" y="1681694"/>
                  </a:cubicBezTo>
                  <a:cubicBezTo>
                    <a:pt x="1268420" y="1651369"/>
                    <a:pt x="1290321" y="1595099"/>
                    <a:pt x="1305484" y="1552644"/>
                  </a:cubicBezTo>
                  <a:cubicBezTo>
                    <a:pt x="1343559" y="1445159"/>
                    <a:pt x="1339852" y="1326891"/>
                    <a:pt x="1313571" y="1217047"/>
                  </a:cubicBezTo>
                  <a:cubicBezTo>
                    <a:pt x="1298745" y="1155386"/>
                    <a:pt x="1282235" y="1093725"/>
                    <a:pt x="1254942" y="1036107"/>
                  </a:cubicBezTo>
                  <a:cubicBezTo>
                    <a:pt x="1235736" y="995337"/>
                    <a:pt x="1212487" y="956925"/>
                    <a:pt x="1188901" y="918514"/>
                  </a:cubicBezTo>
                  <a:cubicBezTo>
                    <a:pt x="1177445" y="899982"/>
                    <a:pt x="1125218" y="817430"/>
                    <a:pt x="1122523" y="818104"/>
                  </a:cubicBezTo>
                  <a:cubicBezTo>
                    <a:pt x="1123534" y="818104"/>
                    <a:pt x="1124544" y="817767"/>
                    <a:pt x="1125555" y="817767"/>
                  </a:cubicBezTo>
                  <a:cubicBezTo>
                    <a:pt x="1137348" y="815745"/>
                    <a:pt x="1149141" y="816419"/>
                    <a:pt x="1160934" y="817093"/>
                  </a:cubicBezTo>
                  <a:cubicBezTo>
                    <a:pt x="1242138" y="821473"/>
                    <a:pt x="1320983" y="817767"/>
                    <a:pt x="1401850" y="832256"/>
                  </a:cubicBezTo>
                  <a:cubicBezTo>
                    <a:pt x="1490804" y="848092"/>
                    <a:pt x="1582453" y="873700"/>
                    <a:pt x="1662309" y="916829"/>
                  </a:cubicBezTo>
                  <a:cubicBezTo>
                    <a:pt x="1760360" y="969729"/>
                    <a:pt x="1842574" y="1042172"/>
                    <a:pt x="1910637" y="1130452"/>
                  </a:cubicBezTo>
                  <a:cubicBezTo>
                    <a:pt x="1921756" y="1144941"/>
                    <a:pt x="1927822" y="1146288"/>
                    <a:pt x="1942984" y="1135843"/>
                  </a:cubicBezTo>
                  <a:cubicBezTo>
                    <a:pt x="1985439" y="1107203"/>
                    <a:pt x="2129989" y="991967"/>
                    <a:pt x="2154923" y="973436"/>
                  </a:cubicBezTo>
                  <a:cubicBezTo>
                    <a:pt x="2138412" y="947491"/>
                    <a:pt x="2113815" y="929970"/>
                    <a:pt x="2094946" y="907057"/>
                  </a:cubicBezTo>
                  <a:close/>
                  <a:moveTo>
                    <a:pt x="1802478" y="347055"/>
                  </a:moveTo>
                  <a:cubicBezTo>
                    <a:pt x="1802141" y="347392"/>
                    <a:pt x="1801804" y="347729"/>
                    <a:pt x="1801467" y="348065"/>
                  </a:cubicBezTo>
                  <a:cubicBezTo>
                    <a:pt x="1801467" y="347729"/>
                    <a:pt x="1801467" y="347055"/>
                    <a:pt x="1801467" y="346718"/>
                  </a:cubicBezTo>
                  <a:cubicBezTo>
                    <a:pt x="1801804" y="346718"/>
                    <a:pt x="1802141" y="347055"/>
                    <a:pt x="1802478" y="347055"/>
                  </a:cubicBezTo>
                  <a:close/>
                  <a:moveTo>
                    <a:pt x="328680" y="600774"/>
                  </a:moveTo>
                  <a:cubicBezTo>
                    <a:pt x="263650" y="563036"/>
                    <a:pt x="213445" y="513842"/>
                    <a:pt x="207043" y="432976"/>
                  </a:cubicBezTo>
                  <a:cubicBezTo>
                    <a:pt x="206369" y="400292"/>
                    <a:pt x="207043" y="347729"/>
                    <a:pt x="263987" y="376369"/>
                  </a:cubicBezTo>
                  <a:cubicBezTo>
                    <a:pt x="289595" y="389173"/>
                    <a:pt x="312170" y="404335"/>
                    <a:pt x="331039" y="425563"/>
                  </a:cubicBezTo>
                  <a:cubicBezTo>
                    <a:pt x="370124" y="469703"/>
                    <a:pt x="395058" y="522603"/>
                    <a:pt x="419318" y="575503"/>
                  </a:cubicBezTo>
                  <a:cubicBezTo>
                    <a:pt x="429764" y="598753"/>
                    <a:pt x="439535" y="622339"/>
                    <a:pt x="456382" y="642219"/>
                  </a:cubicBezTo>
                  <a:cubicBezTo>
                    <a:pt x="410895" y="637501"/>
                    <a:pt x="368440" y="623687"/>
                    <a:pt x="328680" y="600774"/>
                  </a:cubicBezTo>
                  <a:close/>
                  <a:moveTo>
                    <a:pt x="1503944" y="415118"/>
                  </a:moveTo>
                  <a:cubicBezTo>
                    <a:pt x="1507314" y="405009"/>
                    <a:pt x="1511694" y="395238"/>
                    <a:pt x="1516411" y="385466"/>
                  </a:cubicBezTo>
                  <a:cubicBezTo>
                    <a:pt x="1539998" y="336946"/>
                    <a:pt x="1556508" y="284383"/>
                    <a:pt x="1593572" y="243276"/>
                  </a:cubicBezTo>
                  <a:cubicBezTo>
                    <a:pt x="1652537" y="213624"/>
                    <a:pt x="1644451" y="285057"/>
                    <a:pt x="1623897" y="309654"/>
                  </a:cubicBezTo>
                  <a:cubicBezTo>
                    <a:pt x="1593235" y="346381"/>
                    <a:pt x="1561899" y="372999"/>
                    <a:pt x="1524498" y="400629"/>
                  </a:cubicBezTo>
                  <a:cubicBezTo>
                    <a:pt x="1517422" y="405346"/>
                    <a:pt x="1510347" y="409726"/>
                    <a:pt x="1503944" y="415118"/>
                  </a:cubicBezTo>
                  <a:close/>
                </a:path>
              </a:pathLst>
            </a:custGeom>
            <a:solidFill>
              <a:schemeClr val="accent1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80">
              <a:extLst>
                <a:ext uri="{FF2B5EF4-FFF2-40B4-BE49-F238E27FC236}">
                  <a16:creationId xmlns:a16="http://schemas.microsoft.com/office/drawing/2014/main" id="{D397AF7A-F536-4CB1-A5B0-F96861171177}"/>
                </a:ext>
              </a:extLst>
            </p:cNvPr>
            <p:cNvSpPr/>
            <p:nvPr/>
          </p:nvSpPr>
          <p:spPr>
            <a:xfrm>
              <a:off x="9546543" y="4691746"/>
              <a:ext cx="395573" cy="374534"/>
            </a:xfrm>
            <a:custGeom>
              <a:avLst/>
              <a:gdLst>
                <a:gd name="connsiteX0" fmla="*/ 395574 w 395573"/>
                <a:gd name="connsiteY0" fmla="*/ 243020 h 374534"/>
                <a:gd name="connsiteX1" fmla="*/ 267534 w 395573"/>
                <a:gd name="connsiteY1" fmla="*/ 341071 h 374534"/>
                <a:gd name="connsiteX2" fmla="*/ 98388 w 395573"/>
                <a:gd name="connsiteY2" fmla="*/ 371396 h 374534"/>
                <a:gd name="connsiteX3" fmla="*/ 86932 w 395573"/>
                <a:gd name="connsiteY3" fmla="*/ 188434 h 374534"/>
                <a:gd name="connsiteX4" fmla="*/ 0 w 395573"/>
                <a:gd name="connsiteY4" fmla="*/ 76232 h 374534"/>
                <a:gd name="connsiteX5" fmla="*/ 54585 w 395573"/>
                <a:gd name="connsiteY5" fmla="*/ 30744 h 374534"/>
                <a:gd name="connsiteX6" fmla="*/ 281349 w 395573"/>
                <a:gd name="connsiteY6" fmla="*/ 29396 h 374534"/>
                <a:gd name="connsiteX7" fmla="*/ 301903 w 395573"/>
                <a:gd name="connsiteY7" fmla="*/ 49950 h 374534"/>
                <a:gd name="connsiteX8" fmla="*/ 389845 w 395573"/>
                <a:gd name="connsiteY8" fmla="*/ 191467 h 374534"/>
                <a:gd name="connsiteX9" fmla="*/ 395574 w 395573"/>
                <a:gd name="connsiteY9" fmla="*/ 243020 h 374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5573" h="374534">
                  <a:moveTo>
                    <a:pt x="395574" y="243020"/>
                  </a:moveTo>
                  <a:cubicBezTo>
                    <a:pt x="377716" y="308050"/>
                    <a:pt x="328185" y="331299"/>
                    <a:pt x="267534" y="341071"/>
                  </a:cubicBezTo>
                  <a:cubicBezTo>
                    <a:pt x="237883" y="345788"/>
                    <a:pt x="92660" y="385884"/>
                    <a:pt x="98388" y="371396"/>
                  </a:cubicBezTo>
                  <a:cubicBezTo>
                    <a:pt x="111866" y="339049"/>
                    <a:pt x="125344" y="281094"/>
                    <a:pt x="86932" y="188434"/>
                  </a:cubicBezTo>
                  <a:cubicBezTo>
                    <a:pt x="70085" y="146990"/>
                    <a:pt x="42792" y="78253"/>
                    <a:pt x="0" y="76232"/>
                  </a:cubicBezTo>
                  <a:cubicBezTo>
                    <a:pt x="9434" y="51635"/>
                    <a:pt x="39759" y="39842"/>
                    <a:pt x="54585" y="30744"/>
                  </a:cubicBezTo>
                  <a:cubicBezTo>
                    <a:pt x="130061" y="419"/>
                    <a:pt x="205536" y="-19124"/>
                    <a:pt x="281349" y="29396"/>
                  </a:cubicBezTo>
                  <a:cubicBezTo>
                    <a:pt x="284382" y="31418"/>
                    <a:pt x="298196" y="42537"/>
                    <a:pt x="301903" y="49950"/>
                  </a:cubicBezTo>
                  <a:cubicBezTo>
                    <a:pt x="353455" y="95775"/>
                    <a:pt x="373672" y="131154"/>
                    <a:pt x="389845" y="191467"/>
                  </a:cubicBezTo>
                  <a:cubicBezTo>
                    <a:pt x="392204" y="199891"/>
                    <a:pt x="395574" y="234259"/>
                    <a:pt x="395574" y="24302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40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81">
              <a:extLst>
                <a:ext uri="{FF2B5EF4-FFF2-40B4-BE49-F238E27FC236}">
                  <a16:creationId xmlns:a16="http://schemas.microsoft.com/office/drawing/2014/main" id="{AA02EE52-FF3D-46BF-821F-E3AA2C2D8C46}"/>
                </a:ext>
              </a:extLst>
            </p:cNvPr>
            <p:cNvSpPr/>
            <p:nvPr/>
          </p:nvSpPr>
          <p:spPr>
            <a:xfrm>
              <a:off x="9942185" y="4301978"/>
              <a:ext cx="685290" cy="632801"/>
            </a:xfrm>
            <a:custGeom>
              <a:avLst/>
              <a:gdLst>
                <a:gd name="connsiteX0" fmla="*/ 605 w 685290"/>
                <a:gd name="connsiteY0" fmla="*/ 628408 h 632801"/>
                <a:gd name="connsiteX1" fmla="*/ 165034 w 685290"/>
                <a:gd name="connsiteY1" fmla="*/ 498010 h 632801"/>
                <a:gd name="connsiteX2" fmla="*/ 284650 w 685290"/>
                <a:gd name="connsiteY2" fmla="*/ 388503 h 632801"/>
                <a:gd name="connsiteX3" fmla="*/ 389103 w 685290"/>
                <a:gd name="connsiteY3" fmla="*/ 238899 h 632801"/>
                <a:gd name="connsiteX4" fmla="*/ 507370 w 685290"/>
                <a:gd name="connsiteY4" fmla="*/ 105132 h 632801"/>
                <a:gd name="connsiteX5" fmla="*/ 476371 w 685290"/>
                <a:gd name="connsiteY5" fmla="*/ 67394 h 632801"/>
                <a:gd name="connsiteX6" fmla="*/ 572401 w 685290"/>
                <a:gd name="connsiteY6" fmla="*/ 5 h 632801"/>
                <a:gd name="connsiteX7" fmla="*/ 664050 w 685290"/>
                <a:gd name="connsiteY7" fmla="*/ 58297 h 632801"/>
                <a:gd name="connsiteX8" fmla="*/ 685277 w 685290"/>
                <a:gd name="connsiteY8" fmla="*/ 144891 h 632801"/>
                <a:gd name="connsiteX9" fmla="*/ 669441 w 685290"/>
                <a:gd name="connsiteY9" fmla="*/ 220030 h 632801"/>
                <a:gd name="connsiteX10" fmla="*/ 476034 w 685290"/>
                <a:gd name="connsiteY10" fmla="*/ 390187 h 632801"/>
                <a:gd name="connsiteX11" fmla="*/ 335528 w 685290"/>
                <a:gd name="connsiteY11" fmla="*/ 464989 h 632801"/>
                <a:gd name="connsiteX12" fmla="*/ 101351 w 685290"/>
                <a:gd name="connsiteY12" fmla="*/ 585279 h 632801"/>
                <a:gd name="connsiteX13" fmla="*/ 605 w 685290"/>
                <a:gd name="connsiteY13" fmla="*/ 628408 h 632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85290" h="632801">
                  <a:moveTo>
                    <a:pt x="605" y="628408"/>
                  </a:moveTo>
                  <a:cubicBezTo>
                    <a:pt x="28908" y="598756"/>
                    <a:pt x="122242" y="534400"/>
                    <a:pt x="165034" y="498010"/>
                  </a:cubicBezTo>
                  <a:cubicBezTo>
                    <a:pt x="196033" y="471728"/>
                    <a:pt x="254998" y="416469"/>
                    <a:pt x="284650" y="388503"/>
                  </a:cubicBezTo>
                  <a:cubicBezTo>
                    <a:pt x="324072" y="351102"/>
                    <a:pt x="368212" y="290789"/>
                    <a:pt x="389103" y="238899"/>
                  </a:cubicBezTo>
                  <a:cubicBezTo>
                    <a:pt x="398874" y="232160"/>
                    <a:pt x="474350" y="180608"/>
                    <a:pt x="507370" y="105132"/>
                  </a:cubicBezTo>
                  <a:cubicBezTo>
                    <a:pt x="512087" y="83904"/>
                    <a:pt x="505686" y="66720"/>
                    <a:pt x="476371" y="67394"/>
                  </a:cubicBezTo>
                  <a:cubicBezTo>
                    <a:pt x="469632" y="66383"/>
                    <a:pt x="527924" y="-669"/>
                    <a:pt x="572401" y="5"/>
                  </a:cubicBezTo>
                  <a:cubicBezTo>
                    <a:pt x="614182" y="679"/>
                    <a:pt x="643496" y="23591"/>
                    <a:pt x="664050" y="58297"/>
                  </a:cubicBezTo>
                  <a:cubicBezTo>
                    <a:pt x="679549" y="84915"/>
                    <a:pt x="685614" y="110860"/>
                    <a:pt x="685277" y="144891"/>
                  </a:cubicBezTo>
                  <a:cubicBezTo>
                    <a:pt x="684940" y="170836"/>
                    <a:pt x="685277" y="196107"/>
                    <a:pt x="669441" y="220030"/>
                  </a:cubicBezTo>
                  <a:cubicBezTo>
                    <a:pt x="623279" y="277985"/>
                    <a:pt x="538369" y="350428"/>
                    <a:pt x="476034" y="390187"/>
                  </a:cubicBezTo>
                  <a:cubicBezTo>
                    <a:pt x="468622" y="394905"/>
                    <a:pt x="351365" y="456566"/>
                    <a:pt x="335528" y="464989"/>
                  </a:cubicBezTo>
                  <a:cubicBezTo>
                    <a:pt x="232760" y="520585"/>
                    <a:pt x="206815" y="535074"/>
                    <a:pt x="101351" y="585279"/>
                  </a:cubicBezTo>
                  <a:cubicBezTo>
                    <a:pt x="74059" y="598420"/>
                    <a:pt x="-7819" y="647614"/>
                    <a:pt x="605" y="62840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82">
              <a:extLst>
                <a:ext uri="{FF2B5EF4-FFF2-40B4-BE49-F238E27FC236}">
                  <a16:creationId xmlns:a16="http://schemas.microsoft.com/office/drawing/2014/main" id="{798EEAED-217C-4F20-8594-D9725C9A0B44}"/>
                </a:ext>
              </a:extLst>
            </p:cNvPr>
            <p:cNvSpPr/>
            <p:nvPr/>
          </p:nvSpPr>
          <p:spPr>
            <a:xfrm>
              <a:off x="9041125" y="4399897"/>
              <a:ext cx="516199" cy="384071"/>
            </a:xfrm>
            <a:custGeom>
              <a:avLst/>
              <a:gdLst>
                <a:gd name="connsiteX0" fmla="*/ 0 w 516199"/>
                <a:gd name="connsiteY0" fmla="*/ 110655 h 384071"/>
                <a:gd name="connsiteX1" fmla="*/ 77834 w 516199"/>
                <a:gd name="connsiteY1" fmla="*/ 13951 h 384071"/>
                <a:gd name="connsiteX2" fmla="*/ 253720 w 516199"/>
                <a:gd name="connsiteY2" fmla="*/ 15973 h 384071"/>
                <a:gd name="connsiteX3" fmla="*/ 293142 w 516199"/>
                <a:gd name="connsiteY3" fmla="*/ 56070 h 384071"/>
                <a:gd name="connsiteX4" fmla="*/ 388161 w 516199"/>
                <a:gd name="connsiteY4" fmla="*/ 221847 h 384071"/>
                <a:gd name="connsiteX5" fmla="*/ 449822 w 516199"/>
                <a:gd name="connsiteY5" fmla="*/ 323267 h 384071"/>
                <a:gd name="connsiteX6" fmla="*/ 516200 w 516199"/>
                <a:gd name="connsiteY6" fmla="*/ 363363 h 384071"/>
                <a:gd name="connsiteX7" fmla="*/ 475093 w 516199"/>
                <a:gd name="connsiteY7" fmla="*/ 375830 h 384071"/>
                <a:gd name="connsiteX8" fmla="*/ 305609 w 516199"/>
                <a:gd name="connsiteY8" fmla="*/ 380885 h 384071"/>
                <a:gd name="connsiteX9" fmla="*/ 245970 w 516199"/>
                <a:gd name="connsiteY9" fmla="*/ 372798 h 384071"/>
                <a:gd name="connsiteX10" fmla="*/ 208906 w 516199"/>
                <a:gd name="connsiteY10" fmla="*/ 306083 h 384071"/>
                <a:gd name="connsiteX11" fmla="*/ 120626 w 516199"/>
                <a:gd name="connsiteY11" fmla="*/ 156142 h 384071"/>
                <a:gd name="connsiteX12" fmla="*/ 56607 w 516199"/>
                <a:gd name="connsiteY12" fmla="*/ 103579 h 384071"/>
                <a:gd name="connsiteX13" fmla="*/ 0 w 516199"/>
                <a:gd name="connsiteY13" fmla="*/ 110655 h 38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16199" h="384071">
                  <a:moveTo>
                    <a:pt x="0" y="110655"/>
                  </a:moveTo>
                  <a:cubicBezTo>
                    <a:pt x="8761" y="63819"/>
                    <a:pt x="36727" y="31473"/>
                    <a:pt x="77834" y="13951"/>
                  </a:cubicBezTo>
                  <a:cubicBezTo>
                    <a:pt x="131746" y="-9298"/>
                    <a:pt x="216993" y="137"/>
                    <a:pt x="253720" y="15973"/>
                  </a:cubicBezTo>
                  <a:cubicBezTo>
                    <a:pt x="271578" y="24734"/>
                    <a:pt x="282360" y="40907"/>
                    <a:pt x="293142" y="56070"/>
                  </a:cubicBezTo>
                  <a:cubicBezTo>
                    <a:pt x="329532" y="108633"/>
                    <a:pt x="362553" y="163218"/>
                    <a:pt x="388161" y="221847"/>
                  </a:cubicBezTo>
                  <a:cubicBezTo>
                    <a:pt x="404334" y="258237"/>
                    <a:pt x="423203" y="293279"/>
                    <a:pt x="449822" y="323267"/>
                  </a:cubicBezTo>
                  <a:cubicBezTo>
                    <a:pt x="467680" y="343484"/>
                    <a:pt x="487896" y="360668"/>
                    <a:pt x="516200" y="363363"/>
                  </a:cubicBezTo>
                  <a:cubicBezTo>
                    <a:pt x="506765" y="369092"/>
                    <a:pt x="487896" y="374146"/>
                    <a:pt x="475093" y="375830"/>
                  </a:cubicBezTo>
                  <a:cubicBezTo>
                    <a:pt x="414106" y="383243"/>
                    <a:pt x="366933" y="387287"/>
                    <a:pt x="305609" y="380885"/>
                  </a:cubicBezTo>
                  <a:cubicBezTo>
                    <a:pt x="288425" y="379200"/>
                    <a:pt x="262480" y="377852"/>
                    <a:pt x="245970" y="372798"/>
                  </a:cubicBezTo>
                  <a:cubicBezTo>
                    <a:pt x="227101" y="352244"/>
                    <a:pt x="220362" y="331017"/>
                    <a:pt x="208906" y="306083"/>
                  </a:cubicBezTo>
                  <a:cubicBezTo>
                    <a:pt x="184646" y="253182"/>
                    <a:pt x="160049" y="200282"/>
                    <a:pt x="120626" y="156142"/>
                  </a:cubicBezTo>
                  <a:cubicBezTo>
                    <a:pt x="101757" y="134915"/>
                    <a:pt x="83562" y="113350"/>
                    <a:pt x="56607" y="103579"/>
                  </a:cubicBezTo>
                  <a:cubicBezTo>
                    <a:pt x="45151" y="93807"/>
                    <a:pt x="16173" y="89427"/>
                    <a:pt x="0" y="11065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83">
              <a:extLst>
                <a:ext uri="{FF2B5EF4-FFF2-40B4-BE49-F238E27FC236}">
                  <a16:creationId xmlns:a16="http://schemas.microsoft.com/office/drawing/2014/main" id="{662A30C8-E467-4087-813B-DE488FED7D9E}"/>
                </a:ext>
              </a:extLst>
            </p:cNvPr>
            <p:cNvSpPr/>
            <p:nvPr/>
          </p:nvSpPr>
          <p:spPr>
            <a:xfrm>
              <a:off x="6942632" y="4124750"/>
              <a:ext cx="3369" cy="3369"/>
            </a:xfrm>
            <a:custGeom>
              <a:avLst/>
              <a:gdLst/>
              <a:ahLst/>
              <a:cxnLst/>
              <a:rect l="l" t="t" r="r" b="b"/>
              <a:pathLst>
                <a:path w="3369" h="3369"/>
              </a:pathLst>
            </a:custGeom>
            <a:noFill/>
            <a:ln w="3369" cap="flat">
              <a:solidFill>
                <a:srgbClr val="0000FF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84">
              <a:extLst>
                <a:ext uri="{FF2B5EF4-FFF2-40B4-BE49-F238E27FC236}">
                  <a16:creationId xmlns:a16="http://schemas.microsoft.com/office/drawing/2014/main" id="{BBEF6FE0-CD76-4342-B565-2354BA321E60}"/>
                </a:ext>
              </a:extLst>
            </p:cNvPr>
            <p:cNvSpPr/>
            <p:nvPr/>
          </p:nvSpPr>
          <p:spPr>
            <a:xfrm>
              <a:off x="10330951" y="4360937"/>
              <a:ext cx="135212" cy="178928"/>
            </a:xfrm>
            <a:custGeom>
              <a:avLst/>
              <a:gdLst>
                <a:gd name="connsiteX0" fmla="*/ 119952 w 135212"/>
                <a:gd name="connsiteY0" fmla="*/ 73465 h 178928"/>
                <a:gd name="connsiteX1" fmla="*/ 89627 w 135212"/>
                <a:gd name="connsiteY1" fmla="*/ 7087 h 178928"/>
                <a:gd name="connsiteX2" fmla="*/ 12467 w 135212"/>
                <a:gd name="connsiteY2" fmla="*/ 149278 h 178928"/>
                <a:gd name="connsiteX3" fmla="*/ 0 w 135212"/>
                <a:gd name="connsiteY3" fmla="*/ 178929 h 178928"/>
                <a:gd name="connsiteX4" fmla="*/ 20217 w 135212"/>
                <a:gd name="connsiteY4" fmla="*/ 164103 h 178928"/>
                <a:gd name="connsiteX5" fmla="*/ 119952 w 135212"/>
                <a:gd name="connsiteY5" fmla="*/ 73465 h 17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12" h="178928">
                  <a:moveTo>
                    <a:pt x="119952" y="73465"/>
                  </a:moveTo>
                  <a:cubicBezTo>
                    <a:pt x="140506" y="48868"/>
                    <a:pt x="148593" y="-22564"/>
                    <a:pt x="89627" y="7087"/>
                  </a:cubicBezTo>
                  <a:cubicBezTo>
                    <a:pt x="52564" y="48531"/>
                    <a:pt x="36390" y="101094"/>
                    <a:pt x="12467" y="149278"/>
                  </a:cubicBezTo>
                  <a:cubicBezTo>
                    <a:pt x="7750" y="158712"/>
                    <a:pt x="3369" y="168820"/>
                    <a:pt x="0" y="178929"/>
                  </a:cubicBezTo>
                  <a:cubicBezTo>
                    <a:pt x="6402" y="173538"/>
                    <a:pt x="13478" y="169157"/>
                    <a:pt x="20217" y="164103"/>
                  </a:cubicBezTo>
                  <a:cubicBezTo>
                    <a:pt x="57955" y="136811"/>
                    <a:pt x="89290" y="110192"/>
                    <a:pt x="119952" y="73465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85">
              <a:extLst>
                <a:ext uri="{FF2B5EF4-FFF2-40B4-BE49-F238E27FC236}">
                  <a16:creationId xmlns:a16="http://schemas.microsoft.com/office/drawing/2014/main" id="{3347C6B6-9D7A-4325-8AED-98159E210CCF}"/>
                </a:ext>
              </a:extLst>
            </p:cNvPr>
            <p:cNvSpPr/>
            <p:nvPr/>
          </p:nvSpPr>
          <p:spPr>
            <a:xfrm>
              <a:off x="10628474" y="4471466"/>
              <a:ext cx="1010" cy="1347"/>
            </a:xfrm>
            <a:custGeom>
              <a:avLst/>
              <a:gdLst>
                <a:gd name="connsiteX0" fmla="*/ 1011 w 1010"/>
                <a:gd name="connsiteY0" fmla="*/ 337 h 1347"/>
                <a:gd name="connsiteX1" fmla="*/ 0 w 1010"/>
                <a:gd name="connsiteY1" fmla="*/ 0 h 1347"/>
                <a:gd name="connsiteX2" fmla="*/ 0 w 1010"/>
                <a:gd name="connsiteY2" fmla="*/ 1348 h 1347"/>
                <a:gd name="connsiteX3" fmla="*/ 1011 w 1010"/>
                <a:gd name="connsiteY3" fmla="*/ 337 h 1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10" h="1347">
                  <a:moveTo>
                    <a:pt x="1011" y="337"/>
                  </a:moveTo>
                  <a:cubicBezTo>
                    <a:pt x="674" y="337"/>
                    <a:pt x="337" y="0"/>
                    <a:pt x="0" y="0"/>
                  </a:cubicBezTo>
                  <a:cubicBezTo>
                    <a:pt x="0" y="337"/>
                    <a:pt x="0" y="1011"/>
                    <a:pt x="0" y="1348"/>
                  </a:cubicBezTo>
                  <a:cubicBezTo>
                    <a:pt x="337" y="1011"/>
                    <a:pt x="674" y="674"/>
                    <a:pt x="1011" y="337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86">
              <a:extLst>
                <a:ext uri="{FF2B5EF4-FFF2-40B4-BE49-F238E27FC236}">
                  <a16:creationId xmlns:a16="http://schemas.microsoft.com/office/drawing/2014/main" id="{8C2EFE63-BED6-4AA2-A6B0-8CB166088DF6}"/>
                </a:ext>
              </a:extLst>
            </p:cNvPr>
            <p:cNvSpPr/>
            <p:nvPr/>
          </p:nvSpPr>
          <p:spPr>
            <a:xfrm>
              <a:off x="9034277" y="4493205"/>
              <a:ext cx="249448" cy="274435"/>
            </a:xfrm>
            <a:custGeom>
              <a:avLst/>
              <a:gdLst>
                <a:gd name="connsiteX0" fmla="*/ 124105 w 249448"/>
                <a:gd name="connsiteY0" fmla="*/ 57443 h 274435"/>
                <a:gd name="connsiteX1" fmla="*/ 57053 w 249448"/>
                <a:gd name="connsiteY1" fmla="*/ 8249 h 274435"/>
                <a:gd name="connsiteX2" fmla="*/ 109 w 249448"/>
                <a:gd name="connsiteY2" fmla="*/ 64856 h 274435"/>
                <a:gd name="connsiteX3" fmla="*/ 121746 w 249448"/>
                <a:gd name="connsiteY3" fmla="*/ 232654 h 274435"/>
                <a:gd name="connsiteX4" fmla="*/ 249449 w 249448"/>
                <a:gd name="connsiteY4" fmla="*/ 274436 h 274435"/>
                <a:gd name="connsiteX5" fmla="*/ 212385 w 249448"/>
                <a:gd name="connsiteY5" fmla="*/ 207720 h 274435"/>
                <a:gd name="connsiteX6" fmla="*/ 124105 w 249448"/>
                <a:gd name="connsiteY6" fmla="*/ 57443 h 274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9448" h="274435">
                  <a:moveTo>
                    <a:pt x="124105" y="57443"/>
                  </a:moveTo>
                  <a:cubicBezTo>
                    <a:pt x="105236" y="36215"/>
                    <a:pt x="82998" y="21390"/>
                    <a:pt x="57053" y="8249"/>
                  </a:cubicBezTo>
                  <a:cubicBezTo>
                    <a:pt x="109" y="-20391"/>
                    <a:pt x="-565" y="32172"/>
                    <a:pt x="109" y="64856"/>
                  </a:cubicBezTo>
                  <a:cubicBezTo>
                    <a:pt x="6511" y="145386"/>
                    <a:pt x="56716" y="194916"/>
                    <a:pt x="121746" y="232654"/>
                  </a:cubicBezTo>
                  <a:cubicBezTo>
                    <a:pt x="161169" y="255567"/>
                    <a:pt x="203961" y="269381"/>
                    <a:pt x="249449" y="274436"/>
                  </a:cubicBezTo>
                  <a:cubicBezTo>
                    <a:pt x="232938" y="254556"/>
                    <a:pt x="223167" y="230970"/>
                    <a:pt x="212385" y="207720"/>
                  </a:cubicBezTo>
                  <a:cubicBezTo>
                    <a:pt x="187788" y="154146"/>
                    <a:pt x="163191" y="101583"/>
                    <a:pt x="124105" y="57443"/>
                  </a:cubicBezTo>
                  <a:close/>
                </a:path>
              </a:pathLst>
            </a:custGeom>
            <a:noFill/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87">
              <a:extLst>
                <a:ext uri="{FF2B5EF4-FFF2-40B4-BE49-F238E27FC236}">
                  <a16:creationId xmlns:a16="http://schemas.microsoft.com/office/drawing/2014/main" id="{D7C46032-1BAF-4290-8975-213B9B892439}"/>
                </a:ext>
              </a:extLst>
            </p:cNvPr>
            <p:cNvSpPr/>
            <p:nvPr/>
          </p:nvSpPr>
          <p:spPr>
            <a:xfrm>
              <a:off x="9091320" y="5018665"/>
              <a:ext cx="553610" cy="659315"/>
            </a:xfrm>
            <a:custGeom>
              <a:avLst/>
              <a:gdLst>
                <a:gd name="connsiteX0" fmla="*/ 119625 w 553610"/>
                <a:gd name="connsiteY0" fmla="*/ 198124 h 659315"/>
                <a:gd name="connsiteX1" fmla="*/ 3716 w 553610"/>
                <a:gd name="connsiteY1" fmla="*/ 570111 h 659315"/>
                <a:gd name="connsiteX2" fmla="*/ 9444 w 553610"/>
                <a:gd name="connsiteY2" fmla="*/ 606164 h 659315"/>
                <a:gd name="connsiteX3" fmla="*/ 286750 w 553610"/>
                <a:gd name="connsiteY3" fmla="*/ 656706 h 659315"/>
                <a:gd name="connsiteX4" fmla="*/ 291467 w 553610"/>
                <a:gd name="connsiteY4" fmla="*/ 619642 h 659315"/>
                <a:gd name="connsiteX5" fmla="*/ 291804 w 553610"/>
                <a:gd name="connsiteY5" fmla="*/ 617957 h 659315"/>
                <a:gd name="connsiteX6" fmla="*/ 400637 w 553610"/>
                <a:gd name="connsiteY6" fmla="*/ 247655 h 659315"/>
                <a:gd name="connsiteX7" fmla="*/ 553611 w 553610"/>
                <a:gd name="connsiteY7" fmla="*/ 44140 h 659315"/>
                <a:gd name="connsiteX8" fmla="*/ 221046 w 553610"/>
                <a:gd name="connsiteY8" fmla="*/ 0 h 659315"/>
                <a:gd name="connsiteX9" fmla="*/ 119625 w 553610"/>
                <a:gd name="connsiteY9" fmla="*/ 198124 h 65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53610" h="659315">
                  <a:moveTo>
                    <a:pt x="119625" y="198124"/>
                  </a:moveTo>
                  <a:cubicBezTo>
                    <a:pt x="69084" y="319761"/>
                    <a:pt x="39769" y="444094"/>
                    <a:pt x="3716" y="570111"/>
                  </a:cubicBezTo>
                  <a:cubicBezTo>
                    <a:pt x="10" y="583589"/>
                    <a:pt x="-4370" y="598751"/>
                    <a:pt x="9444" y="606164"/>
                  </a:cubicBezTo>
                  <a:cubicBezTo>
                    <a:pt x="23933" y="613914"/>
                    <a:pt x="270240" y="672205"/>
                    <a:pt x="286750" y="656706"/>
                  </a:cubicBezTo>
                  <a:cubicBezTo>
                    <a:pt x="293826" y="650304"/>
                    <a:pt x="290457" y="632446"/>
                    <a:pt x="291467" y="619642"/>
                  </a:cubicBezTo>
                  <a:cubicBezTo>
                    <a:pt x="291467" y="618968"/>
                    <a:pt x="291804" y="618631"/>
                    <a:pt x="291804" y="617957"/>
                  </a:cubicBezTo>
                  <a:cubicBezTo>
                    <a:pt x="305956" y="508450"/>
                    <a:pt x="351780" y="346380"/>
                    <a:pt x="400637" y="247655"/>
                  </a:cubicBezTo>
                  <a:cubicBezTo>
                    <a:pt x="425235" y="198124"/>
                    <a:pt x="462972" y="154995"/>
                    <a:pt x="553611" y="44140"/>
                  </a:cubicBezTo>
                  <a:lnTo>
                    <a:pt x="221046" y="0"/>
                  </a:lnTo>
                  <a:cubicBezTo>
                    <a:pt x="214981" y="22575"/>
                    <a:pt x="145233" y="146908"/>
                    <a:pt x="119625" y="19812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88">
              <a:extLst>
                <a:ext uri="{FF2B5EF4-FFF2-40B4-BE49-F238E27FC236}">
                  <a16:creationId xmlns:a16="http://schemas.microsoft.com/office/drawing/2014/main" id="{7373B9F8-58D5-4211-9CF7-DC8EEFCB0D2D}"/>
                </a:ext>
              </a:extLst>
            </p:cNvPr>
            <p:cNvSpPr/>
            <p:nvPr/>
          </p:nvSpPr>
          <p:spPr>
            <a:xfrm>
              <a:off x="10408785" y="4696882"/>
              <a:ext cx="674" cy="3369"/>
            </a:xfrm>
            <a:custGeom>
              <a:avLst/>
              <a:gdLst>
                <a:gd name="connsiteX0" fmla="*/ 674 w 674"/>
                <a:gd name="connsiteY0" fmla="*/ 0 h 3369"/>
                <a:gd name="connsiteX1" fmla="*/ 0 w 674"/>
                <a:gd name="connsiteY1" fmla="*/ 0 h 3369"/>
                <a:gd name="connsiteX2" fmla="*/ 674 w 674"/>
                <a:gd name="connsiteY2" fmla="*/ 0 h 3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4" h="3369">
                  <a:moveTo>
                    <a:pt x="674" y="0"/>
                  </a:moveTo>
                  <a:cubicBezTo>
                    <a:pt x="337" y="0"/>
                    <a:pt x="337" y="0"/>
                    <a:pt x="0" y="0"/>
                  </a:cubicBezTo>
                  <a:cubicBezTo>
                    <a:pt x="0" y="0"/>
                    <a:pt x="337" y="0"/>
                    <a:pt x="674" y="0"/>
                  </a:cubicBezTo>
                  <a:close/>
                </a:path>
              </a:pathLst>
            </a:custGeom>
            <a:solidFill>
              <a:srgbClr val="A51D24"/>
            </a:solidFill>
            <a:ln w="336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12057D99-AE03-41E7-A7AB-490DCE015C84}"/>
              </a:ext>
            </a:extLst>
          </p:cNvPr>
          <p:cNvGrpSpPr/>
          <p:nvPr/>
        </p:nvGrpSpPr>
        <p:grpSpPr>
          <a:xfrm>
            <a:off x="29450" y="4084569"/>
            <a:ext cx="3013399" cy="2689010"/>
            <a:chOff x="3524135" y="1589699"/>
            <a:chExt cx="5171984" cy="4615227"/>
          </a:xfrm>
          <a:scene3d>
            <a:camera prst="isometricTopUp"/>
            <a:lightRig rig="threePt" dir="t"/>
          </a:scene3d>
        </p:grpSpPr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D27AB575-856D-4956-BEBD-E610417D771C}"/>
                </a:ext>
              </a:extLst>
            </p:cNvPr>
            <p:cNvSpPr/>
            <p:nvPr/>
          </p:nvSpPr>
          <p:spPr>
            <a:xfrm>
              <a:off x="4171227" y="1949024"/>
              <a:ext cx="3072092" cy="1965153"/>
            </a:xfrm>
            <a:custGeom>
              <a:avLst/>
              <a:gdLst>
                <a:gd name="connsiteX0" fmla="*/ 4438190 w 4563938"/>
                <a:gd name="connsiteY0" fmla="*/ 1399527 h 2919456"/>
                <a:gd name="connsiteX1" fmla="*/ 4272931 w 4563938"/>
                <a:gd name="connsiteY1" fmla="*/ 1359522 h 2919456"/>
                <a:gd name="connsiteX2" fmla="*/ 3957381 w 4563938"/>
                <a:gd name="connsiteY2" fmla="*/ 1428170 h 2919456"/>
                <a:gd name="connsiteX3" fmla="*/ 3916220 w 4563938"/>
                <a:gd name="connsiteY3" fmla="*/ 1439668 h 2919456"/>
                <a:gd name="connsiteX4" fmla="*/ 3705785 w 4563938"/>
                <a:gd name="connsiteY4" fmla="*/ 1418577 h 2919456"/>
                <a:gd name="connsiteX5" fmla="*/ 3574681 w 4563938"/>
                <a:gd name="connsiteY5" fmla="*/ 1238283 h 2919456"/>
                <a:gd name="connsiteX6" fmla="*/ 3579851 w 4563938"/>
                <a:gd name="connsiteY6" fmla="*/ 1187052 h 2919456"/>
                <a:gd name="connsiteX7" fmla="*/ 3700410 w 4563938"/>
                <a:gd name="connsiteY7" fmla="*/ 895383 h 2919456"/>
                <a:gd name="connsiteX8" fmla="*/ 3856076 w 4563938"/>
                <a:gd name="connsiteY8" fmla="*/ 644263 h 2919456"/>
                <a:gd name="connsiteX9" fmla="*/ 3936494 w 4563938"/>
                <a:gd name="connsiteY9" fmla="*/ 520233 h 2919456"/>
                <a:gd name="connsiteX10" fmla="*/ 4005619 w 4563938"/>
                <a:gd name="connsiteY10" fmla="*/ 412533 h 2919456"/>
                <a:gd name="connsiteX11" fmla="*/ 3353088 w 4563938"/>
                <a:gd name="connsiteY11" fmla="*/ 234960 h 2919456"/>
                <a:gd name="connsiteX12" fmla="*/ 2918544 w 4563938"/>
                <a:gd name="connsiteY12" fmla="*/ 452334 h 2919456"/>
                <a:gd name="connsiteX13" fmla="*/ 2925007 w 4563938"/>
                <a:gd name="connsiteY13" fmla="*/ 715156 h 2919456"/>
                <a:gd name="connsiteX14" fmla="*/ 2920109 w 4563938"/>
                <a:gd name="connsiteY14" fmla="*/ 901710 h 2919456"/>
                <a:gd name="connsiteX15" fmla="*/ 2425489 w 4563938"/>
                <a:gd name="connsiteY15" fmla="*/ 1201747 h 2919456"/>
                <a:gd name="connsiteX16" fmla="*/ 2180493 w 4563938"/>
                <a:gd name="connsiteY16" fmla="*/ 1038870 h 2919456"/>
                <a:gd name="connsiteX17" fmla="*/ 2247780 w 4563938"/>
                <a:gd name="connsiteY17" fmla="*/ 714339 h 2919456"/>
                <a:gd name="connsiteX18" fmla="*/ 2378477 w 4563938"/>
                <a:gd name="connsiteY18" fmla="*/ 601536 h 2919456"/>
                <a:gd name="connsiteX19" fmla="*/ 2530944 w 4563938"/>
                <a:gd name="connsiteY19" fmla="*/ 515199 h 2919456"/>
                <a:gd name="connsiteX20" fmla="*/ 2481142 w 4563938"/>
                <a:gd name="connsiteY20" fmla="*/ 176109 h 2919456"/>
                <a:gd name="connsiteX21" fmla="*/ 2278940 w 4563938"/>
                <a:gd name="connsiteY21" fmla="*/ 89704 h 2919456"/>
                <a:gd name="connsiteX22" fmla="*/ 1534085 w 4563938"/>
                <a:gd name="connsiteY22" fmla="*/ 32 h 2919456"/>
                <a:gd name="connsiteX23" fmla="*/ 1516124 w 4563938"/>
                <a:gd name="connsiteY23" fmla="*/ 17177 h 2919456"/>
                <a:gd name="connsiteX24" fmla="*/ 1295824 w 4563938"/>
                <a:gd name="connsiteY24" fmla="*/ 710189 h 2919456"/>
                <a:gd name="connsiteX25" fmla="*/ 1159276 w 4563938"/>
                <a:gd name="connsiteY25" fmla="*/ 850479 h 2919456"/>
                <a:gd name="connsiteX26" fmla="*/ 791339 w 4563938"/>
                <a:gd name="connsiteY26" fmla="*/ 800949 h 2919456"/>
                <a:gd name="connsiteX27" fmla="*/ 719494 w 4563938"/>
                <a:gd name="connsiteY27" fmla="*/ 695766 h 2919456"/>
                <a:gd name="connsiteX28" fmla="*/ 281820 w 4563938"/>
                <a:gd name="connsiteY28" fmla="*/ 675899 h 2919456"/>
                <a:gd name="connsiteX29" fmla="*/ 14099 w 4563938"/>
                <a:gd name="connsiteY29" fmla="*/ 993422 h 2919456"/>
                <a:gd name="connsiteX30" fmla="*/ 85333 w 4563938"/>
                <a:gd name="connsiteY30" fmla="*/ 1269171 h 2919456"/>
                <a:gd name="connsiteX31" fmla="*/ 221268 w 4563938"/>
                <a:gd name="connsiteY31" fmla="*/ 1317884 h 2919456"/>
                <a:gd name="connsiteX32" fmla="*/ 428301 w 4563938"/>
                <a:gd name="connsiteY32" fmla="*/ 1291758 h 2919456"/>
                <a:gd name="connsiteX33" fmla="*/ 611249 w 4563938"/>
                <a:gd name="connsiteY33" fmla="*/ 1261483 h 2919456"/>
                <a:gd name="connsiteX34" fmla="*/ 755212 w 4563938"/>
                <a:gd name="connsiteY34" fmla="*/ 1416060 h 2919456"/>
                <a:gd name="connsiteX35" fmla="*/ 732965 w 4563938"/>
                <a:gd name="connsiteY35" fmla="*/ 1509881 h 2919456"/>
                <a:gd name="connsiteX36" fmla="*/ 543145 w 4563938"/>
                <a:gd name="connsiteY36" fmla="*/ 1895916 h 2919456"/>
                <a:gd name="connsiteX37" fmla="*/ 336385 w 4563938"/>
                <a:gd name="connsiteY37" fmla="*/ 2297735 h 2919456"/>
                <a:gd name="connsiteX38" fmla="*/ 364415 w 4563938"/>
                <a:gd name="connsiteY38" fmla="*/ 2302769 h 2919456"/>
                <a:gd name="connsiteX39" fmla="*/ 368565 w 4563938"/>
                <a:gd name="connsiteY39" fmla="*/ 2307396 h 2919456"/>
                <a:gd name="connsiteX40" fmla="*/ 370538 w 4563938"/>
                <a:gd name="connsiteY40" fmla="*/ 2308348 h 2919456"/>
                <a:gd name="connsiteX41" fmla="*/ 372648 w 4563938"/>
                <a:gd name="connsiteY41" fmla="*/ 2309165 h 2919456"/>
                <a:gd name="connsiteX42" fmla="*/ 372920 w 4563938"/>
                <a:gd name="connsiteY42" fmla="*/ 2309301 h 2919456"/>
                <a:gd name="connsiteX43" fmla="*/ 375437 w 4563938"/>
                <a:gd name="connsiteY43" fmla="*/ 2310117 h 2919456"/>
                <a:gd name="connsiteX44" fmla="*/ 375777 w 4563938"/>
                <a:gd name="connsiteY44" fmla="*/ 2310253 h 2919456"/>
                <a:gd name="connsiteX45" fmla="*/ 379111 w 4563938"/>
                <a:gd name="connsiteY45" fmla="*/ 2311138 h 2919456"/>
                <a:gd name="connsiteX46" fmla="*/ 797599 w 4563938"/>
                <a:gd name="connsiteY46" fmla="*/ 2416661 h 2919456"/>
                <a:gd name="connsiteX47" fmla="*/ 1216903 w 4563938"/>
                <a:gd name="connsiteY47" fmla="*/ 2508918 h 2919456"/>
                <a:gd name="connsiteX48" fmla="*/ 1462852 w 4563938"/>
                <a:gd name="connsiteY48" fmla="*/ 2456598 h 2919456"/>
                <a:gd name="connsiteX49" fmla="*/ 1510817 w 4563938"/>
                <a:gd name="connsiteY49" fmla="*/ 2319030 h 2919456"/>
                <a:gd name="connsiteX50" fmla="*/ 1483058 w 4563938"/>
                <a:gd name="connsiteY50" fmla="*/ 1982593 h 2919456"/>
                <a:gd name="connsiteX51" fmla="*/ 1648657 w 4563938"/>
                <a:gd name="connsiteY51" fmla="*/ 1723173 h 2919456"/>
                <a:gd name="connsiteX52" fmla="*/ 2083814 w 4563938"/>
                <a:gd name="connsiteY52" fmla="*/ 1639489 h 2919456"/>
                <a:gd name="connsiteX53" fmla="*/ 2303773 w 4563938"/>
                <a:gd name="connsiteY53" fmla="*/ 1759164 h 2919456"/>
                <a:gd name="connsiteX54" fmla="*/ 2351194 w 4563938"/>
                <a:gd name="connsiteY54" fmla="*/ 1931770 h 2919456"/>
                <a:gd name="connsiteX55" fmla="*/ 2312414 w 4563938"/>
                <a:gd name="connsiteY55" fmla="*/ 2051990 h 2919456"/>
                <a:gd name="connsiteX56" fmla="*/ 2077486 w 4563938"/>
                <a:gd name="connsiteY56" fmla="*/ 2310797 h 2919456"/>
                <a:gd name="connsiteX57" fmla="*/ 1994415 w 4563938"/>
                <a:gd name="connsiteY57" fmla="*/ 2354953 h 2919456"/>
                <a:gd name="connsiteX58" fmla="*/ 1836776 w 4563938"/>
                <a:gd name="connsiteY58" fmla="*/ 2468776 h 2919456"/>
                <a:gd name="connsiteX59" fmla="*/ 1820379 w 4563938"/>
                <a:gd name="connsiteY59" fmla="*/ 2612876 h 2919456"/>
                <a:gd name="connsiteX60" fmla="*/ 1962438 w 4563938"/>
                <a:gd name="connsiteY60" fmla="*/ 2757044 h 2919456"/>
                <a:gd name="connsiteX61" fmla="*/ 2437668 w 4563938"/>
                <a:gd name="connsiteY61" fmla="*/ 2915975 h 2919456"/>
                <a:gd name="connsiteX62" fmla="*/ 2864388 w 4563938"/>
                <a:gd name="connsiteY62" fmla="*/ 2910396 h 2919456"/>
                <a:gd name="connsiteX63" fmla="*/ 2898405 w 4563938"/>
                <a:gd name="connsiteY63" fmla="*/ 2862771 h 2919456"/>
                <a:gd name="connsiteX64" fmla="*/ 3111630 w 4563938"/>
                <a:gd name="connsiteY64" fmla="*/ 2375636 h 2919456"/>
                <a:gd name="connsiteX65" fmla="*/ 3194565 w 4563938"/>
                <a:gd name="connsiteY65" fmla="*/ 2025456 h 2919456"/>
                <a:gd name="connsiteX66" fmla="*/ 3330160 w 4563938"/>
                <a:gd name="connsiteY66" fmla="*/ 1792705 h 2919456"/>
                <a:gd name="connsiteX67" fmla="*/ 3567536 w 4563938"/>
                <a:gd name="connsiteY67" fmla="*/ 1699224 h 2919456"/>
                <a:gd name="connsiteX68" fmla="*/ 3778583 w 4563938"/>
                <a:gd name="connsiteY68" fmla="*/ 1733378 h 2919456"/>
                <a:gd name="connsiteX69" fmla="*/ 3833896 w 4563938"/>
                <a:gd name="connsiteY69" fmla="*/ 1785086 h 2919456"/>
                <a:gd name="connsiteX70" fmla="*/ 3918057 w 4563938"/>
                <a:gd name="connsiteY70" fmla="*/ 1894759 h 2919456"/>
                <a:gd name="connsiteX71" fmla="*/ 4108625 w 4563938"/>
                <a:gd name="connsiteY71" fmla="*/ 1983001 h 2919456"/>
                <a:gd name="connsiteX72" fmla="*/ 4552150 w 4563938"/>
                <a:gd name="connsiteY72" fmla="*/ 1666908 h 2919456"/>
                <a:gd name="connsiteX73" fmla="*/ 4438190 w 4563938"/>
                <a:gd name="connsiteY73" fmla="*/ 1399527 h 29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4563938" h="2919456">
                  <a:moveTo>
                    <a:pt x="4438190" y="1399527"/>
                  </a:moveTo>
                  <a:cubicBezTo>
                    <a:pt x="4386279" y="1373946"/>
                    <a:pt x="4330762" y="1360203"/>
                    <a:pt x="4272931" y="1359522"/>
                  </a:cubicBezTo>
                  <a:cubicBezTo>
                    <a:pt x="4162645" y="1358161"/>
                    <a:pt x="4058142" y="1385172"/>
                    <a:pt x="3957381" y="1428170"/>
                  </a:cubicBezTo>
                  <a:cubicBezTo>
                    <a:pt x="3944046" y="1433885"/>
                    <a:pt x="3930507" y="1438648"/>
                    <a:pt x="3916220" y="1439668"/>
                  </a:cubicBezTo>
                  <a:cubicBezTo>
                    <a:pt x="3844918" y="1444771"/>
                    <a:pt x="3774297" y="1438171"/>
                    <a:pt x="3705785" y="1418577"/>
                  </a:cubicBezTo>
                  <a:cubicBezTo>
                    <a:pt x="3617203" y="1393268"/>
                    <a:pt x="3572775" y="1330403"/>
                    <a:pt x="3574681" y="1238283"/>
                  </a:cubicBezTo>
                  <a:cubicBezTo>
                    <a:pt x="3575021" y="1221138"/>
                    <a:pt x="3576858" y="1203924"/>
                    <a:pt x="3579851" y="1187052"/>
                  </a:cubicBezTo>
                  <a:cubicBezTo>
                    <a:pt x="3598833" y="1081120"/>
                    <a:pt x="3646730" y="986959"/>
                    <a:pt x="3700410" y="895383"/>
                  </a:cubicBezTo>
                  <a:cubicBezTo>
                    <a:pt x="3750213" y="810406"/>
                    <a:pt x="3802736" y="727062"/>
                    <a:pt x="3856076" y="644263"/>
                  </a:cubicBezTo>
                  <a:cubicBezTo>
                    <a:pt x="3882746" y="602829"/>
                    <a:pt x="3909620" y="561531"/>
                    <a:pt x="3936494" y="520233"/>
                  </a:cubicBezTo>
                  <a:cubicBezTo>
                    <a:pt x="3943026" y="510232"/>
                    <a:pt x="3999087" y="411104"/>
                    <a:pt x="4005619" y="412533"/>
                  </a:cubicBezTo>
                  <a:cubicBezTo>
                    <a:pt x="3784911" y="365112"/>
                    <a:pt x="3566176" y="309119"/>
                    <a:pt x="3353088" y="234960"/>
                  </a:cubicBezTo>
                  <a:cubicBezTo>
                    <a:pt x="3177488" y="173864"/>
                    <a:pt x="2977327" y="279591"/>
                    <a:pt x="2918544" y="452334"/>
                  </a:cubicBezTo>
                  <a:cubicBezTo>
                    <a:pt x="2888336" y="541121"/>
                    <a:pt x="2894800" y="628478"/>
                    <a:pt x="2925007" y="715156"/>
                  </a:cubicBezTo>
                  <a:cubicBezTo>
                    <a:pt x="2946983" y="778225"/>
                    <a:pt x="2944261" y="840137"/>
                    <a:pt x="2920109" y="901710"/>
                  </a:cubicBezTo>
                  <a:cubicBezTo>
                    <a:pt x="2847855" y="1085883"/>
                    <a:pt x="2625446" y="1220729"/>
                    <a:pt x="2425489" y="1201747"/>
                  </a:cubicBezTo>
                  <a:cubicBezTo>
                    <a:pt x="2319013" y="1191610"/>
                    <a:pt x="2222539" y="1142965"/>
                    <a:pt x="2180493" y="1038870"/>
                  </a:cubicBezTo>
                  <a:cubicBezTo>
                    <a:pt x="2135249" y="926883"/>
                    <a:pt x="2174982" y="804691"/>
                    <a:pt x="2247780" y="714339"/>
                  </a:cubicBezTo>
                  <a:cubicBezTo>
                    <a:pt x="2283975" y="669368"/>
                    <a:pt x="2328538" y="630656"/>
                    <a:pt x="2378477" y="601536"/>
                  </a:cubicBezTo>
                  <a:cubicBezTo>
                    <a:pt x="2428347" y="572417"/>
                    <a:pt x="2490667" y="558538"/>
                    <a:pt x="2530944" y="515199"/>
                  </a:cubicBezTo>
                  <a:cubicBezTo>
                    <a:pt x="2628032" y="410764"/>
                    <a:pt x="2588707" y="254214"/>
                    <a:pt x="2481142" y="176109"/>
                  </a:cubicBezTo>
                  <a:cubicBezTo>
                    <a:pt x="2420386" y="132022"/>
                    <a:pt x="2350446" y="108345"/>
                    <a:pt x="2278940" y="89704"/>
                  </a:cubicBezTo>
                  <a:cubicBezTo>
                    <a:pt x="2034760" y="26090"/>
                    <a:pt x="1784865" y="9285"/>
                    <a:pt x="1534085" y="32"/>
                  </a:cubicBezTo>
                  <a:cubicBezTo>
                    <a:pt x="1520138" y="-512"/>
                    <a:pt x="1518029" y="5815"/>
                    <a:pt x="1516124" y="17177"/>
                  </a:cubicBezTo>
                  <a:cubicBezTo>
                    <a:pt x="1476391" y="258908"/>
                    <a:pt x="1399647" y="488869"/>
                    <a:pt x="1295824" y="710189"/>
                  </a:cubicBezTo>
                  <a:cubicBezTo>
                    <a:pt x="1266569" y="772510"/>
                    <a:pt x="1222482" y="821496"/>
                    <a:pt x="1159276" y="850479"/>
                  </a:cubicBezTo>
                  <a:cubicBezTo>
                    <a:pt x="1050283" y="900417"/>
                    <a:pt x="874819" y="898852"/>
                    <a:pt x="791339" y="800949"/>
                  </a:cubicBezTo>
                  <a:cubicBezTo>
                    <a:pt x="763785" y="768632"/>
                    <a:pt x="746640" y="728491"/>
                    <a:pt x="719494" y="695766"/>
                  </a:cubicBezTo>
                  <a:cubicBezTo>
                    <a:pt x="615671" y="570580"/>
                    <a:pt x="407958" y="609020"/>
                    <a:pt x="281820" y="675899"/>
                  </a:cubicBezTo>
                  <a:cubicBezTo>
                    <a:pt x="157859" y="741622"/>
                    <a:pt x="54376" y="857895"/>
                    <a:pt x="14099" y="993422"/>
                  </a:cubicBezTo>
                  <a:cubicBezTo>
                    <a:pt x="-15292" y="1092142"/>
                    <a:pt x="-2025" y="1203720"/>
                    <a:pt x="85333" y="1269171"/>
                  </a:cubicBezTo>
                  <a:cubicBezTo>
                    <a:pt x="124317" y="1298426"/>
                    <a:pt x="172759" y="1313258"/>
                    <a:pt x="221268" y="1317884"/>
                  </a:cubicBezTo>
                  <a:cubicBezTo>
                    <a:pt x="292161" y="1324688"/>
                    <a:pt x="360945" y="1312918"/>
                    <a:pt x="428301" y="1291758"/>
                  </a:cubicBezTo>
                  <a:cubicBezTo>
                    <a:pt x="487764" y="1273049"/>
                    <a:pt x="547771" y="1256584"/>
                    <a:pt x="611249" y="1261483"/>
                  </a:cubicBezTo>
                  <a:cubicBezTo>
                    <a:pt x="697654" y="1268150"/>
                    <a:pt x="760995" y="1326117"/>
                    <a:pt x="755212" y="1416060"/>
                  </a:cubicBezTo>
                  <a:cubicBezTo>
                    <a:pt x="753171" y="1448241"/>
                    <a:pt x="743782" y="1479469"/>
                    <a:pt x="732965" y="1509881"/>
                  </a:cubicBezTo>
                  <a:cubicBezTo>
                    <a:pt x="685136" y="1643843"/>
                    <a:pt x="608051" y="1769573"/>
                    <a:pt x="543145" y="1895916"/>
                  </a:cubicBezTo>
                  <a:cubicBezTo>
                    <a:pt x="474293" y="2029946"/>
                    <a:pt x="405441" y="2163908"/>
                    <a:pt x="336385" y="2297735"/>
                  </a:cubicBezTo>
                  <a:cubicBezTo>
                    <a:pt x="336385" y="2297735"/>
                    <a:pt x="364415" y="2302769"/>
                    <a:pt x="364415" y="2302769"/>
                  </a:cubicBezTo>
                  <a:cubicBezTo>
                    <a:pt x="364891" y="2304538"/>
                    <a:pt x="366184" y="2306035"/>
                    <a:pt x="368565" y="2307396"/>
                  </a:cubicBezTo>
                  <a:cubicBezTo>
                    <a:pt x="369110" y="2307736"/>
                    <a:pt x="369722" y="2308008"/>
                    <a:pt x="370538" y="2308348"/>
                  </a:cubicBezTo>
                  <a:cubicBezTo>
                    <a:pt x="371151" y="2308620"/>
                    <a:pt x="371899" y="2308892"/>
                    <a:pt x="372648" y="2309165"/>
                  </a:cubicBezTo>
                  <a:cubicBezTo>
                    <a:pt x="372784" y="2309233"/>
                    <a:pt x="372852" y="2309233"/>
                    <a:pt x="372920" y="2309301"/>
                  </a:cubicBezTo>
                  <a:cubicBezTo>
                    <a:pt x="373668" y="2309573"/>
                    <a:pt x="374553" y="2309845"/>
                    <a:pt x="375437" y="2310117"/>
                  </a:cubicBezTo>
                  <a:cubicBezTo>
                    <a:pt x="375573" y="2310185"/>
                    <a:pt x="375641" y="2310185"/>
                    <a:pt x="375777" y="2310253"/>
                  </a:cubicBezTo>
                  <a:cubicBezTo>
                    <a:pt x="376798" y="2310525"/>
                    <a:pt x="377886" y="2310866"/>
                    <a:pt x="379111" y="2311138"/>
                  </a:cubicBezTo>
                  <a:cubicBezTo>
                    <a:pt x="518788" y="2345496"/>
                    <a:pt x="657853" y="2382575"/>
                    <a:pt x="797599" y="2416661"/>
                  </a:cubicBezTo>
                  <a:cubicBezTo>
                    <a:pt x="936664" y="2450543"/>
                    <a:pt x="1074980" y="2488711"/>
                    <a:pt x="1216903" y="2508918"/>
                  </a:cubicBezTo>
                  <a:cubicBezTo>
                    <a:pt x="1303988" y="2521300"/>
                    <a:pt x="1388557" y="2509258"/>
                    <a:pt x="1462852" y="2456598"/>
                  </a:cubicBezTo>
                  <a:cubicBezTo>
                    <a:pt x="1515375" y="2419383"/>
                    <a:pt x="1527962" y="2380806"/>
                    <a:pt x="1510817" y="2319030"/>
                  </a:cubicBezTo>
                  <a:cubicBezTo>
                    <a:pt x="1480201" y="2208676"/>
                    <a:pt x="1462308" y="2097165"/>
                    <a:pt x="1483058" y="1982593"/>
                  </a:cubicBezTo>
                  <a:cubicBezTo>
                    <a:pt x="1502789" y="1873532"/>
                    <a:pt x="1554292" y="1783589"/>
                    <a:pt x="1648657" y="1723173"/>
                  </a:cubicBezTo>
                  <a:cubicBezTo>
                    <a:pt x="1782075" y="1637720"/>
                    <a:pt x="1928556" y="1610642"/>
                    <a:pt x="2083814" y="1639489"/>
                  </a:cubicBezTo>
                  <a:cubicBezTo>
                    <a:pt x="2168995" y="1655341"/>
                    <a:pt x="2245603" y="1691741"/>
                    <a:pt x="2303773" y="1759164"/>
                  </a:cubicBezTo>
                  <a:cubicBezTo>
                    <a:pt x="2346772" y="1809034"/>
                    <a:pt x="2366366" y="1865912"/>
                    <a:pt x="2351194" y="1931770"/>
                  </a:cubicBezTo>
                  <a:cubicBezTo>
                    <a:pt x="2341669" y="1972864"/>
                    <a:pt x="2329423" y="2013277"/>
                    <a:pt x="2312414" y="2051990"/>
                  </a:cubicBezTo>
                  <a:cubicBezTo>
                    <a:pt x="2263020" y="2164453"/>
                    <a:pt x="2192127" y="2257321"/>
                    <a:pt x="2077486" y="2310797"/>
                  </a:cubicBezTo>
                  <a:cubicBezTo>
                    <a:pt x="2049116" y="2324065"/>
                    <a:pt x="2021833" y="2339781"/>
                    <a:pt x="1994415" y="2354953"/>
                  </a:cubicBezTo>
                  <a:cubicBezTo>
                    <a:pt x="1937265" y="2386521"/>
                    <a:pt x="1881952" y="2420743"/>
                    <a:pt x="1836776" y="2468776"/>
                  </a:cubicBezTo>
                  <a:cubicBezTo>
                    <a:pt x="1793097" y="2515245"/>
                    <a:pt x="1788062" y="2558516"/>
                    <a:pt x="1820379" y="2612876"/>
                  </a:cubicBezTo>
                  <a:cubicBezTo>
                    <a:pt x="1855826" y="2672543"/>
                    <a:pt x="1906377" y="2717787"/>
                    <a:pt x="1962438" y="2757044"/>
                  </a:cubicBezTo>
                  <a:cubicBezTo>
                    <a:pt x="2105041" y="2856920"/>
                    <a:pt x="2266422" y="2901143"/>
                    <a:pt x="2437668" y="2915975"/>
                  </a:cubicBezTo>
                  <a:cubicBezTo>
                    <a:pt x="2553872" y="2926045"/>
                    <a:pt x="2748455" y="2911145"/>
                    <a:pt x="2864388" y="2910396"/>
                  </a:cubicBezTo>
                  <a:cubicBezTo>
                    <a:pt x="2877995" y="2896789"/>
                    <a:pt x="2874185" y="2897946"/>
                    <a:pt x="2898405" y="2862771"/>
                  </a:cubicBezTo>
                  <a:cubicBezTo>
                    <a:pt x="3001275" y="2713297"/>
                    <a:pt x="3065229" y="2552460"/>
                    <a:pt x="3111630" y="2375636"/>
                  </a:cubicBezTo>
                  <a:cubicBezTo>
                    <a:pt x="3142109" y="2259567"/>
                    <a:pt x="3165309" y="2141797"/>
                    <a:pt x="3194565" y="2025456"/>
                  </a:cubicBezTo>
                  <a:cubicBezTo>
                    <a:pt x="3217357" y="1934832"/>
                    <a:pt x="3256886" y="1853870"/>
                    <a:pt x="3330160" y="1792705"/>
                  </a:cubicBezTo>
                  <a:cubicBezTo>
                    <a:pt x="3398876" y="1735351"/>
                    <a:pt x="3479431" y="1706028"/>
                    <a:pt x="3567536" y="1699224"/>
                  </a:cubicBezTo>
                  <a:cubicBezTo>
                    <a:pt x="3640063" y="1693645"/>
                    <a:pt x="3711840" y="1699701"/>
                    <a:pt x="3778583" y="1733378"/>
                  </a:cubicBezTo>
                  <a:cubicBezTo>
                    <a:pt x="3802124" y="1745217"/>
                    <a:pt x="3823215" y="1760184"/>
                    <a:pt x="3833896" y="1785086"/>
                  </a:cubicBezTo>
                  <a:cubicBezTo>
                    <a:pt x="3852743" y="1828901"/>
                    <a:pt x="3882746" y="1863939"/>
                    <a:pt x="3918057" y="1894759"/>
                  </a:cubicBezTo>
                  <a:cubicBezTo>
                    <a:pt x="3972893" y="1942520"/>
                    <a:pt x="4031880" y="1980348"/>
                    <a:pt x="4108625" y="1983001"/>
                  </a:cubicBezTo>
                  <a:cubicBezTo>
                    <a:pt x="4303615" y="1989737"/>
                    <a:pt x="4494864" y="1854278"/>
                    <a:pt x="4552150" y="1666908"/>
                  </a:cubicBezTo>
                  <a:cubicBezTo>
                    <a:pt x="4586712" y="1552744"/>
                    <a:pt x="4544257" y="1451779"/>
                    <a:pt x="4438190" y="1399527"/>
                  </a:cubicBezTo>
                  <a:close/>
                </a:path>
              </a:pathLst>
            </a:custGeom>
            <a:solidFill>
              <a:schemeClr val="accent2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6DBC24B2-299C-4AC5-AD7B-9543E85C2836}"/>
                </a:ext>
              </a:extLst>
            </p:cNvPr>
            <p:cNvSpPr/>
            <p:nvPr/>
          </p:nvSpPr>
          <p:spPr>
            <a:xfrm>
              <a:off x="5061878" y="3456616"/>
              <a:ext cx="3234678" cy="2748310"/>
            </a:xfrm>
            <a:custGeom>
              <a:avLst/>
              <a:gdLst>
                <a:gd name="connsiteX0" fmla="*/ 4802655 w 4805478"/>
                <a:gd name="connsiteY0" fmla="*/ 3026708 h 4082923"/>
                <a:gd name="connsiteX1" fmla="*/ 4677264 w 4805478"/>
                <a:gd name="connsiteY1" fmla="*/ 2777833 h 4082923"/>
                <a:gd name="connsiteX2" fmla="*/ 4372941 w 4805478"/>
                <a:gd name="connsiteY2" fmla="*/ 2674214 h 4082923"/>
                <a:gd name="connsiteX3" fmla="*/ 4018271 w 4805478"/>
                <a:gd name="connsiteY3" fmla="*/ 2765791 h 4082923"/>
                <a:gd name="connsiteX4" fmla="*/ 3831649 w 4805478"/>
                <a:gd name="connsiteY4" fmla="*/ 2637407 h 4082923"/>
                <a:gd name="connsiteX5" fmla="*/ 3845256 w 4805478"/>
                <a:gd name="connsiteY5" fmla="*/ 2417788 h 4082923"/>
                <a:gd name="connsiteX6" fmla="*/ 4278643 w 4805478"/>
                <a:gd name="connsiteY6" fmla="*/ 1359629 h 4082923"/>
                <a:gd name="connsiteX7" fmla="*/ 4311232 w 4805478"/>
                <a:gd name="connsiteY7" fmla="*/ 1284449 h 4082923"/>
                <a:gd name="connsiteX8" fmla="*/ 4267349 w 4805478"/>
                <a:gd name="connsiteY8" fmla="*/ 1303227 h 4082923"/>
                <a:gd name="connsiteX9" fmla="*/ 4267281 w 4805478"/>
                <a:gd name="connsiteY9" fmla="*/ 1300846 h 4082923"/>
                <a:gd name="connsiteX10" fmla="*/ 4266805 w 4805478"/>
                <a:gd name="connsiteY10" fmla="*/ 1298056 h 4082923"/>
                <a:gd name="connsiteX11" fmla="*/ 4172575 w 4805478"/>
                <a:gd name="connsiteY11" fmla="*/ 1309010 h 4082923"/>
                <a:gd name="connsiteX12" fmla="*/ 3855665 w 4805478"/>
                <a:gd name="connsiteY12" fmla="*/ 1307037 h 4082923"/>
                <a:gd name="connsiteX13" fmla="*/ 3363427 w 4805478"/>
                <a:gd name="connsiteY13" fmla="*/ 1174299 h 4082923"/>
                <a:gd name="connsiteX14" fmla="*/ 3152312 w 4805478"/>
                <a:gd name="connsiteY14" fmla="*/ 1046596 h 4082923"/>
                <a:gd name="connsiteX15" fmla="*/ 3097611 w 4805478"/>
                <a:gd name="connsiteY15" fmla="*/ 924540 h 4082923"/>
                <a:gd name="connsiteX16" fmla="*/ 3197216 w 4805478"/>
                <a:gd name="connsiteY16" fmla="*/ 735605 h 4082923"/>
                <a:gd name="connsiteX17" fmla="*/ 3389757 w 4805478"/>
                <a:gd name="connsiteY17" fmla="*/ 619332 h 4082923"/>
                <a:gd name="connsiteX18" fmla="*/ 3557192 w 4805478"/>
                <a:gd name="connsiteY18" fmla="*/ 482988 h 4082923"/>
                <a:gd name="connsiteX19" fmla="*/ 3560050 w 4805478"/>
                <a:gd name="connsiteY19" fmla="*/ 112466 h 4082923"/>
                <a:gd name="connsiteX20" fmla="*/ 3455683 w 4805478"/>
                <a:gd name="connsiteY20" fmla="*/ 26537 h 4082923"/>
                <a:gd name="connsiteX21" fmla="*/ 3328116 w 4805478"/>
                <a:gd name="connsiteY21" fmla="*/ 1023 h 4082923"/>
                <a:gd name="connsiteX22" fmla="*/ 3102578 w 4805478"/>
                <a:gd name="connsiteY22" fmla="*/ 21910 h 4082923"/>
                <a:gd name="connsiteX23" fmla="*/ 2877584 w 4805478"/>
                <a:gd name="connsiteY23" fmla="*/ 170160 h 4082923"/>
                <a:gd name="connsiteX24" fmla="*/ 2790294 w 4805478"/>
                <a:gd name="connsiteY24" fmla="*/ 586266 h 4082923"/>
                <a:gd name="connsiteX25" fmla="*/ 2805398 w 4805478"/>
                <a:gd name="connsiteY25" fmla="*/ 711520 h 4082923"/>
                <a:gd name="connsiteX26" fmla="*/ 2708107 w 4805478"/>
                <a:gd name="connsiteY26" fmla="*/ 858750 h 4082923"/>
                <a:gd name="connsiteX27" fmla="*/ 2432970 w 4805478"/>
                <a:gd name="connsiteY27" fmla="*/ 853851 h 4082923"/>
                <a:gd name="connsiteX28" fmla="*/ 1842420 w 4805478"/>
                <a:gd name="connsiteY28" fmla="*/ 682605 h 4082923"/>
                <a:gd name="connsiteX29" fmla="*/ 1534219 w 4805478"/>
                <a:gd name="connsiteY29" fmla="*/ 670631 h 4082923"/>
                <a:gd name="connsiteX30" fmla="*/ 1413727 w 4805478"/>
                <a:gd name="connsiteY30" fmla="*/ 912362 h 4082923"/>
                <a:gd name="connsiteX31" fmla="*/ 1224248 w 4805478"/>
                <a:gd name="connsiteY31" fmla="*/ 1480324 h 4082923"/>
                <a:gd name="connsiteX32" fmla="*/ 1163424 w 4805478"/>
                <a:gd name="connsiteY32" fmla="*/ 1616395 h 4082923"/>
                <a:gd name="connsiteX33" fmla="*/ 916182 w 4805478"/>
                <a:gd name="connsiteY33" fmla="*/ 1777368 h 4082923"/>
                <a:gd name="connsiteX34" fmla="*/ 727043 w 4805478"/>
                <a:gd name="connsiteY34" fmla="*/ 1703209 h 4082923"/>
                <a:gd name="connsiteX35" fmla="*/ 663293 w 4805478"/>
                <a:gd name="connsiteY35" fmla="*/ 1609388 h 4082923"/>
                <a:gd name="connsiteX36" fmla="*/ 522868 w 4805478"/>
                <a:gd name="connsiteY36" fmla="*/ 1491754 h 4082923"/>
                <a:gd name="connsiteX37" fmla="*/ 220721 w 4805478"/>
                <a:gd name="connsiteY37" fmla="*/ 1516927 h 4082923"/>
                <a:gd name="connsiteX38" fmla="*/ 26003 w 4805478"/>
                <a:gd name="connsiteY38" fmla="*/ 1754031 h 4082923"/>
                <a:gd name="connsiteX39" fmla="*/ 7157 w 4805478"/>
                <a:gd name="connsiteY39" fmla="*/ 1944872 h 4082923"/>
                <a:gd name="connsiteX40" fmla="*/ 195276 w 4805478"/>
                <a:gd name="connsiteY40" fmla="*/ 2090128 h 4082923"/>
                <a:gd name="connsiteX41" fmla="*/ 447824 w 4805478"/>
                <a:gd name="connsiteY41" fmla="*/ 2075500 h 4082923"/>
                <a:gd name="connsiteX42" fmla="*/ 670233 w 4805478"/>
                <a:gd name="connsiteY42" fmla="*/ 2073255 h 4082923"/>
                <a:gd name="connsiteX43" fmla="*/ 697379 w 4805478"/>
                <a:gd name="connsiteY43" fmla="*/ 2636999 h 4082923"/>
                <a:gd name="connsiteX44" fmla="*/ 319169 w 4805478"/>
                <a:gd name="connsiteY44" fmla="*/ 3243538 h 4082923"/>
                <a:gd name="connsiteX45" fmla="*/ 283994 w 4805478"/>
                <a:gd name="connsiteY45" fmla="*/ 3263812 h 4082923"/>
                <a:gd name="connsiteX46" fmla="*/ 436666 w 4805478"/>
                <a:gd name="connsiteY46" fmla="*/ 3311097 h 4082923"/>
                <a:gd name="connsiteX47" fmla="*/ 1371001 w 4805478"/>
                <a:gd name="connsiteY47" fmla="*/ 3426418 h 4082923"/>
                <a:gd name="connsiteX48" fmla="*/ 1625182 w 4805478"/>
                <a:gd name="connsiteY48" fmla="*/ 3168766 h 4082923"/>
                <a:gd name="connsiteX49" fmla="*/ 1627087 w 4805478"/>
                <a:gd name="connsiteY49" fmla="*/ 2810422 h 4082923"/>
                <a:gd name="connsiteX50" fmla="*/ 1772207 w 4805478"/>
                <a:gd name="connsiteY50" fmla="*/ 2446567 h 4082923"/>
                <a:gd name="connsiteX51" fmla="*/ 2325746 w 4805478"/>
                <a:gd name="connsiteY51" fmla="*/ 2388329 h 4082923"/>
                <a:gd name="connsiteX52" fmla="*/ 2514001 w 4805478"/>
                <a:gd name="connsiteY52" fmla="*/ 2630196 h 4082923"/>
                <a:gd name="connsiteX53" fmla="*/ 2428684 w 4805478"/>
                <a:gd name="connsiteY53" fmla="*/ 2872471 h 4082923"/>
                <a:gd name="connsiteX54" fmla="*/ 2009312 w 4805478"/>
                <a:gd name="connsiteY54" fmla="*/ 3247756 h 4082923"/>
                <a:gd name="connsiteX55" fmla="*/ 2370445 w 4805478"/>
                <a:gd name="connsiteY55" fmla="*/ 3930426 h 4082923"/>
                <a:gd name="connsiteX56" fmla="*/ 2869828 w 4805478"/>
                <a:gd name="connsiteY56" fmla="*/ 4054727 h 4082923"/>
                <a:gd name="connsiteX57" fmla="*/ 3118226 w 4805478"/>
                <a:gd name="connsiteY57" fmla="*/ 4073505 h 4082923"/>
                <a:gd name="connsiteX58" fmla="*/ 3239057 w 4805478"/>
                <a:gd name="connsiteY58" fmla="*/ 3796396 h 4082923"/>
                <a:gd name="connsiteX59" fmla="*/ 3364447 w 4805478"/>
                <a:gd name="connsiteY59" fmla="*/ 3467647 h 4082923"/>
                <a:gd name="connsiteX60" fmla="*/ 3469699 w 4805478"/>
                <a:gd name="connsiteY60" fmla="*/ 3231835 h 4082923"/>
                <a:gd name="connsiteX61" fmla="*/ 3546443 w 4805478"/>
                <a:gd name="connsiteY61" fmla="*/ 3124679 h 4082923"/>
                <a:gd name="connsiteX62" fmla="*/ 3782050 w 4805478"/>
                <a:gd name="connsiteY62" fmla="*/ 3051745 h 4082923"/>
                <a:gd name="connsiteX63" fmla="*/ 3873286 w 4805478"/>
                <a:gd name="connsiteY63" fmla="*/ 3083177 h 4082923"/>
                <a:gd name="connsiteX64" fmla="*/ 4112636 w 4805478"/>
                <a:gd name="connsiteY64" fmla="*/ 3396278 h 4082923"/>
                <a:gd name="connsiteX65" fmla="*/ 4801021 w 4805478"/>
                <a:gd name="connsiteY65" fmla="*/ 3132571 h 4082923"/>
                <a:gd name="connsiteX66" fmla="*/ 4802655 w 4805478"/>
                <a:gd name="connsiteY66" fmla="*/ 3026708 h 4082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4805478" h="4082923">
                  <a:moveTo>
                    <a:pt x="4802655" y="3026708"/>
                  </a:moveTo>
                  <a:cubicBezTo>
                    <a:pt x="4791497" y="2932614"/>
                    <a:pt x="4747069" y="2842195"/>
                    <a:pt x="4677264" y="2777833"/>
                  </a:cubicBezTo>
                  <a:cubicBezTo>
                    <a:pt x="4597322" y="2704150"/>
                    <a:pt x="4481662" y="2663261"/>
                    <a:pt x="4372941" y="2674214"/>
                  </a:cubicBezTo>
                  <a:cubicBezTo>
                    <a:pt x="4251633" y="2686393"/>
                    <a:pt x="4145293" y="2775928"/>
                    <a:pt x="4018271" y="2765791"/>
                  </a:cubicBezTo>
                  <a:cubicBezTo>
                    <a:pt x="3939485" y="2759532"/>
                    <a:pt x="3871721" y="2702721"/>
                    <a:pt x="3831649" y="2637407"/>
                  </a:cubicBezTo>
                  <a:cubicBezTo>
                    <a:pt x="3783479" y="2559030"/>
                    <a:pt x="3817973" y="2497390"/>
                    <a:pt x="3845256" y="2417788"/>
                  </a:cubicBezTo>
                  <a:cubicBezTo>
                    <a:pt x="3968808" y="2056723"/>
                    <a:pt x="4130325" y="1710625"/>
                    <a:pt x="4278643" y="1359629"/>
                  </a:cubicBezTo>
                  <a:cubicBezTo>
                    <a:pt x="4289257" y="1334455"/>
                    <a:pt x="4300211" y="1309418"/>
                    <a:pt x="4311232" y="1284449"/>
                  </a:cubicBezTo>
                  <a:cubicBezTo>
                    <a:pt x="4311232" y="1284449"/>
                    <a:pt x="4267349" y="1303295"/>
                    <a:pt x="4267349" y="1303227"/>
                  </a:cubicBezTo>
                  <a:cubicBezTo>
                    <a:pt x="4267417" y="1302478"/>
                    <a:pt x="4267417" y="1301662"/>
                    <a:pt x="4267281" y="1300846"/>
                  </a:cubicBezTo>
                  <a:cubicBezTo>
                    <a:pt x="4267213" y="1299961"/>
                    <a:pt x="4267077" y="1299009"/>
                    <a:pt x="4266805" y="1298056"/>
                  </a:cubicBezTo>
                  <a:cubicBezTo>
                    <a:pt x="4234692" y="1301798"/>
                    <a:pt x="4203600" y="1305268"/>
                    <a:pt x="4172575" y="1309010"/>
                  </a:cubicBezTo>
                  <a:cubicBezTo>
                    <a:pt x="4066848" y="1321665"/>
                    <a:pt x="3961052" y="1322141"/>
                    <a:pt x="3855665" y="1307037"/>
                  </a:cubicBezTo>
                  <a:cubicBezTo>
                    <a:pt x="3686324" y="1282748"/>
                    <a:pt x="3522358" y="1237369"/>
                    <a:pt x="3363427" y="1174299"/>
                  </a:cubicBezTo>
                  <a:cubicBezTo>
                    <a:pt x="3286070" y="1143615"/>
                    <a:pt x="3211027" y="1108237"/>
                    <a:pt x="3152312" y="1046596"/>
                  </a:cubicBezTo>
                  <a:cubicBezTo>
                    <a:pt x="3119791" y="1012442"/>
                    <a:pt x="3098359" y="972778"/>
                    <a:pt x="3097611" y="924540"/>
                  </a:cubicBezTo>
                  <a:cubicBezTo>
                    <a:pt x="3096455" y="843645"/>
                    <a:pt x="3133262" y="782481"/>
                    <a:pt x="3197216" y="735605"/>
                  </a:cubicBezTo>
                  <a:cubicBezTo>
                    <a:pt x="3257971" y="691110"/>
                    <a:pt x="3326892" y="660221"/>
                    <a:pt x="3389757" y="619332"/>
                  </a:cubicBezTo>
                  <a:cubicBezTo>
                    <a:pt x="3450376" y="579871"/>
                    <a:pt x="3511404" y="540410"/>
                    <a:pt x="3557192" y="482988"/>
                  </a:cubicBezTo>
                  <a:cubicBezTo>
                    <a:pt x="3639924" y="379234"/>
                    <a:pt x="3640536" y="230032"/>
                    <a:pt x="3560050" y="112466"/>
                  </a:cubicBezTo>
                  <a:cubicBezTo>
                    <a:pt x="3533584" y="73822"/>
                    <a:pt x="3500587" y="43069"/>
                    <a:pt x="3455683" y="26537"/>
                  </a:cubicBezTo>
                  <a:cubicBezTo>
                    <a:pt x="3414454" y="11365"/>
                    <a:pt x="3371591" y="3405"/>
                    <a:pt x="3328116" y="1023"/>
                  </a:cubicBezTo>
                  <a:cubicBezTo>
                    <a:pt x="3252052" y="-3195"/>
                    <a:pt x="3177145" y="5990"/>
                    <a:pt x="3102578" y="21910"/>
                  </a:cubicBezTo>
                  <a:cubicBezTo>
                    <a:pt x="3007736" y="42185"/>
                    <a:pt x="2931128" y="88585"/>
                    <a:pt x="2877584" y="170160"/>
                  </a:cubicBezTo>
                  <a:cubicBezTo>
                    <a:pt x="2794172" y="297319"/>
                    <a:pt x="2769543" y="437132"/>
                    <a:pt x="2790294" y="586266"/>
                  </a:cubicBezTo>
                  <a:cubicBezTo>
                    <a:pt x="2796077" y="627904"/>
                    <a:pt x="2808051" y="668658"/>
                    <a:pt x="2805398" y="711520"/>
                  </a:cubicBezTo>
                  <a:cubicBezTo>
                    <a:pt x="2801248" y="779692"/>
                    <a:pt x="2771108" y="831603"/>
                    <a:pt x="2708107" y="858750"/>
                  </a:cubicBezTo>
                  <a:cubicBezTo>
                    <a:pt x="2616462" y="898142"/>
                    <a:pt x="2522641" y="903177"/>
                    <a:pt x="2432970" y="853851"/>
                  </a:cubicBezTo>
                  <a:cubicBezTo>
                    <a:pt x="2248661" y="752478"/>
                    <a:pt x="2057957" y="679203"/>
                    <a:pt x="1842420" y="682605"/>
                  </a:cubicBezTo>
                  <a:cubicBezTo>
                    <a:pt x="1738326" y="684238"/>
                    <a:pt x="1609058" y="677434"/>
                    <a:pt x="1534219" y="670631"/>
                  </a:cubicBezTo>
                  <a:cubicBezTo>
                    <a:pt x="1520611" y="691042"/>
                    <a:pt x="1440329" y="835685"/>
                    <a:pt x="1413727" y="912362"/>
                  </a:cubicBezTo>
                  <a:cubicBezTo>
                    <a:pt x="1348277" y="1100957"/>
                    <a:pt x="1292079" y="1292614"/>
                    <a:pt x="1224248" y="1480324"/>
                  </a:cubicBezTo>
                  <a:cubicBezTo>
                    <a:pt x="1207307" y="1527201"/>
                    <a:pt x="1195197" y="1577751"/>
                    <a:pt x="1163424" y="1616395"/>
                  </a:cubicBezTo>
                  <a:cubicBezTo>
                    <a:pt x="1098450" y="1695385"/>
                    <a:pt x="1016535" y="1752058"/>
                    <a:pt x="916182" y="1777368"/>
                  </a:cubicBezTo>
                  <a:cubicBezTo>
                    <a:pt x="835083" y="1797779"/>
                    <a:pt x="773647" y="1772333"/>
                    <a:pt x="727043" y="1703209"/>
                  </a:cubicBezTo>
                  <a:cubicBezTo>
                    <a:pt x="705884" y="1671845"/>
                    <a:pt x="685609" y="1639868"/>
                    <a:pt x="663293" y="1609388"/>
                  </a:cubicBezTo>
                  <a:cubicBezTo>
                    <a:pt x="626214" y="1558837"/>
                    <a:pt x="586345" y="1510192"/>
                    <a:pt x="522868" y="1491754"/>
                  </a:cubicBezTo>
                  <a:cubicBezTo>
                    <a:pt x="419249" y="1461682"/>
                    <a:pt x="317536" y="1468418"/>
                    <a:pt x="220721" y="1516927"/>
                  </a:cubicBezTo>
                  <a:cubicBezTo>
                    <a:pt x="121185" y="1566797"/>
                    <a:pt x="63218" y="1652114"/>
                    <a:pt x="26003" y="1754031"/>
                  </a:cubicBezTo>
                  <a:cubicBezTo>
                    <a:pt x="3347" y="1816148"/>
                    <a:pt x="-8560" y="1879694"/>
                    <a:pt x="7157" y="1944872"/>
                  </a:cubicBezTo>
                  <a:cubicBezTo>
                    <a:pt x="27227" y="2027943"/>
                    <a:pt x="101590" y="2082848"/>
                    <a:pt x="195276" y="2090128"/>
                  </a:cubicBezTo>
                  <a:cubicBezTo>
                    <a:pt x="280252" y="2096728"/>
                    <a:pt x="363800" y="2083324"/>
                    <a:pt x="447824" y="2075500"/>
                  </a:cubicBezTo>
                  <a:cubicBezTo>
                    <a:pt x="521915" y="2068629"/>
                    <a:pt x="595870" y="2061485"/>
                    <a:pt x="670233" y="2073255"/>
                  </a:cubicBezTo>
                  <a:cubicBezTo>
                    <a:pt x="913052" y="2111763"/>
                    <a:pt x="771538" y="2405406"/>
                    <a:pt x="697379" y="2636999"/>
                  </a:cubicBezTo>
                  <a:cubicBezTo>
                    <a:pt x="642951" y="2807088"/>
                    <a:pt x="317604" y="3242993"/>
                    <a:pt x="319169" y="3243538"/>
                  </a:cubicBezTo>
                  <a:lnTo>
                    <a:pt x="283994" y="3263812"/>
                  </a:lnTo>
                  <a:cubicBezTo>
                    <a:pt x="334613" y="3280277"/>
                    <a:pt x="385503" y="3296061"/>
                    <a:pt x="436666" y="3311097"/>
                  </a:cubicBezTo>
                  <a:cubicBezTo>
                    <a:pt x="702686" y="3389338"/>
                    <a:pt x="1090217" y="3536635"/>
                    <a:pt x="1371001" y="3426418"/>
                  </a:cubicBezTo>
                  <a:cubicBezTo>
                    <a:pt x="1493873" y="3378180"/>
                    <a:pt x="1579462" y="3293272"/>
                    <a:pt x="1625182" y="3168766"/>
                  </a:cubicBezTo>
                  <a:cubicBezTo>
                    <a:pt x="1671650" y="3042220"/>
                    <a:pt x="1640626" y="2938942"/>
                    <a:pt x="1627087" y="2810422"/>
                  </a:cubicBezTo>
                  <a:cubicBezTo>
                    <a:pt x="1612800" y="2675371"/>
                    <a:pt x="1668861" y="2534741"/>
                    <a:pt x="1772207" y="2446567"/>
                  </a:cubicBezTo>
                  <a:cubicBezTo>
                    <a:pt x="1918484" y="2321721"/>
                    <a:pt x="2152459" y="2323967"/>
                    <a:pt x="2325746" y="2388329"/>
                  </a:cubicBezTo>
                  <a:cubicBezTo>
                    <a:pt x="2432290" y="2427926"/>
                    <a:pt x="2510463" y="2512834"/>
                    <a:pt x="2514001" y="2630196"/>
                  </a:cubicBezTo>
                  <a:cubicBezTo>
                    <a:pt x="2516654" y="2717417"/>
                    <a:pt x="2480323" y="2802190"/>
                    <a:pt x="2428684" y="2872471"/>
                  </a:cubicBezTo>
                  <a:cubicBezTo>
                    <a:pt x="2313228" y="3029633"/>
                    <a:pt x="2100480" y="3080932"/>
                    <a:pt x="2009312" y="3247756"/>
                  </a:cubicBezTo>
                  <a:cubicBezTo>
                    <a:pt x="1833712" y="3569088"/>
                    <a:pt x="2078572" y="3821841"/>
                    <a:pt x="2370445" y="3930426"/>
                  </a:cubicBezTo>
                  <a:cubicBezTo>
                    <a:pt x="2531554" y="3990365"/>
                    <a:pt x="2699398" y="4032071"/>
                    <a:pt x="2869828" y="4054727"/>
                  </a:cubicBezTo>
                  <a:cubicBezTo>
                    <a:pt x="2922691" y="4061735"/>
                    <a:pt x="3071485" y="4100447"/>
                    <a:pt x="3118226" y="4073505"/>
                  </a:cubicBezTo>
                  <a:cubicBezTo>
                    <a:pt x="3182452" y="4036562"/>
                    <a:pt x="3213408" y="3863615"/>
                    <a:pt x="3239057" y="3796396"/>
                  </a:cubicBezTo>
                  <a:cubicBezTo>
                    <a:pt x="3280831" y="3686790"/>
                    <a:pt x="3322673" y="3577185"/>
                    <a:pt x="3364447" y="3467647"/>
                  </a:cubicBezTo>
                  <a:cubicBezTo>
                    <a:pt x="3395063" y="3387297"/>
                    <a:pt x="3426292" y="3306335"/>
                    <a:pt x="3469699" y="3231835"/>
                  </a:cubicBezTo>
                  <a:cubicBezTo>
                    <a:pt x="3491810" y="3193871"/>
                    <a:pt x="3516847" y="3157336"/>
                    <a:pt x="3546443" y="3124679"/>
                  </a:cubicBezTo>
                  <a:cubicBezTo>
                    <a:pt x="3603457" y="3061882"/>
                    <a:pt x="3700544" y="3030245"/>
                    <a:pt x="3782050" y="3051745"/>
                  </a:cubicBezTo>
                  <a:cubicBezTo>
                    <a:pt x="3813211" y="3059977"/>
                    <a:pt x="3844711" y="3068278"/>
                    <a:pt x="3873286" y="3083177"/>
                  </a:cubicBezTo>
                  <a:cubicBezTo>
                    <a:pt x="3998132" y="3148220"/>
                    <a:pt x="4007657" y="3311845"/>
                    <a:pt x="4112636" y="3396278"/>
                  </a:cubicBezTo>
                  <a:cubicBezTo>
                    <a:pt x="4351509" y="3588411"/>
                    <a:pt x="4753668" y="3434310"/>
                    <a:pt x="4801021" y="3132571"/>
                  </a:cubicBezTo>
                  <a:cubicBezTo>
                    <a:pt x="4806396" y="3097533"/>
                    <a:pt x="4806873" y="3061882"/>
                    <a:pt x="4802655" y="3026708"/>
                  </a:cubicBezTo>
                  <a:close/>
                </a:path>
              </a:pathLst>
            </a:custGeom>
            <a:solidFill>
              <a:schemeClr val="accent1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694450CC-3280-4037-BDC5-BE2D50665DBD}"/>
                </a:ext>
              </a:extLst>
            </p:cNvPr>
            <p:cNvSpPr/>
            <p:nvPr/>
          </p:nvSpPr>
          <p:spPr>
            <a:xfrm>
              <a:off x="3524135" y="3045118"/>
              <a:ext cx="2574903" cy="3125950"/>
            </a:xfrm>
            <a:custGeom>
              <a:avLst/>
              <a:gdLst>
                <a:gd name="connsiteX0" fmla="*/ 3398656 w 3825307"/>
                <a:gd name="connsiteY0" fmla="*/ 1287604 h 4643950"/>
                <a:gd name="connsiteX1" fmla="*/ 2923427 w 3825307"/>
                <a:gd name="connsiteY1" fmla="*/ 1128673 h 4643950"/>
                <a:gd name="connsiteX2" fmla="*/ 2781368 w 3825307"/>
                <a:gd name="connsiteY2" fmla="*/ 984505 h 4643950"/>
                <a:gd name="connsiteX3" fmla="*/ 2797765 w 3825307"/>
                <a:gd name="connsiteY3" fmla="*/ 840405 h 4643950"/>
                <a:gd name="connsiteX4" fmla="*/ 2955404 w 3825307"/>
                <a:gd name="connsiteY4" fmla="*/ 726582 h 4643950"/>
                <a:gd name="connsiteX5" fmla="*/ 3038475 w 3825307"/>
                <a:gd name="connsiteY5" fmla="*/ 682426 h 4643950"/>
                <a:gd name="connsiteX6" fmla="*/ 3273402 w 3825307"/>
                <a:gd name="connsiteY6" fmla="*/ 423619 h 4643950"/>
                <a:gd name="connsiteX7" fmla="*/ 3312183 w 3825307"/>
                <a:gd name="connsiteY7" fmla="*/ 303400 h 4643950"/>
                <a:gd name="connsiteX8" fmla="*/ 3264762 w 3825307"/>
                <a:gd name="connsiteY8" fmla="*/ 130793 h 4643950"/>
                <a:gd name="connsiteX9" fmla="*/ 3044802 w 3825307"/>
                <a:gd name="connsiteY9" fmla="*/ 11118 h 4643950"/>
                <a:gd name="connsiteX10" fmla="*/ 2609646 w 3825307"/>
                <a:gd name="connsiteY10" fmla="*/ 94802 h 4643950"/>
                <a:gd name="connsiteX11" fmla="*/ 2444047 w 3825307"/>
                <a:gd name="connsiteY11" fmla="*/ 354222 h 4643950"/>
                <a:gd name="connsiteX12" fmla="*/ 2471806 w 3825307"/>
                <a:gd name="connsiteY12" fmla="*/ 690659 h 4643950"/>
                <a:gd name="connsiteX13" fmla="*/ 2423841 w 3825307"/>
                <a:gd name="connsiteY13" fmla="*/ 828227 h 4643950"/>
                <a:gd name="connsiteX14" fmla="*/ 2177891 w 3825307"/>
                <a:gd name="connsiteY14" fmla="*/ 880547 h 4643950"/>
                <a:gd name="connsiteX15" fmla="*/ 1758587 w 3825307"/>
                <a:gd name="connsiteY15" fmla="*/ 788290 h 4643950"/>
                <a:gd name="connsiteX16" fmla="*/ 1340100 w 3825307"/>
                <a:gd name="connsiteY16" fmla="*/ 682767 h 4643950"/>
                <a:gd name="connsiteX17" fmla="*/ 1325404 w 3825307"/>
                <a:gd name="connsiteY17" fmla="*/ 674398 h 4643950"/>
                <a:gd name="connsiteX18" fmla="*/ 1297373 w 3825307"/>
                <a:gd name="connsiteY18" fmla="*/ 669364 h 4643950"/>
                <a:gd name="connsiteX19" fmla="*/ 1275193 w 3825307"/>
                <a:gd name="connsiteY19" fmla="*/ 712430 h 4643950"/>
                <a:gd name="connsiteX20" fmla="*/ 760299 w 3825307"/>
                <a:gd name="connsiteY20" fmla="*/ 1694798 h 4643950"/>
                <a:gd name="connsiteX21" fmla="*/ 707912 w 3825307"/>
                <a:gd name="connsiteY21" fmla="*/ 1830461 h 4643950"/>
                <a:gd name="connsiteX22" fmla="*/ 749413 w 3825307"/>
                <a:gd name="connsiteY22" fmla="*/ 1970887 h 4643950"/>
                <a:gd name="connsiteX23" fmla="*/ 981687 w 3825307"/>
                <a:gd name="connsiteY23" fmla="*/ 2013409 h 4643950"/>
                <a:gd name="connsiteX24" fmla="*/ 1352550 w 3825307"/>
                <a:gd name="connsiteY24" fmla="*/ 1943061 h 4643950"/>
                <a:gd name="connsiteX25" fmla="*/ 1558834 w 3825307"/>
                <a:gd name="connsiteY25" fmla="*/ 2214795 h 4643950"/>
                <a:gd name="connsiteX26" fmla="*/ 1173684 w 3825307"/>
                <a:gd name="connsiteY26" fmla="*/ 2603892 h 4643950"/>
                <a:gd name="connsiteX27" fmla="*/ 868000 w 3825307"/>
                <a:gd name="connsiteY27" fmla="*/ 2463329 h 4643950"/>
                <a:gd name="connsiteX28" fmla="*/ 796834 w 3825307"/>
                <a:gd name="connsiteY28" fmla="*/ 2314195 h 4643950"/>
                <a:gd name="connsiteX29" fmla="*/ 625929 w 3825307"/>
                <a:gd name="connsiteY29" fmla="*/ 2218877 h 4643950"/>
                <a:gd name="connsiteX30" fmla="*/ 450941 w 3825307"/>
                <a:gd name="connsiteY30" fmla="*/ 2326237 h 4643950"/>
                <a:gd name="connsiteX31" fmla="*/ 69396 w 3825307"/>
                <a:gd name="connsiteY31" fmla="*/ 2984755 h 4643950"/>
                <a:gd name="connsiteX32" fmla="*/ 0 w 3825307"/>
                <a:gd name="connsiteY32" fmla="*/ 3203422 h 4643950"/>
                <a:gd name="connsiteX33" fmla="*/ 122600 w 3825307"/>
                <a:gd name="connsiteY33" fmla="*/ 3220499 h 4643950"/>
                <a:gd name="connsiteX34" fmla="*/ 271054 w 3825307"/>
                <a:gd name="connsiteY34" fmla="*/ 3240842 h 4643950"/>
                <a:gd name="connsiteX35" fmla="*/ 828947 w 3825307"/>
                <a:gd name="connsiteY35" fmla="*/ 3362626 h 4643950"/>
                <a:gd name="connsiteX36" fmla="*/ 1098777 w 3825307"/>
                <a:gd name="connsiteY36" fmla="*/ 3673004 h 4643950"/>
                <a:gd name="connsiteX37" fmla="*/ 890996 w 3825307"/>
                <a:gd name="connsiteY37" fmla="*/ 3907184 h 4643950"/>
                <a:gd name="connsiteX38" fmla="*/ 646407 w 3825307"/>
                <a:gd name="connsiteY38" fmla="*/ 4230897 h 4643950"/>
                <a:gd name="connsiteX39" fmla="*/ 817177 w 3825307"/>
                <a:gd name="connsiteY39" fmla="*/ 4608292 h 4643950"/>
                <a:gd name="connsiteX40" fmla="*/ 1031081 w 3825307"/>
                <a:gd name="connsiteY40" fmla="*/ 4642037 h 4643950"/>
                <a:gd name="connsiteX41" fmla="*/ 1473041 w 3825307"/>
                <a:gd name="connsiteY41" fmla="*/ 4332815 h 4643950"/>
                <a:gd name="connsiteX42" fmla="*/ 1506787 w 3825307"/>
                <a:gd name="connsiteY42" fmla="*/ 4180687 h 4643950"/>
                <a:gd name="connsiteX43" fmla="*/ 1474402 w 3825307"/>
                <a:gd name="connsiteY43" fmla="*/ 4059583 h 4643950"/>
                <a:gd name="connsiteX44" fmla="*/ 1465217 w 3825307"/>
                <a:gd name="connsiteY44" fmla="*/ 3929431 h 4643950"/>
                <a:gd name="connsiteX45" fmla="*/ 1565706 w 3825307"/>
                <a:gd name="connsiteY45" fmla="*/ 3681237 h 4643950"/>
                <a:gd name="connsiteX46" fmla="*/ 1656942 w 3825307"/>
                <a:gd name="connsiteY46" fmla="*/ 3614834 h 4643950"/>
                <a:gd name="connsiteX47" fmla="*/ 1928064 w 3825307"/>
                <a:gd name="connsiteY47" fmla="*/ 3622930 h 4643950"/>
                <a:gd name="connsiteX48" fmla="*/ 2266066 w 3825307"/>
                <a:gd name="connsiteY48" fmla="*/ 3766282 h 4643950"/>
                <a:gd name="connsiteX49" fmla="*/ 2568280 w 3825307"/>
                <a:gd name="connsiteY49" fmla="*/ 3875139 h 4643950"/>
                <a:gd name="connsiteX50" fmla="*/ 2733267 w 3825307"/>
                <a:gd name="connsiteY50" fmla="*/ 3686884 h 4643950"/>
                <a:gd name="connsiteX51" fmla="*/ 2877843 w 3825307"/>
                <a:gd name="connsiteY51" fmla="*/ 3461617 h 4643950"/>
                <a:gd name="connsiteX52" fmla="*/ 3073582 w 3825307"/>
                <a:gd name="connsiteY52" fmla="*/ 2964617 h 4643950"/>
                <a:gd name="connsiteX53" fmla="*/ 3092563 w 3825307"/>
                <a:gd name="connsiteY53" fmla="*/ 2844738 h 4643950"/>
                <a:gd name="connsiteX54" fmla="*/ 2954587 w 3825307"/>
                <a:gd name="connsiteY54" fmla="*/ 2684582 h 4643950"/>
                <a:gd name="connsiteX55" fmla="*/ 2732110 w 3825307"/>
                <a:gd name="connsiteY55" fmla="*/ 2686827 h 4643950"/>
                <a:gd name="connsiteX56" fmla="*/ 2479562 w 3825307"/>
                <a:gd name="connsiteY56" fmla="*/ 2701454 h 4643950"/>
                <a:gd name="connsiteX57" fmla="*/ 2291443 w 3825307"/>
                <a:gd name="connsiteY57" fmla="*/ 2556198 h 4643950"/>
                <a:gd name="connsiteX58" fmla="*/ 2310289 w 3825307"/>
                <a:gd name="connsiteY58" fmla="*/ 2365358 h 4643950"/>
                <a:gd name="connsiteX59" fmla="*/ 2505007 w 3825307"/>
                <a:gd name="connsiteY59" fmla="*/ 2128254 h 4643950"/>
                <a:gd name="connsiteX60" fmla="*/ 2807154 w 3825307"/>
                <a:gd name="connsiteY60" fmla="*/ 2103080 h 4643950"/>
                <a:gd name="connsiteX61" fmla="*/ 2947579 w 3825307"/>
                <a:gd name="connsiteY61" fmla="*/ 2220714 h 4643950"/>
                <a:gd name="connsiteX62" fmla="*/ 3011329 w 3825307"/>
                <a:gd name="connsiteY62" fmla="*/ 2314535 h 4643950"/>
                <a:gd name="connsiteX63" fmla="*/ 3200468 w 3825307"/>
                <a:gd name="connsiteY63" fmla="*/ 2388695 h 4643950"/>
                <a:gd name="connsiteX64" fmla="*/ 3447710 w 3825307"/>
                <a:gd name="connsiteY64" fmla="*/ 2227722 h 4643950"/>
                <a:gd name="connsiteX65" fmla="*/ 3508534 w 3825307"/>
                <a:gd name="connsiteY65" fmla="*/ 2091650 h 4643950"/>
                <a:gd name="connsiteX66" fmla="*/ 3698013 w 3825307"/>
                <a:gd name="connsiteY66" fmla="*/ 1523688 h 4643950"/>
                <a:gd name="connsiteX67" fmla="*/ 3825308 w 3825307"/>
                <a:gd name="connsiteY67" fmla="*/ 1281957 h 4643950"/>
                <a:gd name="connsiteX68" fmla="*/ 3784487 w 3825307"/>
                <a:gd name="connsiteY68" fmla="*/ 1281957 h 4643950"/>
                <a:gd name="connsiteX69" fmla="*/ 3398656 w 3825307"/>
                <a:gd name="connsiteY69" fmla="*/ 1287604 h 464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3825307" h="4643950">
                  <a:moveTo>
                    <a:pt x="3398656" y="1287604"/>
                  </a:moveTo>
                  <a:cubicBezTo>
                    <a:pt x="3227410" y="1272773"/>
                    <a:pt x="3066029" y="1228549"/>
                    <a:pt x="2923427" y="1128673"/>
                  </a:cubicBezTo>
                  <a:cubicBezTo>
                    <a:pt x="2867365" y="1089416"/>
                    <a:pt x="2816815" y="1044172"/>
                    <a:pt x="2781368" y="984505"/>
                  </a:cubicBezTo>
                  <a:cubicBezTo>
                    <a:pt x="2749051" y="930145"/>
                    <a:pt x="2754086" y="886874"/>
                    <a:pt x="2797765" y="840405"/>
                  </a:cubicBezTo>
                  <a:cubicBezTo>
                    <a:pt x="2842940" y="792304"/>
                    <a:pt x="2898253" y="758082"/>
                    <a:pt x="2955404" y="726582"/>
                  </a:cubicBezTo>
                  <a:cubicBezTo>
                    <a:pt x="2982890" y="711410"/>
                    <a:pt x="3010104" y="695694"/>
                    <a:pt x="3038475" y="682426"/>
                  </a:cubicBezTo>
                  <a:cubicBezTo>
                    <a:pt x="3153183" y="628950"/>
                    <a:pt x="3224077" y="536082"/>
                    <a:pt x="3273402" y="423619"/>
                  </a:cubicBezTo>
                  <a:cubicBezTo>
                    <a:pt x="3290411" y="384906"/>
                    <a:pt x="3302658" y="344493"/>
                    <a:pt x="3312183" y="303400"/>
                  </a:cubicBezTo>
                  <a:cubicBezTo>
                    <a:pt x="3327423" y="237541"/>
                    <a:pt x="3307760" y="180663"/>
                    <a:pt x="3264762" y="130793"/>
                  </a:cubicBezTo>
                  <a:cubicBezTo>
                    <a:pt x="3206591" y="63370"/>
                    <a:pt x="3129983" y="26970"/>
                    <a:pt x="3044802" y="11118"/>
                  </a:cubicBezTo>
                  <a:cubicBezTo>
                    <a:pt x="2889545" y="-17729"/>
                    <a:pt x="2743064" y="9349"/>
                    <a:pt x="2609646" y="94802"/>
                  </a:cubicBezTo>
                  <a:cubicBezTo>
                    <a:pt x="2515281" y="155218"/>
                    <a:pt x="2463777" y="245229"/>
                    <a:pt x="2444047" y="354222"/>
                  </a:cubicBezTo>
                  <a:cubicBezTo>
                    <a:pt x="2423296" y="468794"/>
                    <a:pt x="2441190" y="580305"/>
                    <a:pt x="2471806" y="690659"/>
                  </a:cubicBezTo>
                  <a:cubicBezTo>
                    <a:pt x="2488951" y="752367"/>
                    <a:pt x="2476364" y="791012"/>
                    <a:pt x="2423841" y="828227"/>
                  </a:cubicBezTo>
                  <a:cubicBezTo>
                    <a:pt x="2349545" y="880819"/>
                    <a:pt x="2264977" y="892929"/>
                    <a:pt x="2177891" y="880547"/>
                  </a:cubicBezTo>
                  <a:cubicBezTo>
                    <a:pt x="2035969" y="860340"/>
                    <a:pt x="1897652" y="822172"/>
                    <a:pt x="1758587" y="788290"/>
                  </a:cubicBezTo>
                  <a:cubicBezTo>
                    <a:pt x="1618842" y="754204"/>
                    <a:pt x="1479777" y="717193"/>
                    <a:pt x="1340100" y="682767"/>
                  </a:cubicBezTo>
                  <a:cubicBezTo>
                    <a:pt x="1330575" y="680454"/>
                    <a:pt x="1326356" y="678004"/>
                    <a:pt x="1325404" y="674398"/>
                  </a:cubicBezTo>
                  <a:lnTo>
                    <a:pt x="1297373" y="669364"/>
                  </a:lnTo>
                  <a:cubicBezTo>
                    <a:pt x="1289957" y="683719"/>
                    <a:pt x="1282609" y="698075"/>
                    <a:pt x="1275193" y="712430"/>
                  </a:cubicBezTo>
                  <a:cubicBezTo>
                    <a:pt x="1105580" y="1040907"/>
                    <a:pt x="935355" y="1369111"/>
                    <a:pt x="760299" y="1694798"/>
                  </a:cubicBezTo>
                  <a:cubicBezTo>
                    <a:pt x="737167" y="1737865"/>
                    <a:pt x="716960" y="1782088"/>
                    <a:pt x="707912" y="1830461"/>
                  </a:cubicBezTo>
                  <a:cubicBezTo>
                    <a:pt x="697842" y="1884209"/>
                    <a:pt x="704238" y="1933399"/>
                    <a:pt x="749413" y="1970887"/>
                  </a:cubicBezTo>
                  <a:cubicBezTo>
                    <a:pt x="819422" y="2028990"/>
                    <a:pt x="897255" y="2024023"/>
                    <a:pt x="981687" y="2013409"/>
                  </a:cubicBezTo>
                  <a:cubicBezTo>
                    <a:pt x="976176" y="2021505"/>
                    <a:pt x="1237978" y="1927684"/>
                    <a:pt x="1352550" y="1943061"/>
                  </a:cubicBezTo>
                  <a:cubicBezTo>
                    <a:pt x="1491343" y="1961702"/>
                    <a:pt x="1577816" y="2075390"/>
                    <a:pt x="1558834" y="2214795"/>
                  </a:cubicBezTo>
                  <a:cubicBezTo>
                    <a:pt x="1532572" y="2407540"/>
                    <a:pt x="1362823" y="2573275"/>
                    <a:pt x="1173684" y="2603892"/>
                  </a:cubicBezTo>
                  <a:cubicBezTo>
                    <a:pt x="1014276" y="2629745"/>
                    <a:pt x="938281" y="2578786"/>
                    <a:pt x="868000" y="2463329"/>
                  </a:cubicBezTo>
                  <a:cubicBezTo>
                    <a:pt x="839221" y="2416045"/>
                    <a:pt x="819082" y="2364610"/>
                    <a:pt x="796834" y="2314195"/>
                  </a:cubicBezTo>
                  <a:cubicBezTo>
                    <a:pt x="765266" y="2242758"/>
                    <a:pt x="703421" y="2208264"/>
                    <a:pt x="625929" y="2218877"/>
                  </a:cubicBezTo>
                  <a:cubicBezTo>
                    <a:pt x="551770" y="2229014"/>
                    <a:pt x="495436" y="2269768"/>
                    <a:pt x="450941" y="2326237"/>
                  </a:cubicBezTo>
                  <a:cubicBezTo>
                    <a:pt x="292418" y="2527419"/>
                    <a:pt x="156278" y="2741868"/>
                    <a:pt x="69396" y="2984755"/>
                  </a:cubicBezTo>
                  <a:cubicBezTo>
                    <a:pt x="43883" y="3056737"/>
                    <a:pt x="18098" y="3128651"/>
                    <a:pt x="0" y="3203422"/>
                  </a:cubicBezTo>
                  <a:cubicBezTo>
                    <a:pt x="37624" y="3216485"/>
                    <a:pt x="83276" y="3215532"/>
                    <a:pt x="122600" y="3220499"/>
                  </a:cubicBezTo>
                  <a:cubicBezTo>
                    <a:pt x="172130" y="3226690"/>
                    <a:pt x="221660" y="3233494"/>
                    <a:pt x="271054" y="3240842"/>
                  </a:cubicBezTo>
                  <a:cubicBezTo>
                    <a:pt x="460602" y="3269076"/>
                    <a:pt x="645455" y="3307040"/>
                    <a:pt x="828947" y="3362626"/>
                  </a:cubicBezTo>
                  <a:cubicBezTo>
                    <a:pt x="966311" y="3405896"/>
                    <a:pt x="1117963" y="3510671"/>
                    <a:pt x="1098777" y="3673004"/>
                  </a:cubicBezTo>
                  <a:cubicBezTo>
                    <a:pt x="1085170" y="3788325"/>
                    <a:pt x="986450" y="3857925"/>
                    <a:pt x="890996" y="3907184"/>
                  </a:cubicBezTo>
                  <a:cubicBezTo>
                    <a:pt x="763973" y="3972770"/>
                    <a:pt x="682466" y="4094962"/>
                    <a:pt x="646407" y="4230897"/>
                  </a:cubicBezTo>
                  <a:cubicBezTo>
                    <a:pt x="606470" y="4381460"/>
                    <a:pt x="668179" y="4546039"/>
                    <a:pt x="817177" y="4608292"/>
                  </a:cubicBezTo>
                  <a:cubicBezTo>
                    <a:pt x="881199" y="4635030"/>
                    <a:pt x="961821" y="4649385"/>
                    <a:pt x="1031081" y="4642037"/>
                  </a:cubicBezTo>
                  <a:cubicBezTo>
                    <a:pt x="1226684" y="4621218"/>
                    <a:pt x="1384527" y="4508347"/>
                    <a:pt x="1473041" y="4332815"/>
                  </a:cubicBezTo>
                  <a:cubicBezTo>
                    <a:pt x="1496718" y="4285802"/>
                    <a:pt x="1511686" y="4233075"/>
                    <a:pt x="1506787" y="4180687"/>
                  </a:cubicBezTo>
                  <a:cubicBezTo>
                    <a:pt x="1502909" y="4138709"/>
                    <a:pt x="1486580" y="4099588"/>
                    <a:pt x="1474402" y="4059583"/>
                  </a:cubicBezTo>
                  <a:cubicBezTo>
                    <a:pt x="1460931" y="4015292"/>
                    <a:pt x="1459842" y="3975423"/>
                    <a:pt x="1465217" y="3929431"/>
                  </a:cubicBezTo>
                  <a:cubicBezTo>
                    <a:pt x="1472225" y="3835950"/>
                    <a:pt x="1504678" y="3752674"/>
                    <a:pt x="1565706" y="3681237"/>
                  </a:cubicBezTo>
                  <a:cubicBezTo>
                    <a:pt x="1590675" y="3651982"/>
                    <a:pt x="1621427" y="3630074"/>
                    <a:pt x="1656942" y="3614834"/>
                  </a:cubicBezTo>
                  <a:cubicBezTo>
                    <a:pt x="1748654" y="3575510"/>
                    <a:pt x="1838937" y="3585170"/>
                    <a:pt x="1928064" y="3622930"/>
                  </a:cubicBezTo>
                  <a:cubicBezTo>
                    <a:pt x="2040799" y="3670623"/>
                    <a:pt x="2152378" y="3720834"/>
                    <a:pt x="2266066" y="3766282"/>
                  </a:cubicBezTo>
                  <a:cubicBezTo>
                    <a:pt x="2365670" y="3806082"/>
                    <a:pt x="2466499" y="3842073"/>
                    <a:pt x="2568280" y="3875139"/>
                  </a:cubicBezTo>
                  <a:cubicBezTo>
                    <a:pt x="2634071" y="3837175"/>
                    <a:pt x="2688363" y="3747708"/>
                    <a:pt x="2733267" y="3686884"/>
                  </a:cubicBezTo>
                  <a:cubicBezTo>
                    <a:pt x="2786267" y="3615038"/>
                    <a:pt x="2834640" y="3539791"/>
                    <a:pt x="2877843" y="3461617"/>
                  </a:cubicBezTo>
                  <a:cubicBezTo>
                    <a:pt x="2964316" y="3305408"/>
                    <a:pt x="3030515" y="3137904"/>
                    <a:pt x="3073582" y="2964617"/>
                  </a:cubicBezTo>
                  <a:cubicBezTo>
                    <a:pt x="3083447" y="2924816"/>
                    <a:pt x="3092495" y="2885967"/>
                    <a:pt x="3092563" y="2844738"/>
                  </a:cubicBezTo>
                  <a:cubicBezTo>
                    <a:pt x="3092700" y="2755611"/>
                    <a:pt x="3042897" y="2698529"/>
                    <a:pt x="2954587" y="2684582"/>
                  </a:cubicBezTo>
                  <a:cubicBezTo>
                    <a:pt x="2880224" y="2672811"/>
                    <a:pt x="2806201" y="2679955"/>
                    <a:pt x="2732110" y="2686827"/>
                  </a:cubicBezTo>
                  <a:cubicBezTo>
                    <a:pt x="2648086" y="2694651"/>
                    <a:pt x="2564538" y="2708054"/>
                    <a:pt x="2479562" y="2701454"/>
                  </a:cubicBezTo>
                  <a:cubicBezTo>
                    <a:pt x="2385876" y="2694175"/>
                    <a:pt x="2311513" y="2639270"/>
                    <a:pt x="2291443" y="2556198"/>
                  </a:cubicBezTo>
                  <a:cubicBezTo>
                    <a:pt x="2275727" y="2491088"/>
                    <a:pt x="2287633" y="2427475"/>
                    <a:pt x="2310289" y="2365358"/>
                  </a:cubicBezTo>
                  <a:cubicBezTo>
                    <a:pt x="2347436" y="2263441"/>
                    <a:pt x="2405403" y="2178124"/>
                    <a:pt x="2505007" y="2128254"/>
                  </a:cubicBezTo>
                  <a:cubicBezTo>
                    <a:pt x="2601822" y="2079744"/>
                    <a:pt x="2703535" y="2073009"/>
                    <a:pt x="2807154" y="2103080"/>
                  </a:cubicBezTo>
                  <a:cubicBezTo>
                    <a:pt x="2870631" y="2121518"/>
                    <a:pt x="2910500" y="2170232"/>
                    <a:pt x="2947579" y="2220714"/>
                  </a:cubicBezTo>
                  <a:cubicBezTo>
                    <a:pt x="2969963" y="2251194"/>
                    <a:pt x="2990238" y="2283171"/>
                    <a:pt x="3011329" y="2314535"/>
                  </a:cubicBezTo>
                  <a:cubicBezTo>
                    <a:pt x="3057933" y="2383660"/>
                    <a:pt x="3119369" y="2409105"/>
                    <a:pt x="3200468" y="2388695"/>
                  </a:cubicBezTo>
                  <a:cubicBezTo>
                    <a:pt x="3300889" y="2363385"/>
                    <a:pt x="3382804" y="2306711"/>
                    <a:pt x="3447710" y="2227722"/>
                  </a:cubicBezTo>
                  <a:cubicBezTo>
                    <a:pt x="3479483" y="2189009"/>
                    <a:pt x="3491593" y="2138527"/>
                    <a:pt x="3508534" y="2091650"/>
                  </a:cubicBezTo>
                  <a:cubicBezTo>
                    <a:pt x="3576365" y="1903872"/>
                    <a:pt x="3632563" y="1712283"/>
                    <a:pt x="3698013" y="1523688"/>
                  </a:cubicBezTo>
                  <a:cubicBezTo>
                    <a:pt x="3724615" y="1447012"/>
                    <a:pt x="3780405" y="1348428"/>
                    <a:pt x="3825308" y="1281957"/>
                  </a:cubicBezTo>
                  <a:cubicBezTo>
                    <a:pt x="3791290" y="1281957"/>
                    <a:pt x="3784487" y="1281957"/>
                    <a:pt x="3784487" y="1281957"/>
                  </a:cubicBezTo>
                  <a:cubicBezTo>
                    <a:pt x="3750605" y="1282093"/>
                    <a:pt x="3514861" y="1297674"/>
                    <a:pt x="3398656" y="1287604"/>
                  </a:cubicBezTo>
                  <a:close/>
                </a:path>
              </a:pathLst>
            </a:custGeom>
            <a:solidFill>
              <a:schemeClr val="accent4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EFA53744-C070-4838-8C0B-EEF6687DF99F}"/>
                </a:ext>
              </a:extLst>
            </p:cNvPr>
            <p:cNvSpPr/>
            <p:nvPr/>
          </p:nvSpPr>
          <p:spPr>
            <a:xfrm>
              <a:off x="6099084" y="1589699"/>
              <a:ext cx="2597035" cy="2754435"/>
            </a:xfrm>
            <a:custGeom>
              <a:avLst/>
              <a:gdLst>
                <a:gd name="connsiteX0" fmla="*/ 3855040 w 3858187"/>
                <a:gd name="connsiteY0" fmla="*/ 1505536 h 4092023"/>
                <a:gd name="connsiteX1" fmla="*/ 3835513 w 3858187"/>
                <a:gd name="connsiteY1" fmla="*/ 1479954 h 4092023"/>
                <a:gd name="connsiteX2" fmla="*/ 3747815 w 3858187"/>
                <a:gd name="connsiteY2" fmla="*/ 1472130 h 4092023"/>
                <a:gd name="connsiteX3" fmla="*/ 3209381 w 3858187"/>
                <a:gd name="connsiteY3" fmla="*/ 1378241 h 4092023"/>
                <a:gd name="connsiteX4" fmla="*/ 2780824 w 3858187"/>
                <a:gd name="connsiteY4" fmla="*/ 1183727 h 4092023"/>
                <a:gd name="connsiteX5" fmla="*/ 2725239 w 3858187"/>
                <a:gd name="connsiteY5" fmla="*/ 977919 h 4092023"/>
                <a:gd name="connsiteX6" fmla="*/ 2940980 w 3858187"/>
                <a:gd name="connsiteY6" fmla="*/ 731358 h 4092023"/>
                <a:gd name="connsiteX7" fmla="*/ 3229791 w 3858187"/>
                <a:gd name="connsiteY7" fmla="*/ 406827 h 4092023"/>
                <a:gd name="connsiteX8" fmla="*/ 3103449 w 3858187"/>
                <a:gd name="connsiteY8" fmla="*/ 62362 h 4092023"/>
                <a:gd name="connsiteX9" fmla="*/ 2508069 w 3858187"/>
                <a:gd name="connsiteY9" fmla="*/ 163940 h 4092023"/>
                <a:gd name="connsiteX10" fmla="*/ 2360907 w 3858187"/>
                <a:gd name="connsiteY10" fmla="*/ 479421 h 4092023"/>
                <a:gd name="connsiteX11" fmla="*/ 2400572 w 3858187"/>
                <a:gd name="connsiteY11" fmla="*/ 741359 h 4092023"/>
                <a:gd name="connsiteX12" fmla="*/ 2266134 w 3858187"/>
                <a:gd name="connsiteY12" fmla="*/ 942404 h 4092023"/>
                <a:gd name="connsiteX13" fmla="*/ 1848394 w 3858187"/>
                <a:gd name="connsiteY13" fmla="*/ 1057793 h 4092023"/>
                <a:gd name="connsiteX14" fmla="*/ 1157424 w 3858187"/>
                <a:gd name="connsiteY14" fmla="*/ 949752 h 4092023"/>
                <a:gd name="connsiteX15" fmla="*/ 1015297 w 3858187"/>
                <a:gd name="connsiteY15" fmla="*/ 1143722 h 4092023"/>
                <a:gd name="connsiteX16" fmla="*/ 836363 w 3858187"/>
                <a:gd name="connsiteY16" fmla="*/ 1429132 h 4092023"/>
                <a:gd name="connsiteX17" fmla="*/ 715804 w 3858187"/>
                <a:gd name="connsiteY17" fmla="*/ 1720801 h 4092023"/>
                <a:gd name="connsiteX18" fmla="*/ 710633 w 3858187"/>
                <a:gd name="connsiteY18" fmla="*/ 1772032 h 4092023"/>
                <a:gd name="connsiteX19" fmla="*/ 841738 w 3858187"/>
                <a:gd name="connsiteY19" fmla="*/ 1952326 h 4092023"/>
                <a:gd name="connsiteX20" fmla="*/ 1052172 w 3858187"/>
                <a:gd name="connsiteY20" fmla="*/ 1973418 h 4092023"/>
                <a:gd name="connsiteX21" fmla="*/ 1093334 w 3858187"/>
                <a:gd name="connsiteY21" fmla="*/ 1961919 h 4092023"/>
                <a:gd name="connsiteX22" fmla="*/ 1408884 w 3858187"/>
                <a:gd name="connsiteY22" fmla="*/ 1893271 h 4092023"/>
                <a:gd name="connsiteX23" fmla="*/ 1574142 w 3858187"/>
                <a:gd name="connsiteY23" fmla="*/ 1933276 h 4092023"/>
                <a:gd name="connsiteX24" fmla="*/ 1687762 w 3858187"/>
                <a:gd name="connsiteY24" fmla="*/ 2200725 h 4092023"/>
                <a:gd name="connsiteX25" fmla="*/ 1244237 w 3858187"/>
                <a:gd name="connsiteY25" fmla="*/ 2516819 h 4092023"/>
                <a:gd name="connsiteX26" fmla="*/ 1053669 w 3858187"/>
                <a:gd name="connsiteY26" fmla="*/ 2428576 h 4092023"/>
                <a:gd name="connsiteX27" fmla="*/ 969509 w 3858187"/>
                <a:gd name="connsiteY27" fmla="*/ 2318903 h 4092023"/>
                <a:gd name="connsiteX28" fmla="*/ 914196 w 3858187"/>
                <a:gd name="connsiteY28" fmla="*/ 2267196 h 4092023"/>
                <a:gd name="connsiteX29" fmla="*/ 703149 w 3858187"/>
                <a:gd name="connsiteY29" fmla="*/ 2233042 h 4092023"/>
                <a:gd name="connsiteX30" fmla="*/ 465772 w 3858187"/>
                <a:gd name="connsiteY30" fmla="*/ 2326523 h 4092023"/>
                <a:gd name="connsiteX31" fmla="*/ 330177 w 3858187"/>
                <a:gd name="connsiteY31" fmla="*/ 2559273 h 4092023"/>
                <a:gd name="connsiteX32" fmla="*/ 247242 w 3858187"/>
                <a:gd name="connsiteY32" fmla="*/ 2909453 h 4092023"/>
                <a:gd name="connsiteX33" fmla="*/ 40821 w 3858187"/>
                <a:gd name="connsiteY33" fmla="*/ 3382981 h 4092023"/>
                <a:gd name="connsiteX34" fmla="*/ 0 w 3858187"/>
                <a:gd name="connsiteY34" fmla="*/ 3444214 h 4092023"/>
                <a:gd name="connsiteX35" fmla="*/ 301398 w 3858187"/>
                <a:gd name="connsiteY35" fmla="*/ 3456188 h 4092023"/>
                <a:gd name="connsiteX36" fmla="*/ 891948 w 3858187"/>
                <a:gd name="connsiteY36" fmla="*/ 3627434 h 4092023"/>
                <a:gd name="connsiteX37" fmla="*/ 1167085 w 3858187"/>
                <a:gd name="connsiteY37" fmla="*/ 3632333 h 4092023"/>
                <a:gd name="connsiteX38" fmla="*/ 1264376 w 3858187"/>
                <a:gd name="connsiteY38" fmla="*/ 3485103 h 4092023"/>
                <a:gd name="connsiteX39" fmla="*/ 1249272 w 3858187"/>
                <a:gd name="connsiteY39" fmla="*/ 3359849 h 4092023"/>
                <a:gd name="connsiteX40" fmla="*/ 1336562 w 3858187"/>
                <a:gd name="connsiteY40" fmla="*/ 2943743 h 4092023"/>
                <a:gd name="connsiteX41" fmla="*/ 1561556 w 3858187"/>
                <a:gd name="connsiteY41" fmla="*/ 2795493 h 4092023"/>
                <a:gd name="connsiteX42" fmla="*/ 1787094 w 3858187"/>
                <a:gd name="connsiteY42" fmla="*/ 2774606 h 4092023"/>
                <a:gd name="connsiteX43" fmla="*/ 1914661 w 3858187"/>
                <a:gd name="connsiteY43" fmla="*/ 2800120 h 4092023"/>
                <a:gd name="connsiteX44" fmla="*/ 2019028 w 3858187"/>
                <a:gd name="connsiteY44" fmla="*/ 2886049 h 4092023"/>
                <a:gd name="connsiteX45" fmla="*/ 2016170 w 3858187"/>
                <a:gd name="connsiteY45" fmla="*/ 3256571 h 4092023"/>
                <a:gd name="connsiteX46" fmla="*/ 1848734 w 3858187"/>
                <a:gd name="connsiteY46" fmla="*/ 3392915 h 4092023"/>
                <a:gd name="connsiteX47" fmla="*/ 1656193 w 3858187"/>
                <a:gd name="connsiteY47" fmla="*/ 3509188 h 4092023"/>
                <a:gd name="connsiteX48" fmla="*/ 1556589 w 3858187"/>
                <a:gd name="connsiteY48" fmla="*/ 3698123 h 4092023"/>
                <a:gd name="connsiteX49" fmla="*/ 1611290 w 3858187"/>
                <a:gd name="connsiteY49" fmla="*/ 3820179 h 4092023"/>
                <a:gd name="connsiteX50" fmla="*/ 1822405 w 3858187"/>
                <a:gd name="connsiteY50" fmla="*/ 3947882 h 4092023"/>
                <a:gd name="connsiteX51" fmla="*/ 2314643 w 3858187"/>
                <a:gd name="connsiteY51" fmla="*/ 4080620 h 4092023"/>
                <a:gd name="connsiteX52" fmla="*/ 2631553 w 3858187"/>
                <a:gd name="connsiteY52" fmla="*/ 4082593 h 4092023"/>
                <a:gd name="connsiteX53" fmla="*/ 2725783 w 3858187"/>
                <a:gd name="connsiteY53" fmla="*/ 4071639 h 4092023"/>
                <a:gd name="connsiteX54" fmla="*/ 2726327 w 3858187"/>
                <a:gd name="connsiteY54" fmla="*/ 4076810 h 4092023"/>
                <a:gd name="connsiteX55" fmla="*/ 2770210 w 3858187"/>
                <a:gd name="connsiteY55" fmla="*/ 4057964 h 4092023"/>
                <a:gd name="connsiteX56" fmla="*/ 2869066 w 3858187"/>
                <a:gd name="connsiteY56" fmla="*/ 3832425 h 4092023"/>
                <a:gd name="connsiteX57" fmla="*/ 2914514 w 3858187"/>
                <a:gd name="connsiteY57" fmla="*/ 3737788 h 4092023"/>
                <a:gd name="connsiteX58" fmla="*/ 2966969 w 3858187"/>
                <a:gd name="connsiteY58" fmla="*/ 3611037 h 4092023"/>
                <a:gd name="connsiteX59" fmla="*/ 3021058 w 3858187"/>
                <a:gd name="connsiteY59" fmla="*/ 3494560 h 4092023"/>
                <a:gd name="connsiteX60" fmla="*/ 3064193 w 3858187"/>
                <a:gd name="connsiteY60" fmla="*/ 3391826 h 4092023"/>
                <a:gd name="connsiteX61" fmla="*/ 3145835 w 3858187"/>
                <a:gd name="connsiteY61" fmla="*/ 3202959 h 4092023"/>
                <a:gd name="connsiteX62" fmla="*/ 3155973 w 3858187"/>
                <a:gd name="connsiteY62" fmla="*/ 3092061 h 4092023"/>
                <a:gd name="connsiteX63" fmla="*/ 2769326 w 3858187"/>
                <a:gd name="connsiteY63" fmla="*/ 2877612 h 4092023"/>
                <a:gd name="connsiteX64" fmla="*/ 2549707 w 3858187"/>
                <a:gd name="connsiteY64" fmla="*/ 2916120 h 4092023"/>
                <a:gd name="connsiteX65" fmla="*/ 2269876 w 3858187"/>
                <a:gd name="connsiteY65" fmla="*/ 2714463 h 4092023"/>
                <a:gd name="connsiteX66" fmla="*/ 2288449 w 3858187"/>
                <a:gd name="connsiteY66" fmla="*/ 2518724 h 4092023"/>
                <a:gd name="connsiteX67" fmla="*/ 2505347 w 3858187"/>
                <a:gd name="connsiteY67" fmla="*/ 2255902 h 4092023"/>
                <a:gd name="connsiteX68" fmla="*/ 2993843 w 3858187"/>
                <a:gd name="connsiteY68" fmla="*/ 2304548 h 4092023"/>
                <a:gd name="connsiteX69" fmla="*/ 3140120 w 3858187"/>
                <a:gd name="connsiteY69" fmla="*/ 2432455 h 4092023"/>
                <a:gd name="connsiteX70" fmla="*/ 3605621 w 3858187"/>
                <a:gd name="connsiteY70" fmla="*/ 2417895 h 4092023"/>
                <a:gd name="connsiteX71" fmla="*/ 3790814 w 3858187"/>
                <a:gd name="connsiteY71" fmla="*/ 2015532 h 4092023"/>
                <a:gd name="connsiteX72" fmla="*/ 3838439 w 3858187"/>
                <a:gd name="connsiteY72" fmla="*/ 1722434 h 4092023"/>
                <a:gd name="connsiteX73" fmla="*/ 3855040 w 3858187"/>
                <a:gd name="connsiteY73" fmla="*/ 1505536 h 409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3858187" h="4092023">
                  <a:moveTo>
                    <a:pt x="3855040" y="1505536"/>
                  </a:moveTo>
                  <a:cubicBezTo>
                    <a:pt x="3851774" y="1489956"/>
                    <a:pt x="3845651" y="1480159"/>
                    <a:pt x="3835513" y="1479954"/>
                  </a:cubicBezTo>
                  <a:cubicBezTo>
                    <a:pt x="3806258" y="1479614"/>
                    <a:pt x="3777003" y="1475328"/>
                    <a:pt x="3747815" y="1472130"/>
                  </a:cubicBezTo>
                  <a:cubicBezTo>
                    <a:pt x="3566772" y="1452264"/>
                    <a:pt x="3385661" y="1424778"/>
                    <a:pt x="3209381" y="1378241"/>
                  </a:cubicBezTo>
                  <a:cubicBezTo>
                    <a:pt x="3058477" y="1338372"/>
                    <a:pt x="2898253" y="1292108"/>
                    <a:pt x="2780824" y="1183727"/>
                  </a:cubicBezTo>
                  <a:cubicBezTo>
                    <a:pt x="2720068" y="1127666"/>
                    <a:pt x="2691289" y="1056772"/>
                    <a:pt x="2725239" y="977919"/>
                  </a:cubicBezTo>
                  <a:cubicBezTo>
                    <a:pt x="2770550" y="872600"/>
                    <a:pt x="2844846" y="792318"/>
                    <a:pt x="2940980" y="731358"/>
                  </a:cubicBezTo>
                  <a:cubicBezTo>
                    <a:pt x="3071881" y="648354"/>
                    <a:pt x="3198223" y="571610"/>
                    <a:pt x="3229791" y="406827"/>
                  </a:cubicBezTo>
                  <a:cubicBezTo>
                    <a:pt x="3253740" y="281846"/>
                    <a:pt x="3213123" y="135977"/>
                    <a:pt x="3103449" y="62362"/>
                  </a:cubicBezTo>
                  <a:cubicBezTo>
                    <a:pt x="2918460" y="-61871"/>
                    <a:pt x="2654073" y="13785"/>
                    <a:pt x="2508069" y="163940"/>
                  </a:cubicBezTo>
                  <a:cubicBezTo>
                    <a:pt x="2433025" y="241160"/>
                    <a:pt x="2348389" y="367026"/>
                    <a:pt x="2360907" y="479421"/>
                  </a:cubicBezTo>
                  <a:cubicBezTo>
                    <a:pt x="2370977" y="569501"/>
                    <a:pt x="2420847" y="648286"/>
                    <a:pt x="2400572" y="741359"/>
                  </a:cubicBezTo>
                  <a:cubicBezTo>
                    <a:pt x="2382135" y="825995"/>
                    <a:pt x="2333217" y="890697"/>
                    <a:pt x="2266134" y="942404"/>
                  </a:cubicBezTo>
                  <a:cubicBezTo>
                    <a:pt x="2142785" y="1037450"/>
                    <a:pt x="2002427" y="1072557"/>
                    <a:pt x="1848394" y="1057793"/>
                  </a:cubicBezTo>
                  <a:cubicBezTo>
                    <a:pt x="1615916" y="1035545"/>
                    <a:pt x="1385820" y="998398"/>
                    <a:pt x="1157424" y="949752"/>
                  </a:cubicBezTo>
                  <a:cubicBezTo>
                    <a:pt x="1118303" y="941452"/>
                    <a:pt x="1038089" y="1108139"/>
                    <a:pt x="1015297" y="1143722"/>
                  </a:cubicBezTo>
                  <a:cubicBezTo>
                    <a:pt x="954813" y="1238360"/>
                    <a:pt x="893105" y="1332317"/>
                    <a:pt x="836363" y="1429132"/>
                  </a:cubicBezTo>
                  <a:cubicBezTo>
                    <a:pt x="782683" y="1520708"/>
                    <a:pt x="734786" y="1614869"/>
                    <a:pt x="715804" y="1720801"/>
                  </a:cubicBezTo>
                  <a:cubicBezTo>
                    <a:pt x="712810" y="1737674"/>
                    <a:pt x="710973" y="1754887"/>
                    <a:pt x="710633" y="1772032"/>
                  </a:cubicBezTo>
                  <a:cubicBezTo>
                    <a:pt x="708728" y="1864152"/>
                    <a:pt x="753155" y="1926949"/>
                    <a:pt x="841738" y="1952326"/>
                  </a:cubicBezTo>
                  <a:cubicBezTo>
                    <a:pt x="910250" y="1971921"/>
                    <a:pt x="980871" y="1978520"/>
                    <a:pt x="1052172" y="1973418"/>
                  </a:cubicBezTo>
                  <a:cubicBezTo>
                    <a:pt x="1066460" y="1972397"/>
                    <a:pt x="1079999" y="1967634"/>
                    <a:pt x="1093334" y="1961919"/>
                  </a:cubicBezTo>
                  <a:cubicBezTo>
                    <a:pt x="1194095" y="1918921"/>
                    <a:pt x="1298598" y="1891979"/>
                    <a:pt x="1408884" y="1893271"/>
                  </a:cubicBezTo>
                  <a:cubicBezTo>
                    <a:pt x="1466782" y="1893952"/>
                    <a:pt x="1522231" y="1907763"/>
                    <a:pt x="1574142" y="1933276"/>
                  </a:cubicBezTo>
                  <a:cubicBezTo>
                    <a:pt x="1680210" y="1985460"/>
                    <a:pt x="1722664" y="2086493"/>
                    <a:pt x="1687762" y="2200725"/>
                  </a:cubicBezTo>
                  <a:cubicBezTo>
                    <a:pt x="1630476" y="2388095"/>
                    <a:pt x="1439227" y="2523554"/>
                    <a:pt x="1244237" y="2516819"/>
                  </a:cubicBezTo>
                  <a:cubicBezTo>
                    <a:pt x="1167561" y="2514166"/>
                    <a:pt x="1108574" y="2476338"/>
                    <a:pt x="1053669" y="2428576"/>
                  </a:cubicBezTo>
                  <a:cubicBezTo>
                    <a:pt x="1018359" y="2397824"/>
                    <a:pt x="988355" y="2362718"/>
                    <a:pt x="969509" y="2318903"/>
                  </a:cubicBezTo>
                  <a:cubicBezTo>
                    <a:pt x="958827" y="2294002"/>
                    <a:pt x="937736" y="2279034"/>
                    <a:pt x="914196" y="2267196"/>
                  </a:cubicBezTo>
                  <a:cubicBezTo>
                    <a:pt x="847453" y="2233586"/>
                    <a:pt x="775675" y="2227463"/>
                    <a:pt x="703149" y="2233042"/>
                  </a:cubicBezTo>
                  <a:cubicBezTo>
                    <a:pt x="615043" y="2239845"/>
                    <a:pt x="534557" y="2269101"/>
                    <a:pt x="465772" y="2326523"/>
                  </a:cubicBezTo>
                  <a:cubicBezTo>
                    <a:pt x="392498" y="2387687"/>
                    <a:pt x="352969" y="2468650"/>
                    <a:pt x="330177" y="2559273"/>
                  </a:cubicBezTo>
                  <a:cubicBezTo>
                    <a:pt x="300922" y="2675614"/>
                    <a:pt x="277722" y="2793316"/>
                    <a:pt x="247242" y="2909453"/>
                  </a:cubicBezTo>
                  <a:cubicBezTo>
                    <a:pt x="200842" y="3086210"/>
                    <a:pt x="143691" y="3233439"/>
                    <a:pt x="40821" y="3382981"/>
                  </a:cubicBezTo>
                  <a:cubicBezTo>
                    <a:pt x="22928" y="3408971"/>
                    <a:pt x="20411" y="3416999"/>
                    <a:pt x="0" y="3444214"/>
                  </a:cubicBezTo>
                  <a:cubicBezTo>
                    <a:pt x="0" y="3444214"/>
                    <a:pt x="211591" y="3458501"/>
                    <a:pt x="301398" y="3456188"/>
                  </a:cubicBezTo>
                  <a:cubicBezTo>
                    <a:pt x="516935" y="3450609"/>
                    <a:pt x="707640" y="3526061"/>
                    <a:pt x="891948" y="3627434"/>
                  </a:cubicBezTo>
                  <a:cubicBezTo>
                    <a:pt x="981551" y="3676760"/>
                    <a:pt x="1075373" y="3671725"/>
                    <a:pt x="1167085" y="3632333"/>
                  </a:cubicBezTo>
                  <a:cubicBezTo>
                    <a:pt x="1230086" y="3605254"/>
                    <a:pt x="1260225" y="3553275"/>
                    <a:pt x="1264376" y="3485103"/>
                  </a:cubicBezTo>
                  <a:cubicBezTo>
                    <a:pt x="1267029" y="3442241"/>
                    <a:pt x="1255055" y="3401487"/>
                    <a:pt x="1249272" y="3359849"/>
                  </a:cubicBezTo>
                  <a:cubicBezTo>
                    <a:pt x="1228453" y="3210783"/>
                    <a:pt x="1253150" y="3070970"/>
                    <a:pt x="1336562" y="2943743"/>
                  </a:cubicBezTo>
                  <a:cubicBezTo>
                    <a:pt x="1390106" y="2862100"/>
                    <a:pt x="1466714" y="2815700"/>
                    <a:pt x="1561556" y="2795493"/>
                  </a:cubicBezTo>
                  <a:cubicBezTo>
                    <a:pt x="1636123" y="2779573"/>
                    <a:pt x="1711030" y="2770388"/>
                    <a:pt x="1787094" y="2774606"/>
                  </a:cubicBezTo>
                  <a:cubicBezTo>
                    <a:pt x="1830569" y="2776988"/>
                    <a:pt x="1873431" y="2785016"/>
                    <a:pt x="1914661" y="2800120"/>
                  </a:cubicBezTo>
                  <a:cubicBezTo>
                    <a:pt x="1959565" y="2816584"/>
                    <a:pt x="1992562" y="2847404"/>
                    <a:pt x="2019028" y="2886049"/>
                  </a:cubicBezTo>
                  <a:cubicBezTo>
                    <a:pt x="2099514" y="3003682"/>
                    <a:pt x="2098902" y="3152817"/>
                    <a:pt x="2016170" y="3256571"/>
                  </a:cubicBezTo>
                  <a:cubicBezTo>
                    <a:pt x="1970450" y="3313925"/>
                    <a:pt x="1909422" y="3353454"/>
                    <a:pt x="1848734" y="3392915"/>
                  </a:cubicBezTo>
                  <a:cubicBezTo>
                    <a:pt x="1785869" y="3433804"/>
                    <a:pt x="1716949" y="3464692"/>
                    <a:pt x="1656193" y="3509188"/>
                  </a:cubicBezTo>
                  <a:cubicBezTo>
                    <a:pt x="1592240" y="3556064"/>
                    <a:pt x="1555364" y="3617228"/>
                    <a:pt x="1556589" y="3698123"/>
                  </a:cubicBezTo>
                  <a:cubicBezTo>
                    <a:pt x="1557270" y="3746360"/>
                    <a:pt x="1578701" y="3786025"/>
                    <a:pt x="1611290" y="3820179"/>
                  </a:cubicBezTo>
                  <a:cubicBezTo>
                    <a:pt x="1670073" y="3881819"/>
                    <a:pt x="1745116" y="3917198"/>
                    <a:pt x="1822405" y="3947882"/>
                  </a:cubicBezTo>
                  <a:cubicBezTo>
                    <a:pt x="1981336" y="4010951"/>
                    <a:pt x="2145302" y="4056331"/>
                    <a:pt x="2314643" y="4080620"/>
                  </a:cubicBezTo>
                  <a:cubicBezTo>
                    <a:pt x="2420031" y="4095724"/>
                    <a:pt x="2525826" y="4095247"/>
                    <a:pt x="2631553" y="4082593"/>
                  </a:cubicBezTo>
                  <a:cubicBezTo>
                    <a:pt x="2662646" y="4078851"/>
                    <a:pt x="2693738" y="4075381"/>
                    <a:pt x="2725783" y="4071639"/>
                  </a:cubicBezTo>
                  <a:cubicBezTo>
                    <a:pt x="2726327" y="4073476"/>
                    <a:pt x="2726395" y="4075109"/>
                    <a:pt x="2726327" y="4076810"/>
                  </a:cubicBezTo>
                  <a:lnTo>
                    <a:pt x="2770210" y="4057964"/>
                  </a:lnTo>
                  <a:cubicBezTo>
                    <a:pt x="2803343" y="3982920"/>
                    <a:pt x="2837701" y="3908285"/>
                    <a:pt x="2869066" y="3832425"/>
                  </a:cubicBezTo>
                  <a:cubicBezTo>
                    <a:pt x="2882537" y="3799905"/>
                    <a:pt x="2903900" y="3771193"/>
                    <a:pt x="2914514" y="3737788"/>
                  </a:cubicBezTo>
                  <a:cubicBezTo>
                    <a:pt x="2928461" y="3693905"/>
                    <a:pt x="2949348" y="3653220"/>
                    <a:pt x="2966969" y="3611037"/>
                  </a:cubicBezTo>
                  <a:cubicBezTo>
                    <a:pt x="2983502" y="3571440"/>
                    <a:pt x="3008131" y="3535314"/>
                    <a:pt x="3021058" y="3494560"/>
                  </a:cubicBezTo>
                  <a:cubicBezTo>
                    <a:pt x="3032420" y="3458773"/>
                    <a:pt x="3050177" y="3426184"/>
                    <a:pt x="3064193" y="3391826"/>
                  </a:cubicBezTo>
                  <a:cubicBezTo>
                    <a:pt x="3090114" y="3328349"/>
                    <a:pt x="3124472" y="3268682"/>
                    <a:pt x="3145835" y="3202959"/>
                  </a:cubicBezTo>
                  <a:cubicBezTo>
                    <a:pt x="3157810" y="3166084"/>
                    <a:pt x="3167267" y="3130433"/>
                    <a:pt x="3155973" y="3092061"/>
                  </a:cubicBezTo>
                  <a:cubicBezTo>
                    <a:pt x="3138351" y="2908160"/>
                    <a:pt x="2934517" y="2794132"/>
                    <a:pt x="2769326" y="2877612"/>
                  </a:cubicBezTo>
                  <a:cubicBezTo>
                    <a:pt x="2699181" y="2913059"/>
                    <a:pt x="2627471" y="2929047"/>
                    <a:pt x="2549707" y="2916120"/>
                  </a:cubicBezTo>
                  <a:cubicBezTo>
                    <a:pt x="2431120" y="2896458"/>
                    <a:pt x="2304982" y="2841213"/>
                    <a:pt x="2269876" y="2714463"/>
                  </a:cubicBezTo>
                  <a:cubicBezTo>
                    <a:pt x="2252050" y="2650169"/>
                    <a:pt x="2264160" y="2580840"/>
                    <a:pt x="2288449" y="2518724"/>
                  </a:cubicBezTo>
                  <a:cubicBezTo>
                    <a:pt x="2328931" y="2415242"/>
                    <a:pt x="2409349" y="2313392"/>
                    <a:pt x="2505347" y="2255902"/>
                  </a:cubicBezTo>
                  <a:cubicBezTo>
                    <a:pt x="2658291" y="2164394"/>
                    <a:pt x="2859541" y="2193445"/>
                    <a:pt x="2993843" y="2304548"/>
                  </a:cubicBezTo>
                  <a:cubicBezTo>
                    <a:pt x="3043850" y="2345913"/>
                    <a:pt x="3085012" y="2398165"/>
                    <a:pt x="3140120" y="2432455"/>
                  </a:cubicBezTo>
                  <a:cubicBezTo>
                    <a:pt x="3275308" y="2516547"/>
                    <a:pt x="3480231" y="2522670"/>
                    <a:pt x="3605621" y="2417895"/>
                  </a:cubicBezTo>
                  <a:cubicBezTo>
                    <a:pt x="3727200" y="2316386"/>
                    <a:pt x="3760470" y="2163101"/>
                    <a:pt x="3790814" y="2015532"/>
                  </a:cubicBezTo>
                  <a:cubicBezTo>
                    <a:pt x="3810748" y="1918581"/>
                    <a:pt x="3826600" y="1820745"/>
                    <a:pt x="3838439" y="1722434"/>
                  </a:cubicBezTo>
                  <a:cubicBezTo>
                    <a:pt x="3842045" y="1692770"/>
                    <a:pt x="3866810" y="1561597"/>
                    <a:pt x="3855040" y="1505536"/>
                  </a:cubicBezTo>
                  <a:close/>
                </a:path>
              </a:pathLst>
            </a:custGeom>
            <a:solidFill>
              <a:schemeClr val="accent3"/>
            </a:solidFill>
            <a:ln w="6800" cap="flat">
              <a:noFill/>
              <a:prstDash val="solid"/>
              <a:miter/>
            </a:ln>
            <a:sp3d extrusionH="57150">
              <a:bevelT/>
              <a:bevelB/>
            </a:sp3d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21" name="Oval 84">
            <a:extLst>
              <a:ext uri="{FF2B5EF4-FFF2-40B4-BE49-F238E27FC236}">
                <a16:creationId xmlns:a16="http://schemas.microsoft.com/office/drawing/2014/main" id="{59996BC1-3BF7-4E25-9023-5C6F2C0DFED8}"/>
              </a:ext>
            </a:extLst>
          </p:cNvPr>
          <p:cNvSpPr/>
          <p:nvPr/>
        </p:nvSpPr>
        <p:spPr>
          <a:xfrm>
            <a:off x="2976954" y="4031861"/>
            <a:ext cx="2851279" cy="45090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2" name="그룹 121">
            <a:extLst>
              <a:ext uri="{FF2B5EF4-FFF2-40B4-BE49-F238E27FC236}">
                <a16:creationId xmlns:a16="http://schemas.microsoft.com/office/drawing/2014/main" id="{01D203AB-8F12-4AE1-A228-0BF75A72D515}"/>
              </a:ext>
            </a:extLst>
          </p:cNvPr>
          <p:cNvGrpSpPr/>
          <p:nvPr/>
        </p:nvGrpSpPr>
        <p:grpSpPr>
          <a:xfrm>
            <a:off x="3089605" y="1234713"/>
            <a:ext cx="3279251" cy="2942154"/>
            <a:chOff x="495473" y="1467303"/>
            <a:chExt cx="5160219" cy="4629764"/>
          </a:xfrm>
        </p:grpSpPr>
        <p:sp>
          <p:nvSpPr>
            <p:cNvPr id="123" name="자유형: 도형 122">
              <a:extLst>
                <a:ext uri="{FF2B5EF4-FFF2-40B4-BE49-F238E27FC236}">
                  <a16:creationId xmlns:a16="http://schemas.microsoft.com/office/drawing/2014/main" id="{2E07EB5C-E344-4EA0-877B-EA6694CDFD7B}"/>
                </a:ext>
              </a:extLst>
            </p:cNvPr>
            <p:cNvSpPr/>
            <p:nvPr/>
          </p:nvSpPr>
          <p:spPr>
            <a:xfrm>
              <a:off x="1378881" y="1467303"/>
              <a:ext cx="3151324" cy="2408152"/>
            </a:xfrm>
            <a:custGeom>
              <a:avLst/>
              <a:gdLst>
                <a:gd name="connsiteX0" fmla="*/ 2066045 w 3151324"/>
                <a:gd name="connsiteY0" fmla="*/ 837837 h 2408152"/>
                <a:gd name="connsiteX1" fmla="*/ 2070213 w 3151324"/>
                <a:gd name="connsiteY1" fmla="*/ 846208 h 2408152"/>
                <a:gd name="connsiteX2" fmla="*/ 2001589 w 3151324"/>
                <a:gd name="connsiteY2" fmla="*/ 1112466 h 2408152"/>
                <a:gd name="connsiteX3" fmla="*/ 1662521 w 3151324"/>
                <a:gd name="connsiteY3" fmla="*/ 1227526 h 2408152"/>
                <a:gd name="connsiteX4" fmla="*/ 1412007 w 3151324"/>
                <a:gd name="connsiteY4" fmla="*/ 965320 h 2408152"/>
                <a:gd name="connsiteX5" fmla="*/ 1408619 w 3151324"/>
                <a:gd name="connsiteY5" fmla="*/ 863414 h 2408152"/>
                <a:gd name="connsiteX6" fmla="*/ 1419780 w 3151324"/>
                <a:gd name="connsiteY6" fmla="*/ 852984 h 2408152"/>
                <a:gd name="connsiteX7" fmla="*/ 2056993 w 3151324"/>
                <a:gd name="connsiteY7" fmla="*/ 838834 h 2408152"/>
                <a:gd name="connsiteX8" fmla="*/ 2066045 w 3151324"/>
                <a:gd name="connsiteY8" fmla="*/ 837837 h 2408152"/>
                <a:gd name="connsiteX9" fmla="*/ 2081166 w 3151324"/>
                <a:gd name="connsiteY9" fmla="*/ 598491 h 2408152"/>
                <a:gd name="connsiteX10" fmla="*/ 2084628 w 3151324"/>
                <a:gd name="connsiteY10" fmla="*/ 608647 h 2408152"/>
                <a:gd name="connsiteX11" fmla="*/ 2089079 w 3151324"/>
                <a:gd name="connsiteY11" fmla="*/ 758650 h 2408152"/>
                <a:gd name="connsiteX12" fmla="*/ 2075394 w 3151324"/>
                <a:gd name="connsiteY12" fmla="*/ 778580 h 2408152"/>
                <a:gd name="connsiteX13" fmla="*/ 1828401 w 3151324"/>
                <a:gd name="connsiteY13" fmla="*/ 841823 h 2408152"/>
                <a:gd name="connsiteX14" fmla="*/ 1571376 w 3151324"/>
                <a:gd name="connsiteY14" fmla="*/ 838833 h 2408152"/>
                <a:gd name="connsiteX15" fmla="*/ 1400448 w 3151324"/>
                <a:gd name="connsiteY15" fmla="*/ 793593 h 2408152"/>
                <a:gd name="connsiteX16" fmla="*/ 1387294 w 3151324"/>
                <a:gd name="connsiteY16" fmla="*/ 779045 h 2408152"/>
                <a:gd name="connsiteX17" fmla="*/ 1381116 w 3151324"/>
                <a:gd name="connsiteY17" fmla="*/ 600875 h 2408152"/>
                <a:gd name="connsiteX18" fmla="*/ 1711946 w 3151324"/>
                <a:gd name="connsiteY18" fmla="*/ 681124 h 2408152"/>
                <a:gd name="connsiteX19" fmla="*/ 1744033 w 3151324"/>
                <a:gd name="connsiteY19" fmla="*/ 679198 h 2408152"/>
                <a:gd name="connsiteX20" fmla="*/ 2070279 w 3151324"/>
                <a:gd name="connsiteY20" fmla="*/ 599147 h 2408152"/>
                <a:gd name="connsiteX21" fmla="*/ 2081166 w 3151324"/>
                <a:gd name="connsiteY21" fmla="*/ 598491 h 2408152"/>
                <a:gd name="connsiteX22" fmla="*/ 2195504 w 3151324"/>
                <a:gd name="connsiteY22" fmla="*/ 542814 h 2408152"/>
                <a:gd name="connsiteX23" fmla="*/ 2201350 w 3151324"/>
                <a:gd name="connsiteY23" fmla="*/ 555369 h 2408152"/>
                <a:gd name="connsiteX24" fmla="*/ 2202147 w 3151324"/>
                <a:gd name="connsiteY24" fmla="*/ 648706 h 2408152"/>
                <a:gd name="connsiteX25" fmla="*/ 2209454 w 3151324"/>
                <a:gd name="connsiteY25" fmla="*/ 671625 h 2408152"/>
                <a:gd name="connsiteX26" fmla="*/ 2211315 w 3151324"/>
                <a:gd name="connsiteY26" fmla="*/ 686705 h 2408152"/>
                <a:gd name="connsiteX27" fmla="*/ 2204074 w 3151324"/>
                <a:gd name="connsiteY27" fmla="*/ 750413 h 2408152"/>
                <a:gd name="connsiteX28" fmla="*/ 2223937 w 3151324"/>
                <a:gd name="connsiteY28" fmla="*/ 1038926 h 2408152"/>
                <a:gd name="connsiteX29" fmla="*/ 2159166 w 3151324"/>
                <a:gd name="connsiteY29" fmla="*/ 1048360 h 2408152"/>
                <a:gd name="connsiteX30" fmla="*/ 2183214 w 3151324"/>
                <a:gd name="connsiteY30" fmla="*/ 820964 h 2408152"/>
                <a:gd name="connsiteX31" fmla="*/ 2190256 w 3151324"/>
                <a:gd name="connsiteY31" fmla="*/ 713477 h 2408152"/>
                <a:gd name="connsiteX32" fmla="*/ 2184941 w 3151324"/>
                <a:gd name="connsiteY32" fmla="*/ 687170 h 2408152"/>
                <a:gd name="connsiteX33" fmla="*/ 2183546 w 3151324"/>
                <a:gd name="connsiteY33" fmla="*/ 678600 h 2408152"/>
                <a:gd name="connsiteX34" fmla="*/ 2190455 w 3151324"/>
                <a:gd name="connsiteY34" fmla="*/ 572575 h 2408152"/>
                <a:gd name="connsiteX35" fmla="*/ 2190654 w 3151324"/>
                <a:gd name="connsiteY35" fmla="*/ 556100 h 2408152"/>
                <a:gd name="connsiteX36" fmla="*/ 2195504 w 3151324"/>
                <a:gd name="connsiteY36" fmla="*/ 542814 h 2408152"/>
                <a:gd name="connsiteX37" fmla="*/ 1772134 w 3151324"/>
                <a:gd name="connsiteY37" fmla="*/ 307246 h 2408152"/>
                <a:gd name="connsiteX38" fmla="*/ 2379254 w 3151324"/>
                <a:gd name="connsiteY38" fmla="*/ 474389 h 2408152"/>
                <a:gd name="connsiteX39" fmla="*/ 2255890 w 3151324"/>
                <a:gd name="connsiteY39" fmla="*/ 505877 h 2408152"/>
                <a:gd name="connsiteX40" fmla="*/ 2114590 w 3151324"/>
                <a:gd name="connsiteY40" fmla="*/ 505146 h 2408152"/>
                <a:gd name="connsiteX41" fmla="*/ 1832255 w 3151324"/>
                <a:gd name="connsiteY41" fmla="*/ 445690 h 2408152"/>
                <a:gd name="connsiteX42" fmla="*/ 1822024 w 3151324"/>
                <a:gd name="connsiteY42" fmla="*/ 445557 h 2408152"/>
                <a:gd name="connsiteX43" fmla="*/ 1723307 w 3151324"/>
                <a:gd name="connsiteY43" fmla="*/ 449477 h 2408152"/>
                <a:gd name="connsiteX44" fmla="*/ 1712877 w 3151324"/>
                <a:gd name="connsiteY44" fmla="*/ 452865 h 2408152"/>
                <a:gd name="connsiteX45" fmla="*/ 1716929 w 3151324"/>
                <a:gd name="connsiteY45" fmla="*/ 463693 h 2408152"/>
                <a:gd name="connsiteX46" fmla="*/ 1752935 w 3151324"/>
                <a:gd name="connsiteY46" fmla="*/ 475319 h 2408152"/>
                <a:gd name="connsiteX47" fmla="*/ 1822556 w 3151324"/>
                <a:gd name="connsiteY47" fmla="*/ 464955 h 2408152"/>
                <a:gd name="connsiteX48" fmla="*/ 1836506 w 3151324"/>
                <a:gd name="connsiteY48" fmla="*/ 463095 h 2408152"/>
                <a:gd name="connsiteX49" fmla="*/ 2156375 w 3151324"/>
                <a:gd name="connsiteY49" fmla="*/ 529195 h 2408152"/>
                <a:gd name="connsiteX50" fmla="*/ 1736792 w 3151324"/>
                <a:gd name="connsiteY50" fmla="*/ 632629 h 2408152"/>
                <a:gd name="connsiteX51" fmla="*/ 1701052 w 3151324"/>
                <a:gd name="connsiteY51" fmla="*/ 632961 h 2408152"/>
                <a:gd name="connsiteX52" fmla="*/ 1145616 w 3151324"/>
                <a:gd name="connsiteY52" fmla="*/ 498171 h 2408152"/>
                <a:gd name="connsiteX53" fmla="*/ 1133326 w 3151324"/>
                <a:gd name="connsiteY53" fmla="*/ 492192 h 2408152"/>
                <a:gd name="connsiteX54" fmla="*/ 1733006 w 3151324"/>
                <a:gd name="connsiteY54" fmla="*/ 307778 h 2408152"/>
                <a:gd name="connsiteX55" fmla="*/ 1772134 w 3151324"/>
                <a:gd name="connsiteY55" fmla="*/ 307246 h 2408152"/>
                <a:gd name="connsiteX56" fmla="*/ 0 w 3151324"/>
                <a:gd name="connsiteY56" fmla="*/ 0 h 2408152"/>
                <a:gd name="connsiteX57" fmla="*/ 1534972 w 3151324"/>
                <a:gd name="connsiteY57" fmla="*/ 1528462 h 2408152"/>
                <a:gd name="connsiteX58" fmla="*/ 3151324 w 3151324"/>
                <a:gd name="connsiteY58" fmla="*/ 909650 h 2408152"/>
                <a:gd name="connsiteX59" fmla="*/ 1377263 w 3151324"/>
                <a:gd name="connsiteY59" fmla="*/ 2408152 h 2408152"/>
                <a:gd name="connsiteX60" fmla="*/ 1344845 w 3151324"/>
                <a:gd name="connsiteY60" fmla="*/ 2160893 h 2408152"/>
                <a:gd name="connsiteX61" fmla="*/ 1110540 w 3151324"/>
                <a:gd name="connsiteY61" fmla="*/ 1948178 h 2408152"/>
                <a:gd name="connsiteX62" fmla="*/ 1085296 w 3151324"/>
                <a:gd name="connsiteY62" fmla="*/ 1918616 h 2408152"/>
                <a:gd name="connsiteX63" fmla="*/ 971565 w 3151324"/>
                <a:gd name="connsiteY63" fmla="*/ 1456118 h 2408152"/>
                <a:gd name="connsiteX64" fmla="*/ 550055 w 3151324"/>
                <a:gd name="connsiteY64" fmla="*/ 612767 h 2408152"/>
                <a:gd name="connsiteX65" fmla="*/ 92340 w 3151324"/>
                <a:gd name="connsiteY65" fmla="*/ 86959 h 2408152"/>
                <a:gd name="connsiteX66" fmla="*/ 0 w 3151324"/>
                <a:gd name="connsiteY66" fmla="*/ 0 h 240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3151324" h="2408152">
                  <a:moveTo>
                    <a:pt x="2066045" y="837837"/>
                  </a:moveTo>
                  <a:cubicBezTo>
                    <a:pt x="2068171" y="838751"/>
                    <a:pt x="2069483" y="841226"/>
                    <a:pt x="2070213" y="846208"/>
                  </a:cubicBezTo>
                  <a:cubicBezTo>
                    <a:pt x="2084828" y="944726"/>
                    <a:pt x="2063769" y="1034940"/>
                    <a:pt x="2001589" y="1112466"/>
                  </a:cubicBezTo>
                  <a:cubicBezTo>
                    <a:pt x="1913766" y="1221946"/>
                    <a:pt x="1797577" y="1261473"/>
                    <a:pt x="1662521" y="1227526"/>
                  </a:cubicBezTo>
                  <a:cubicBezTo>
                    <a:pt x="1526602" y="1193380"/>
                    <a:pt x="1443164" y="1102369"/>
                    <a:pt x="1412007" y="965320"/>
                  </a:cubicBezTo>
                  <a:cubicBezTo>
                    <a:pt x="1404434" y="931905"/>
                    <a:pt x="1404434" y="897560"/>
                    <a:pt x="1408619" y="863414"/>
                  </a:cubicBezTo>
                  <a:cubicBezTo>
                    <a:pt x="1409283" y="857767"/>
                    <a:pt x="1408287" y="848932"/>
                    <a:pt x="1419780" y="852984"/>
                  </a:cubicBezTo>
                  <a:cubicBezTo>
                    <a:pt x="1674612" y="932968"/>
                    <a:pt x="1867264" y="899752"/>
                    <a:pt x="2056993" y="838834"/>
                  </a:cubicBezTo>
                  <a:cubicBezTo>
                    <a:pt x="2060979" y="837572"/>
                    <a:pt x="2063919" y="836924"/>
                    <a:pt x="2066045" y="837837"/>
                  </a:cubicBezTo>
                  <a:close/>
                  <a:moveTo>
                    <a:pt x="2081166" y="598491"/>
                  </a:moveTo>
                  <a:cubicBezTo>
                    <a:pt x="2083449" y="599696"/>
                    <a:pt x="2084496" y="602702"/>
                    <a:pt x="2084628" y="608647"/>
                  </a:cubicBezTo>
                  <a:cubicBezTo>
                    <a:pt x="2085625" y="658670"/>
                    <a:pt x="2086954" y="708627"/>
                    <a:pt x="2089079" y="758650"/>
                  </a:cubicBezTo>
                  <a:cubicBezTo>
                    <a:pt x="2089544" y="770010"/>
                    <a:pt x="2085027" y="774461"/>
                    <a:pt x="2075394" y="778580"/>
                  </a:cubicBezTo>
                  <a:cubicBezTo>
                    <a:pt x="1996208" y="812061"/>
                    <a:pt x="1913367" y="831127"/>
                    <a:pt x="1828401" y="841823"/>
                  </a:cubicBezTo>
                  <a:cubicBezTo>
                    <a:pt x="1742638" y="852651"/>
                    <a:pt x="1656941" y="852983"/>
                    <a:pt x="1571376" y="838833"/>
                  </a:cubicBezTo>
                  <a:cubicBezTo>
                    <a:pt x="1512983" y="829134"/>
                    <a:pt x="1455785" y="814918"/>
                    <a:pt x="1400448" y="793593"/>
                  </a:cubicBezTo>
                  <a:cubicBezTo>
                    <a:pt x="1393605" y="790936"/>
                    <a:pt x="1387560" y="789009"/>
                    <a:pt x="1387294" y="779045"/>
                  </a:cubicBezTo>
                  <a:cubicBezTo>
                    <a:pt x="1385700" y="720585"/>
                    <a:pt x="1383308" y="662125"/>
                    <a:pt x="1381116" y="600875"/>
                  </a:cubicBezTo>
                  <a:cubicBezTo>
                    <a:pt x="1460103" y="619941"/>
                    <a:pt x="1678996" y="672488"/>
                    <a:pt x="1711946" y="681124"/>
                  </a:cubicBezTo>
                  <a:cubicBezTo>
                    <a:pt x="1723240" y="684114"/>
                    <a:pt x="1733404" y="681789"/>
                    <a:pt x="1744033" y="679198"/>
                  </a:cubicBezTo>
                  <a:cubicBezTo>
                    <a:pt x="1852782" y="652559"/>
                    <a:pt x="1961597" y="626185"/>
                    <a:pt x="2070279" y="599147"/>
                  </a:cubicBezTo>
                  <a:cubicBezTo>
                    <a:pt x="2075361" y="597885"/>
                    <a:pt x="2078882" y="597287"/>
                    <a:pt x="2081166" y="598491"/>
                  </a:cubicBezTo>
                  <a:close/>
                  <a:moveTo>
                    <a:pt x="2195504" y="542814"/>
                  </a:moveTo>
                  <a:cubicBezTo>
                    <a:pt x="2204074" y="542349"/>
                    <a:pt x="2201283" y="550653"/>
                    <a:pt x="2201350" y="555369"/>
                  </a:cubicBezTo>
                  <a:cubicBezTo>
                    <a:pt x="2201881" y="586459"/>
                    <a:pt x="2201948" y="617616"/>
                    <a:pt x="2202147" y="648706"/>
                  </a:cubicBezTo>
                  <a:cubicBezTo>
                    <a:pt x="2202213" y="657076"/>
                    <a:pt x="2200885" y="665380"/>
                    <a:pt x="2209454" y="671625"/>
                  </a:cubicBezTo>
                  <a:cubicBezTo>
                    <a:pt x="2214038" y="674947"/>
                    <a:pt x="2214636" y="681590"/>
                    <a:pt x="2211315" y="686705"/>
                  </a:cubicBezTo>
                  <a:cubicBezTo>
                    <a:pt x="2198161" y="706767"/>
                    <a:pt x="2199689" y="730351"/>
                    <a:pt x="2204074" y="750413"/>
                  </a:cubicBezTo>
                  <a:cubicBezTo>
                    <a:pt x="2217625" y="813723"/>
                    <a:pt x="2222209" y="1004714"/>
                    <a:pt x="2223937" y="1038926"/>
                  </a:cubicBezTo>
                  <a:cubicBezTo>
                    <a:pt x="2200021" y="1031951"/>
                    <a:pt x="2179892" y="1038129"/>
                    <a:pt x="2159166" y="1048360"/>
                  </a:cubicBezTo>
                  <a:cubicBezTo>
                    <a:pt x="2155910" y="1025507"/>
                    <a:pt x="2178564" y="875504"/>
                    <a:pt x="2183214" y="820964"/>
                  </a:cubicBezTo>
                  <a:cubicBezTo>
                    <a:pt x="2186270" y="785223"/>
                    <a:pt x="2193179" y="749682"/>
                    <a:pt x="2190256" y="713477"/>
                  </a:cubicBezTo>
                  <a:cubicBezTo>
                    <a:pt x="2189525" y="704442"/>
                    <a:pt x="2191319" y="695208"/>
                    <a:pt x="2184941" y="687170"/>
                  </a:cubicBezTo>
                  <a:cubicBezTo>
                    <a:pt x="2183347" y="685177"/>
                    <a:pt x="2182549" y="680859"/>
                    <a:pt x="2183546" y="678600"/>
                  </a:cubicBezTo>
                  <a:cubicBezTo>
                    <a:pt x="2199091" y="644056"/>
                    <a:pt x="2187266" y="607850"/>
                    <a:pt x="2190455" y="572575"/>
                  </a:cubicBezTo>
                  <a:cubicBezTo>
                    <a:pt x="2190920" y="567128"/>
                    <a:pt x="2189990" y="561547"/>
                    <a:pt x="2190654" y="556100"/>
                  </a:cubicBezTo>
                  <a:cubicBezTo>
                    <a:pt x="2191252" y="551317"/>
                    <a:pt x="2187333" y="543279"/>
                    <a:pt x="2195504" y="542814"/>
                  </a:cubicBezTo>
                  <a:close/>
                  <a:moveTo>
                    <a:pt x="1772134" y="307246"/>
                  </a:moveTo>
                  <a:cubicBezTo>
                    <a:pt x="1972691" y="362783"/>
                    <a:pt x="2173448" y="417789"/>
                    <a:pt x="2379254" y="474389"/>
                  </a:cubicBezTo>
                  <a:cubicBezTo>
                    <a:pt x="2334878" y="485416"/>
                    <a:pt x="2294288" y="492524"/>
                    <a:pt x="2255890" y="505877"/>
                  </a:cubicBezTo>
                  <a:cubicBezTo>
                    <a:pt x="2207794" y="522618"/>
                    <a:pt x="2161956" y="515643"/>
                    <a:pt x="2114590" y="505146"/>
                  </a:cubicBezTo>
                  <a:cubicBezTo>
                    <a:pt x="2020655" y="484353"/>
                    <a:pt x="1926322" y="465553"/>
                    <a:pt x="1832255" y="445690"/>
                  </a:cubicBezTo>
                  <a:cubicBezTo>
                    <a:pt x="1828601" y="444893"/>
                    <a:pt x="1825744" y="444162"/>
                    <a:pt x="1822024" y="445557"/>
                  </a:cubicBezTo>
                  <a:cubicBezTo>
                    <a:pt x="1789605" y="457581"/>
                    <a:pt x="1756523" y="458511"/>
                    <a:pt x="1723307" y="449477"/>
                  </a:cubicBezTo>
                  <a:cubicBezTo>
                    <a:pt x="1718125" y="448082"/>
                    <a:pt x="1715202" y="448347"/>
                    <a:pt x="1712877" y="452865"/>
                  </a:cubicBezTo>
                  <a:cubicBezTo>
                    <a:pt x="1710286" y="457913"/>
                    <a:pt x="1713674" y="461036"/>
                    <a:pt x="1716929" y="463693"/>
                  </a:cubicBezTo>
                  <a:cubicBezTo>
                    <a:pt x="1727359" y="472263"/>
                    <a:pt x="1740313" y="474123"/>
                    <a:pt x="1752935" y="475319"/>
                  </a:cubicBezTo>
                  <a:cubicBezTo>
                    <a:pt x="1776851" y="477511"/>
                    <a:pt x="1800500" y="475717"/>
                    <a:pt x="1822556" y="464955"/>
                  </a:cubicBezTo>
                  <a:cubicBezTo>
                    <a:pt x="1827139" y="462697"/>
                    <a:pt x="1831258" y="462032"/>
                    <a:pt x="1836506" y="463095"/>
                  </a:cubicBezTo>
                  <a:cubicBezTo>
                    <a:pt x="1941336" y="484885"/>
                    <a:pt x="2046165" y="506475"/>
                    <a:pt x="2156375" y="529195"/>
                  </a:cubicBezTo>
                  <a:cubicBezTo>
                    <a:pt x="2107083" y="541418"/>
                    <a:pt x="1830793" y="609311"/>
                    <a:pt x="1736792" y="632629"/>
                  </a:cubicBezTo>
                  <a:cubicBezTo>
                    <a:pt x="1724702" y="635618"/>
                    <a:pt x="1713408" y="635951"/>
                    <a:pt x="1701052" y="632961"/>
                  </a:cubicBezTo>
                  <a:cubicBezTo>
                    <a:pt x="1515973" y="587788"/>
                    <a:pt x="1330761" y="543013"/>
                    <a:pt x="1145616" y="498171"/>
                  </a:cubicBezTo>
                  <a:cubicBezTo>
                    <a:pt x="1141564" y="497175"/>
                    <a:pt x="1136980" y="497640"/>
                    <a:pt x="1133326" y="492192"/>
                  </a:cubicBezTo>
                  <a:cubicBezTo>
                    <a:pt x="1334017" y="430544"/>
                    <a:pt x="1533577" y="369293"/>
                    <a:pt x="1733006" y="307778"/>
                  </a:cubicBezTo>
                  <a:cubicBezTo>
                    <a:pt x="1746358" y="303659"/>
                    <a:pt x="1758515" y="303526"/>
                    <a:pt x="1772134" y="307246"/>
                  </a:cubicBezTo>
                  <a:close/>
                  <a:moveTo>
                    <a:pt x="0" y="0"/>
                  </a:moveTo>
                  <a:cubicBezTo>
                    <a:pt x="732410" y="287251"/>
                    <a:pt x="1248054" y="792265"/>
                    <a:pt x="1534972" y="1528462"/>
                  </a:cubicBezTo>
                  <a:cubicBezTo>
                    <a:pt x="2036399" y="1227792"/>
                    <a:pt x="2574696" y="1019263"/>
                    <a:pt x="3151324" y="909650"/>
                  </a:cubicBezTo>
                  <a:cubicBezTo>
                    <a:pt x="2438245" y="1262337"/>
                    <a:pt x="1848663" y="1761638"/>
                    <a:pt x="1377263" y="2408152"/>
                  </a:cubicBezTo>
                  <a:cubicBezTo>
                    <a:pt x="1392011" y="2319000"/>
                    <a:pt x="1381449" y="2237887"/>
                    <a:pt x="1344845" y="2160893"/>
                  </a:cubicBezTo>
                  <a:cubicBezTo>
                    <a:pt x="1296017" y="2058056"/>
                    <a:pt x="1218292" y="1986044"/>
                    <a:pt x="1110540" y="1948178"/>
                  </a:cubicBezTo>
                  <a:cubicBezTo>
                    <a:pt x="1094663" y="1942598"/>
                    <a:pt x="1087887" y="1934759"/>
                    <a:pt x="1085296" y="1918616"/>
                  </a:cubicBezTo>
                  <a:cubicBezTo>
                    <a:pt x="1059852" y="1761439"/>
                    <a:pt x="1021255" y="1607383"/>
                    <a:pt x="971565" y="1456118"/>
                  </a:cubicBezTo>
                  <a:cubicBezTo>
                    <a:pt x="872382" y="1154385"/>
                    <a:pt x="731945" y="873246"/>
                    <a:pt x="550055" y="612767"/>
                  </a:cubicBezTo>
                  <a:cubicBezTo>
                    <a:pt x="416261" y="421111"/>
                    <a:pt x="263601" y="245930"/>
                    <a:pt x="92340" y="86959"/>
                  </a:cubicBezTo>
                  <a:cubicBezTo>
                    <a:pt x="61317" y="58194"/>
                    <a:pt x="29562" y="30226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4" name="자유형: 도형 123">
              <a:extLst>
                <a:ext uri="{FF2B5EF4-FFF2-40B4-BE49-F238E27FC236}">
                  <a16:creationId xmlns:a16="http://schemas.microsoft.com/office/drawing/2014/main" id="{7A881849-4D15-4FC6-8598-55C3CC827DD6}"/>
                </a:ext>
              </a:extLst>
            </p:cNvPr>
            <p:cNvSpPr/>
            <p:nvPr/>
          </p:nvSpPr>
          <p:spPr>
            <a:xfrm>
              <a:off x="2383949" y="2098404"/>
              <a:ext cx="3271743" cy="3224150"/>
            </a:xfrm>
            <a:custGeom>
              <a:avLst/>
              <a:gdLst>
                <a:gd name="connsiteX0" fmla="*/ 2448455 w 3271743"/>
                <a:gd name="connsiteY0" fmla="*/ 372151 h 3224150"/>
                <a:gd name="connsiteX1" fmla="*/ 2461675 w 3271743"/>
                <a:gd name="connsiteY1" fmla="*/ 695142 h 3224150"/>
                <a:gd name="connsiteX2" fmla="*/ 2447924 w 3271743"/>
                <a:gd name="connsiteY2" fmla="*/ 718526 h 3224150"/>
                <a:gd name="connsiteX3" fmla="*/ 1588695 w 3271743"/>
                <a:gd name="connsiteY3" fmla="*/ 1225600 h 3224150"/>
                <a:gd name="connsiteX4" fmla="*/ 606302 w 3271743"/>
                <a:gd name="connsiteY4" fmla="*/ 2209388 h 3224150"/>
                <a:gd name="connsiteX5" fmla="*/ 228837 w 3271743"/>
                <a:gd name="connsiteY5" fmla="*/ 2929907 h 3224150"/>
                <a:gd name="connsiteX6" fmla="*/ 160545 w 3271743"/>
                <a:gd name="connsiteY6" fmla="*/ 3198491 h 3224150"/>
                <a:gd name="connsiteX7" fmla="*/ 146860 w 3271743"/>
                <a:gd name="connsiteY7" fmla="*/ 3211445 h 3224150"/>
                <a:gd name="connsiteX8" fmla="*/ 10276 w 3271743"/>
                <a:gd name="connsiteY8" fmla="*/ 3224001 h 3224150"/>
                <a:gd name="connsiteX9" fmla="*/ 511 w 3271743"/>
                <a:gd name="connsiteY9" fmla="*/ 3210116 h 3224150"/>
                <a:gd name="connsiteX10" fmla="*/ 26685 w 3271743"/>
                <a:gd name="connsiteY10" fmla="*/ 2966777 h 3224150"/>
                <a:gd name="connsiteX11" fmla="*/ 308622 w 3271743"/>
                <a:gd name="connsiteY11" fmla="*/ 2234101 h 3224150"/>
                <a:gd name="connsiteX12" fmla="*/ 1012865 w 3271743"/>
                <a:gd name="connsiteY12" fmla="*/ 1345376 h 3224150"/>
                <a:gd name="connsiteX13" fmla="*/ 2448455 w 3271743"/>
                <a:gd name="connsiteY13" fmla="*/ 372151 h 3224150"/>
                <a:gd name="connsiteX14" fmla="*/ 2894145 w 3271743"/>
                <a:gd name="connsiteY14" fmla="*/ 0 h 3224150"/>
                <a:gd name="connsiteX15" fmla="*/ 2987349 w 3271743"/>
                <a:gd name="connsiteY15" fmla="*/ 241014 h 3224150"/>
                <a:gd name="connsiteX16" fmla="*/ 3009869 w 3271743"/>
                <a:gd name="connsiteY16" fmla="*/ 255962 h 3224150"/>
                <a:gd name="connsiteX17" fmla="*/ 3271743 w 3271743"/>
                <a:gd name="connsiteY17" fmla="*/ 258087 h 3224150"/>
                <a:gd name="connsiteX18" fmla="*/ 3067466 w 3271743"/>
                <a:gd name="connsiteY18" fmla="*/ 424499 h 3224150"/>
                <a:gd name="connsiteX19" fmla="*/ 3060623 w 3271743"/>
                <a:gd name="connsiteY19" fmla="*/ 448880 h 3224150"/>
                <a:gd name="connsiteX20" fmla="*/ 3135425 w 3271743"/>
                <a:gd name="connsiteY20" fmla="*/ 685377 h 3224150"/>
                <a:gd name="connsiteX21" fmla="*/ 3136422 w 3271743"/>
                <a:gd name="connsiteY21" fmla="*/ 697069 h 3224150"/>
                <a:gd name="connsiteX22" fmla="*/ 2919190 w 3271743"/>
                <a:gd name="connsiteY22" fmla="*/ 556698 h 3224150"/>
                <a:gd name="connsiteX23" fmla="*/ 2892484 w 3271743"/>
                <a:gd name="connsiteY23" fmla="*/ 558093 h 3224150"/>
                <a:gd name="connsiteX24" fmla="*/ 2679438 w 3271743"/>
                <a:gd name="connsiteY24" fmla="*/ 709824 h 3224150"/>
                <a:gd name="connsiteX25" fmla="*/ 2744939 w 3271743"/>
                <a:gd name="connsiteY25" fmla="*/ 464358 h 3224150"/>
                <a:gd name="connsiteX26" fmla="*/ 2732118 w 3271743"/>
                <a:gd name="connsiteY26" fmla="*/ 427090 h 3224150"/>
                <a:gd name="connsiteX27" fmla="*/ 2526844 w 3271743"/>
                <a:gd name="connsiteY27" fmla="*/ 276290 h 3224150"/>
                <a:gd name="connsiteX28" fmla="*/ 2782606 w 3271743"/>
                <a:gd name="connsiteY28" fmla="*/ 262206 h 3224150"/>
                <a:gd name="connsiteX29" fmla="*/ 2811836 w 3271743"/>
                <a:gd name="connsiteY29" fmla="*/ 240350 h 3224150"/>
                <a:gd name="connsiteX30" fmla="*/ 2894145 w 3271743"/>
                <a:gd name="connsiteY30" fmla="*/ 0 h 3224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271743" h="3224150">
                  <a:moveTo>
                    <a:pt x="2448455" y="372151"/>
                  </a:moveTo>
                  <a:cubicBezTo>
                    <a:pt x="2451046" y="432139"/>
                    <a:pt x="2459217" y="646381"/>
                    <a:pt x="2461675" y="695142"/>
                  </a:cubicBezTo>
                  <a:cubicBezTo>
                    <a:pt x="2462273" y="707100"/>
                    <a:pt x="2459549" y="713278"/>
                    <a:pt x="2447924" y="718526"/>
                  </a:cubicBezTo>
                  <a:cubicBezTo>
                    <a:pt x="2143334" y="856704"/>
                    <a:pt x="1857478" y="1026770"/>
                    <a:pt x="1588695" y="1225600"/>
                  </a:cubicBezTo>
                  <a:cubicBezTo>
                    <a:pt x="1211961" y="1504281"/>
                    <a:pt x="878540" y="1826409"/>
                    <a:pt x="606302" y="2209388"/>
                  </a:cubicBezTo>
                  <a:cubicBezTo>
                    <a:pt x="447796" y="2432333"/>
                    <a:pt x="316261" y="2669627"/>
                    <a:pt x="228837" y="2929907"/>
                  </a:cubicBezTo>
                  <a:cubicBezTo>
                    <a:pt x="199341" y="3017730"/>
                    <a:pt x="175492" y="3107014"/>
                    <a:pt x="160545" y="3198491"/>
                  </a:cubicBezTo>
                  <a:cubicBezTo>
                    <a:pt x="159150" y="3207127"/>
                    <a:pt x="156094" y="3210714"/>
                    <a:pt x="146860" y="3211445"/>
                  </a:cubicBezTo>
                  <a:cubicBezTo>
                    <a:pt x="101288" y="3215165"/>
                    <a:pt x="55782" y="3219350"/>
                    <a:pt x="10276" y="3224001"/>
                  </a:cubicBezTo>
                  <a:cubicBezTo>
                    <a:pt x="-3010" y="3225396"/>
                    <a:pt x="312" y="3216759"/>
                    <a:pt x="511" y="3210116"/>
                  </a:cubicBezTo>
                  <a:cubicBezTo>
                    <a:pt x="3434" y="3128405"/>
                    <a:pt x="11472" y="3047159"/>
                    <a:pt x="26685" y="2966777"/>
                  </a:cubicBezTo>
                  <a:cubicBezTo>
                    <a:pt x="76044" y="2705368"/>
                    <a:pt x="177552" y="2463955"/>
                    <a:pt x="308622" y="2234101"/>
                  </a:cubicBezTo>
                  <a:cubicBezTo>
                    <a:pt x="498018" y="1902008"/>
                    <a:pt x="738169" y="1609775"/>
                    <a:pt x="1012865" y="1345376"/>
                  </a:cubicBezTo>
                  <a:cubicBezTo>
                    <a:pt x="1429923" y="944129"/>
                    <a:pt x="2018110" y="554307"/>
                    <a:pt x="2448455" y="372151"/>
                  </a:cubicBezTo>
                  <a:close/>
                  <a:moveTo>
                    <a:pt x="2894145" y="0"/>
                  </a:moveTo>
                  <a:cubicBezTo>
                    <a:pt x="2917994" y="61383"/>
                    <a:pt x="2981171" y="221351"/>
                    <a:pt x="2987349" y="241014"/>
                  </a:cubicBezTo>
                  <a:cubicBezTo>
                    <a:pt x="2991202" y="253371"/>
                    <a:pt x="2997911" y="255962"/>
                    <a:pt x="3009869" y="255962"/>
                  </a:cubicBezTo>
                  <a:cubicBezTo>
                    <a:pt x="3090384" y="256227"/>
                    <a:pt x="3261779" y="258087"/>
                    <a:pt x="3271743" y="258087"/>
                  </a:cubicBezTo>
                  <a:cubicBezTo>
                    <a:pt x="3219594" y="300670"/>
                    <a:pt x="3086598" y="410482"/>
                    <a:pt x="3067466" y="424499"/>
                  </a:cubicBezTo>
                  <a:cubicBezTo>
                    <a:pt x="3057700" y="431674"/>
                    <a:pt x="3057169" y="438118"/>
                    <a:pt x="3060623" y="448880"/>
                  </a:cubicBezTo>
                  <a:cubicBezTo>
                    <a:pt x="3085934" y="527601"/>
                    <a:pt x="3110580" y="606522"/>
                    <a:pt x="3135425" y="685377"/>
                  </a:cubicBezTo>
                  <a:cubicBezTo>
                    <a:pt x="3136488" y="688698"/>
                    <a:pt x="3139079" y="691887"/>
                    <a:pt x="3136422" y="697069"/>
                  </a:cubicBezTo>
                  <a:cubicBezTo>
                    <a:pt x="3097094" y="671758"/>
                    <a:pt x="2951941" y="578953"/>
                    <a:pt x="2919190" y="556698"/>
                  </a:cubicBezTo>
                  <a:cubicBezTo>
                    <a:pt x="2908627" y="549524"/>
                    <a:pt x="2902250" y="550985"/>
                    <a:pt x="2892484" y="558093"/>
                  </a:cubicBezTo>
                  <a:cubicBezTo>
                    <a:pt x="2827448" y="605326"/>
                    <a:pt x="2686612" y="705040"/>
                    <a:pt x="2679438" y="709824"/>
                  </a:cubicBezTo>
                  <a:cubicBezTo>
                    <a:pt x="2701626" y="626186"/>
                    <a:pt x="2722685" y="545139"/>
                    <a:pt x="2744939" y="464358"/>
                  </a:cubicBezTo>
                  <a:cubicBezTo>
                    <a:pt x="2749523" y="447617"/>
                    <a:pt x="2747464" y="437985"/>
                    <a:pt x="2732118" y="427090"/>
                  </a:cubicBezTo>
                  <a:cubicBezTo>
                    <a:pt x="2664225" y="378728"/>
                    <a:pt x="2597660" y="328572"/>
                    <a:pt x="2526844" y="276290"/>
                  </a:cubicBezTo>
                  <a:cubicBezTo>
                    <a:pt x="2539599" y="275227"/>
                    <a:pt x="2707671" y="265329"/>
                    <a:pt x="2782606" y="262206"/>
                  </a:cubicBezTo>
                  <a:cubicBezTo>
                    <a:pt x="2798948" y="261542"/>
                    <a:pt x="2806655" y="256692"/>
                    <a:pt x="2811836" y="240350"/>
                  </a:cubicBezTo>
                  <a:cubicBezTo>
                    <a:pt x="2836416" y="163289"/>
                    <a:pt x="2889428" y="2857"/>
                    <a:pt x="2894145" y="0"/>
                  </a:cubicBezTo>
                  <a:close/>
                </a:path>
              </a:pathLst>
            </a:custGeom>
            <a:solidFill>
              <a:schemeClr val="accent3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B59AC880-805D-4215-9D8A-7EBB69454A27}"/>
                </a:ext>
              </a:extLst>
            </p:cNvPr>
            <p:cNvSpPr/>
            <p:nvPr/>
          </p:nvSpPr>
          <p:spPr>
            <a:xfrm>
              <a:off x="535730" y="2193270"/>
              <a:ext cx="2101105" cy="1886069"/>
            </a:xfrm>
            <a:custGeom>
              <a:avLst/>
              <a:gdLst>
                <a:gd name="connsiteX0" fmla="*/ 1820762 w 2101105"/>
                <a:gd name="connsiteY0" fmla="*/ 1317342 h 1886069"/>
                <a:gd name="connsiteX1" fmla="*/ 2101104 w 2101105"/>
                <a:gd name="connsiteY1" fmla="*/ 1606054 h 1886069"/>
                <a:gd name="connsiteX2" fmla="*/ 1815381 w 2101105"/>
                <a:gd name="connsiteY2" fmla="*/ 1886064 h 1886069"/>
                <a:gd name="connsiteX3" fmla="*/ 1532714 w 2101105"/>
                <a:gd name="connsiteY3" fmla="*/ 1606054 h 1886069"/>
                <a:gd name="connsiteX4" fmla="*/ 1820762 w 2101105"/>
                <a:gd name="connsiteY4" fmla="*/ 1317342 h 1886069"/>
                <a:gd name="connsiteX5" fmla="*/ 367501 w 2101105"/>
                <a:gd name="connsiteY5" fmla="*/ 754997 h 1886069"/>
                <a:gd name="connsiteX6" fmla="*/ 371487 w 2101105"/>
                <a:gd name="connsiteY6" fmla="*/ 775325 h 1886069"/>
                <a:gd name="connsiteX7" fmla="*/ 371753 w 2101105"/>
                <a:gd name="connsiteY7" fmla="*/ 844879 h 1886069"/>
                <a:gd name="connsiteX8" fmla="*/ 376469 w 2101105"/>
                <a:gd name="connsiteY8" fmla="*/ 865407 h 1886069"/>
                <a:gd name="connsiteX9" fmla="*/ 378396 w 2101105"/>
                <a:gd name="connsiteY9" fmla="*/ 875637 h 1886069"/>
                <a:gd name="connsiteX10" fmla="*/ 374875 w 2101105"/>
                <a:gd name="connsiteY10" fmla="*/ 952499 h 1886069"/>
                <a:gd name="connsiteX11" fmla="*/ 400584 w 2101105"/>
                <a:gd name="connsiteY11" fmla="*/ 1188597 h 1886069"/>
                <a:gd name="connsiteX12" fmla="*/ 347372 w 2101105"/>
                <a:gd name="connsiteY12" fmla="*/ 1181223 h 1886069"/>
                <a:gd name="connsiteX13" fmla="*/ 360725 w 2101105"/>
                <a:gd name="connsiteY13" fmla="*/ 903472 h 1886069"/>
                <a:gd name="connsiteX14" fmla="*/ 355344 w 2101105"/>
                <a:gd name="connsiteY14" fmla="*/ 879291 h 1886069"/>
                <a:gd name="connsiteX15" fmla="*/ 353550 w 2101105"/>
                <a:gd name="connsiteY15" fmla="*/ 870854 h 1886069"/>
                <a:gd name="connsiteX16" fmla="*/ 362054 w 2101105"/>
                <a:gd name="connsiteY16" fmla="*/ 776122 h 1886069"/>
                <a:gd name="connsiteX17" fmla="*/ 367501 w 2101105"/>
                <a:gd name="connsiteY17" fmla="*/ 754997 h 1886069"/>
                <a:gd name="connsiteX18" fmla="*/ 1039932 w 2101105"/>
                <a:gd name="connsiteY18" fmla="*/ 628378 h 1886069"/>
                <a:gd name="connsiteX19" fmla="*/ 1046899 w 2101105"/>
                <a:gd name="connsiteY19" fmla="*/ 635154 h 1886069"/>
                <a:gd name="connsiteX20" fmla="*/ 1104827 w 2101105"/>
                <a:gd name="connsiteY20" fmla="*/ 949243 h 1886069"/>
                <a:gd name="connsiteX21" fmla="*/ 867466 w 2101105"/>
                <a:gd name="connsiteY21" fmla="*/ 1103033 h 1886069"/>
                <a:gd name="connsiteX22" fmla="*/ 632298 w 2101105"/>
                <a:gd name="connsiteY22" fmla="*/ 981728 h 1886069"/>
                <a:gd name="connsiteX23" fmla="*/ 602603 w 2101105"/>
                <a:gd name="connsiteY23" fmla="*/ 919349 h 1886069"/>
                <a:gd name="connsiteX24" fmla="*/ 607320 w 2101105"/>
                <a:gd name="connsiteY24" fmla="*/ 907125 h 1886069"/>
                <a:gd name="connsiteX25" fmla="*/ 726897 w 2101105"/>
                <a:gd name="connsiteY25" fmla="*/ 863081 h 1886069"/>
                <a:gd name="connsiteX26" fmla="*/ 935493 w 2101105"/>
                <a:gd name="connsiteY26" fmla="*/ 730948 h 1886069"/>
                <a:gd name="connsiteX27" fmla="*/ 1030224 w 2101105"/>
                <a:gd name="connsiteY27" fmla="*/ 632563 h 1886069"/>
                <a:gd name="connsiteX28" fmla="*/ 1039932 w 2101105"/>
                <a:gd name="connsiteY28" fmla="*/ 628378 h 1886069"/>
                <a:gd name="connsiteX29" fmla="*/ 946122 w 2101105"/>
                <a:gd name="connsiteY29" fmla="*/ 409087 h 1886069"/>
                <a:gd name="connsiteX30" fmla="*/ 1028962 w 2101105"/>
                <a:gd name="connsiteY30" fmla="*/ 538828 h 1886069"/>
                <a:gd name="connsiteX31" fmla="*/ 1024445 w 2101105"/>
                <a:gd name="connsiteY31" fmla="*/ 557894 h 1886069"/>
                <a:gd name="connsiteX32" fmla="*/ 731813 w 2101105"/>
                <a:gd name="connsiteY32" fmla="*/ 804622 h 1886069"/>
                <a:gd name="connsiteX33" fmla="*/ 541685 w 2101105"/>
                <a:gd name="connsiteY33" fmla="*/ 872648 h 1886069"/>
                <a:gd name="connsiteX34" fmla="*/ 516507 w 2101105"/>
                <a:gd name="connsiteY34" fmla="*/ 862550 h 1886069"/>
                <a:gd name="connsiteX35" fmla="*/ 443366 w 2101105"/>
                <a:gd name="connsiteY35" fmla="*/ 747291 h 1886069"/>
                <a:gd name="connsiteX36" fmla="*/ 601606 w 2101105"/>
                <a:gd name="connsiteY36" fmla="*/ 687702 h 1886069"/>
                <a:gd name="connsiteX37" fmla="*/ 726432 w 2101105"/>
                <a:gd name="connsiteY37" fmla="*/ 641333 h 1886069"/>
                <a:gd name="connsiteX38" fmla="*/ 760312 w 2101105"/>
                <a:gd name="connsiteY38" fmla="*/ 614893 h 1886069"/>
                <a:gd name="connsiteX39" fmla="*/ 946122 w 2101105"/>
                <a:gd name="connsiteY39" fmla="*/ 409087 h 1886069"/>
                <a:gd name="connsiteX40" fmla="*/ 1074069 w 2101105"/>
                <a:gd name="connsiteY40" fmla="*/ 209725 h 1886069"/>
                <a:gd name="connsiteX41" fmla="*/ 1010693 w 2101105"/>
                <a:gd name="connsiteY41" fmla="*/ 280010 h 1886069"/>
                <a:gd name="connsiteX42" fmla="*/ 738589 w 2101105"/>
                <a:gd name="connsiteY42" fmla="*/ 582673 h 1886069"/>
                <a:gd name="connsiteX43" fmla="*/ 668636 w 2101105"/>
                <a:gd name="connsiteY43" fmla="*/ 619011 h 1886069"/>
                <a:gd name="connsiteX44" fmla="*/ 375008 w 2101105"/>
                <a:gd name="connsiteY44" fmla="*/ 729554 h 1886069"/>
                <a:gd name="connsiteX45" fmla="*/ 360791 w 2101105"/>
                <a:gd name="connsiteY45" fmla="*/ 733207 h 1886069"/>
                <a:gd name="connsiteX46" fmla="*/ 416461 w 2101105"/>
                <a:gd name="connsiteY46" fmla="*/ 675212 h 1886069"/>
                <a:gd name="connsiteX47" fmla="*/ 548528 w 2101105"/>
                <a:gd name="connsiteY47" fmla="*/ 538496 h 1886069"/>
                <a:gd name="connsiteX48" fmla="*/ 571247 w 2101105"/>
                <a:gd name="connsiteY48" fmla="*/ 525475 h 1886069"/>
                <a:gd name="connsiteX49" fmla="*/ 635620 w 2101105"/>
                <a:gd name="connsiteY49" fmla="*/ 483357 h 1886069"/>
                <a:gd name="connsiteX50" fmla="*/ 637746 w 2101105"/>
                <a:gd name="connsiteY50" fmla="*/ 465687 h 1886069"/>
                <a:gd name="connsiteX51" fmla="*/ 624193 w 2101105"/>
                <a:gd name="connsiteY51" fmla="*/ 473459 h 1886069"/>
                <a:gd name="connsiteX52" fmla="*/ 569387 w 2101105"/>
                <a:gd name="connsiteY52" fmla="*/ 508469 h 1886069"/>
                <a:gd name="connsiteX53" fmla="*/ 540224 w 2101105"/>
                <a:gd name="connsiteY53" fmla="*/ 527468 h 1886069"/>
                <a:gd name="connsiteX54" fmla="*/ 345446 w 2101105"/>
                <a:gd name="connsiteY54" fmla="*/ 730218 h 1886069"/>
                <a:gd name="connsiteX55" fmla="*/ 302597 w 2101105"/>
                <a:gd name="connsiteY55" fmla="*/ 756392 h 1886069"/>
                <a:gd name="connsiteX56" fmla="*/ 172391 w 2101105"/>
                <a:gd name="connsiteY56" fmla="*/ 805485 h 1886069"/>
                <a:gd name="connsiteX57" fmla="*/ 319405 w 2101105"/>
                <a:gd name="connsiteY57" fmla="*/ 632430 h 1886069"/>
                <a:gd name="connsiteX58" fmla="*/ 524679 w 2101105"/>
                <a:gd name="connsiteY58" fmla="*/ 389888 h 1886069"/>
                <a:gd name="connsiteX59" fmla="*/ 552779 w 2101105"/>
                <a:gd name="connsiteY59" fmla="*/ 371420 h 1886069"/>
                <a:gd name="connsiteX60" fmla="*/ 1059919 w 2101105"/>
                <a:gd name="connsiteY60" fmla="*/ 213578 h 1886069"/>
                <a:gd name="connsiteX61" fmla="*/ 1074069 w 2101105"/>
                <a:gd name="connsiteY61" fmla="*/ 209725 h 1886069"/>
                <a:gd name="connsiteX62" fmla="*/ 1191454 w 2101105"/>
                <a:gd name="connsiteY62" fmla="*/ 0 h 1886069"/>
                <a:gd name="connsiteX63" fmla="*/ 1390284 w 2101105"/>
                <a:gd name="connsiteY63" fmla="*/ 317145 h 1886069"/>
                <a:gd name="connsiteX64" fmla="*/ 1648969 w 2101105"/>
                <a:gd name="connsiteY64" fmla="*/ 892245 h 1886069"/>
                <a:gd name="connsiteX65" fmla="*/ 1740313 w 2101105"/>
                <a:gd name="connsiteY65" fmla="*/ 1190657 h 1886069"/>
                <a:gd name="connsiteX66" fmla="*/ 1730680 w 2101105"/>
                <a:gd name="connsiteY66" fmla="*/ 1208062 h 1886069"/>
                <a:gd name="connsiteX67" fmla="*/ 1415661 w 2101105"/>
                <a:gd name="connsiteY67" fmla="*/ 1535703 h 1886069"/>
                <a:gd name="connsiteX68" fmla="*/ 1414664 w 2101105"/>
                <a:gd name="connsiteY68" fmla="*/ 1652358 h 1886069"/>
                <a:gd name="connsiteX69" fmla="*/ 1414731 w 2101105"/>
                <a:gd name="connsiteY69" fmla="*/ 1662854 h 1886069"/>
                <a:gd name="connsiteX70" fmla="*/ 0 w 2101105"/>
                <a:gd name="connsiteY70" fmla="*/ 1482824 h 1886069"/>
                <a:gd name="connsiteX71" fmla="*/ 438981 w 2101105"/>
                <a:gd name="connsiteY71" fmla="*/ 1344181 h 1886069"/>
                <a:gd name="connsiteX72" fmla="*/ 989568 w 2101105"/>
                <a:gd name="connsiteY72" fmla="*/ 1221348 h 1886069"/>
                <a:gd name="connsiteX73" fmla="*/ 1360855 w 2101105"/>
                <a:gd name="connsiteY73" fmla="*/ 1171790 h 1886069"/>
                <a:gd name="connsiteX74" fmla="*/ 1374340 w 2101105"/>
                <a:gd name="connsiteY74" fmla="*/ 1157640 h 1886069"/>
                <a:gd name="connsiteX75" fmla="*/ 1370155 w 2101105"/>
                <a:gd name="connsiteY75" fmla="*/ 892312 h 1886069"/>
                <a:gd name="connsiteX76" fmla="*/ 1191454 w 2101105"/>
                <a:gd name="connsiteY76" fmla="*/ 0 h 1886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2101105" h="1886069">
                  <a:moveTo>
                    <a:pt x="1820762" y="1317342"/>
                  </a:moveTo>
                  <a:cubicBezTo>
                    <a:pt x="1973622" y="1317674"/>
                    <a:pt x="2101569" y="1449475"/>
                    <a:pt x="2101104" y="1606054"/>
                  </a:cubicBezTo>
                  <a:cubicBezTo>
                    <a:pt x="2100639" y="1763697"/>
                    <a:pt x="1974950" y="1886994"/>
                    <a:pt x="1815381" y="1886064"/>
                  </a:cubicBezTo>
                  <a:cubicBezTo>
                    <a:pt x="1658137" y="1885201"/>
                    <a:pt x="1532116" y="1760309"/>
                    <a:pt x="1532714" y="1606054"/>
                  </a:cubicBezTo>
                  <a:cubicBezTo>
                    <a:pt x="1533312" y="1446086"/>
                    <a:pt x="1662123" y="1317010"/>
                    <a:pt x="1820762" y="1317342"/>
                  </a:cubicBezTo>
                  <a:close/>
                  <a:moveTo>
                    <a:pt x="367501" y="754997"/>
                  </a:moveTo>
                  <a:cubicBezTo>
                    <a:pt x="375406" y="754731"/>
                    <a:pt x="371288" y="768150"/>
                    <a:pt x="371487" y="775325"/>
                  </a:cubicBezTo>
                  <a:cubicBezTo>
                    <a:pt x="372085" y="798510"/>
                    <a:pt x="371553" y="821694"/>
                    <a:pt x="371753" y="844879"/>
                  </a:cubicBezTo>
                  <a:cubicBezTo>
                    <a:pt x="371819" y="851921"/>
                    <a:pt x="369893" y="859494"/>
                    <a:pt x="376469" y="865407"/>
                  </a:cubicBezTo>
                  <a:cubicBezTo>
                    <a:pt x="379326" y="867997"/>
                    <a:pt x="379990" y="872315"/>
                    <a:pt x="378396" y="875637"/>
                  </a:cubicBezTo>
                  <a:cubicBezTo>
                    <a:pt x="366770" y="900815"/>
                    <a:pt x="372417" y="926723"/>
                    <a:pt x="374875" y="952499"/>
                  </a:cubicBezTo>
                  <a:cubicBezTo>
                    <a:pt x="378529" y="991228"/>
                    <a:pt x="403573" y="1180625"/>
                    <a:pt x="400584" y="1188597"/>
                  </a:cubicBezTo>
                  <a:cubicBezTo>
                    <a:pt x="383511" y="1182353"/>
                    <a:pt x="366571" y="1174447"/>
                    <a:pt x="347372" y="1181223"/>
                  </a:cubicBezTo>
                  <a:cubicBezTo>
                    <a:pt x="343851" y="1159633"/>
                    <a:pt x="356274" y="975085"/>
                    <a:pt x="360725" y="903472"/>
                  </a:cubicBezTo>
                  <a:cubicBezTo>
                    <a:pt x="361256" y="895168"/>
                    <a:pt x="362120" y="886399"/>
                    <a:pt x="355344" y="879291"/>
                  </a:cubicBezTo>
                  <a:cubicBezTo>
                    <a:pt x="353617" y="877497"/>
                    <a:pt x="352487" y="872847"/>
                    <a:pt x="353550" y="870854"/>
                  </a:cubicBezTo>
                  <a:cubicBezTo>
                    <a:pt x="370025" y="840362"/>
                    <a:pt x="357868" y="807544"/>
                    <a:pt x="362054" y="776122"/>
                  </a:cubicBezTo>
                  <a:cubicBezTo>
                    <a:pt x="363050" y="768615"/>
                    <a:pt x="357071" y="755396"/>
                    <a:pt x="367501" y="754997"/>
                  </a:cubicBezTo>
                  <a:close/>
                  <a:moveTo>
                    <a:pt x="1039932" y="628378"/>
                  </a:moveTo>
                  <a:cubicBezTo>
                    <a:pt x="1042465" y="629789"/>
                    <a:pt x="1044541" y="633028"/>
                    <a:pt x="1046899" y="635154"/>
                  </a:cubicBezTo>
                  <a:cubicBezTo>
                    <a:pt x="1133725" y="714473"/>
                    <a:pt x="1158571" y="840959"/>
                    <a:pt x="1104827" y="949243"/>
                  </a:cubicBezTo>
                  <a:cubicBezTo>
                    <a:pt x="1056664" y="1046366"/>
                    <a:pt x="974422" y="1097652"/>
                    <a:pt x="867466" y="1103033"/>
                  </a:cubicBezTo>
                  <a:cubicBezTo>
                    <a:pt x="767620" y="1108015"/>
                    <a:pt x="688366" y="1065299"/>
                    <a:pt x="632298" y="981728"/>
                  </a:cubicBezTo>
                  <a:cubicBezTo>
                    <a:pt x="619344" y="962463"/>
                    <a:pt x="609977" y="941404"/>
                    <a:pt x="602603" y="919349"/>
                  </a:cubicBezTo>
                  <a:cubicBezTo>
                    <a:pt x="600809" y="913968"/>
                    <a:pt x="598816" y="909450"/>
                    <a:pt x="607320" y="907125"/>
                  </a:cubicBezTo>
                  <a:cubicBezTo>
                    <a:pt x="648441" y="896031"/>
                    <a:pt x="687370" y="878693"/>
                    <a:pt x="726897" y="863081"/>
                  </a:cubicBezTo>
                  <a:cubicBezTo>
                    <a:pt x="790538" y="831460"/>
                    <a:pt x="876900" y="778314"/>
                    <a:pt x="935493" y="730948"/>
                  </a:cubicBezTo>
                  <a:cubicBezTo>
                    <a:pt x="968775" y="699792"/>
                    <a:pt x="1001526" y="668037"/>
                    <a:pt x="1030224" y="632563"/>
                  </a:cubicBezTo>
                  <a:cubicBezTo>
                    <a:pt x="1034410" y="627381"/>
                    <a:pt x="1037399" y="626966"/>
                    <a:pt x="1039932" y="628378"/>
                  </a:cubicBezTo>
                  <a:close/>
                  <a:moveTo>
                    <a:pt x="946122" y="409087"/>
                  </a:moveTo>
                  <a:cubicBezTo>
                    <a:pt x="974023" y="452932"/>
                    <a:pt x="1001260" y="496046"/>
                    <a:pt x="1028962" y="538828"/>
                  </a:cubicBezTo>
                  <a:cubicBezTo>
                    <a:pt x="1034675" y="547664"/>
                    <a:pt x="1028497" y="552181"/>
                    <a:pt x="1024445" y="557894"/>
                  </a:cubicBezTo>
                  <a:cubicBezTo>
                    <a:pt x="948646" y="665912"/>
                    <a:pt x="849596" y="746428"/>
                    <a:pt x="731813" y="804622"/>
                  </a:cubicBezTo>
                  <a:cubicBezTo>
                    <a:pt x="671094" y="834583"/>
                    <a:pt x="608316" y="858764"/>
                    <a:pt x="541685" y="872648"/>
                  </a:cubicBezTo>
                  <a:cubicBezTo>
                    <a:pt x="529860" y="875106"/>
                    <a:pt x="523217" y="873578"/>
                    <a:pt x="516507" y="862550"/>
                  </a:cubicBezTo>
                  <a:cubicBezTo>
                    <a:pt x="493123" y="824219"/>
                    <a:pt x="468477" y="786685"/>
                    <a:pt x="443366" y="747291"/>
                  </a:cubicBezTo>
                  <a:cubicBezTo>
                    <a:pt x="497109" y="727029"/>
                    <a:pt x="549325" y="707366"/>
                    <a:pt x="601606" y="687702"/>
                  </a:cubicBezTo>
                  <a:cubicBezTo>
                    <a:pt x="643193" y="672090"/>
                    <a:pt x="684580" y="655948"/>
                    <a:pt x="726432" y="641333"/>
                  </a:cubicBezTo>
                  <a:cubicBezTo>
                    <a:pt x="741312" y="636151"/>
                    <a:pt x="750546" y="625721"/>
                    <a:pt x="760312" y="614893"/>
                  </a:cubicBezTo>
                  <a:cubicBezTo>
                    <a:pt x="821761" y="546667"/>
                    <a:pt x="883344" y="478575"/>
                    <a:pt x="946122" y="409087"/>
                  </a:cubicBezTo>
                  <a:close/>
                  <a:moveTo>
                    <a:pt x="1074069" y="209725"/>
                  </a:moveTo>
                  <a:cubicBezTo>
                    <a:pt x="1050552" y="235833"/>
                    <a:pt x="1030623" y="257888"/>
                    <a:pt x="1010693" y="280010"/>
                  </a:cubicBezTo>
                  <a:cubicBezTo>
                    <a:pt x="919881" y="380787"/>
                    <a:pt x="828538" y="481165"/>
                    <a:pt x="738589" y="582673"/>
                  </a:cubicBezTo>
                  <a:cubicBezTo>
                    <a:pt x="719191" y="604595"/>
                    <a:pt x="693017" y="609644"/>
                    <a:pt x="668636" y="619011"/>
                  </a:cubicBezTo>
                  <a:cubicBezTo>
                    <a:pt x="571048" y="656611"/>
                    <a:pt x="472928" y="692883"/>
                    <a:pt x="375008" y="729554"/>
                  </a:cubicBezTo>
                  <a:cubicBezTo>
                    <a:pt x="372284" y="730550"/>
                    <a:pt x="369361" y="731015"/>
                    <a:pt x="360791" y="733207"/>
                  </a:cubicBezTo>
                  <a:cubicBezTo>
                    <a:pt x="381850" y="711218"/>
                    <a:pt x="399123" y="693149"/>
                    <a:pt x="416461" y="675212"/>
                  </a:cubicBezTo>
                  <a:cubicBezTo>
                    <a:pt x="460506" y="629640"/>
                    <a:pt x="504550" y="584134"/>
                    <a:pt x="548528" y="538496"/>
                  </a:cubicBezTo>
                  <a:cubicBezTo>
                    <a:pt x="554905" y="531853"/>
                    <a:pt x="561615" y="527800"/>
                    <a:pt x="571247" y="525475"/>
                  </a:cubicBezTo>
                  <a:cubicBezTo>
                    <a:pt x="597156" y="519098"/>
                    <a:pt x="619344" y="505081"/>
                    <a:pt x="635620" y="483357"/>
                  </a:cubicBezTo>
                  <a:cubicBezTo>
                    <a:pt x="639340" y="478375"/>
                    <a:pt x="645186" y="471267"/>
                    <a:pt x="637746" y="465687"/>
                  </a:cubicBezTo>
                  <a:cubicBezTo>
                    <a:pt x="629907" y="459774"/>
                    <a:pt x="627980" y="469739"/>
                    <a:pt x="624193" y="473459"/>
                  </a:cubicBezTo>
                  <a:cubicBezTo>
                    <a:pt x="608383" y="489071"/>
                    <a:pt x="590712" y="502423"/>
                    <a:pt x="569387" y="508469"/>
                  </a:cubicBezTo>
                  <a:cubicBezTo>
                    <a:pt x="556965" y="511990"/>
                    <a:pt x="548727" y="518566"/>
                    <a:pt x="540224" y="527468"/>
                  </a:cubicBezTo>
                  <a:cubicBezTo>
                    <a:pt x="475519" y="595229"/>
                    <a:pt x="410017" y="662258"/>
                    <a:pt x="345446" y="730218"/>
                  </a:cubicBezTo>
                  <a:cubicBezTo>
                    <a:pt x="333156" y="743172"/>
                    <a:pt x="318740" y="750480"/>
                    <a:pt x="302597" y="756392"/>
                  </a:cubicBezTo>
                  <a:cubicBezTo>
                    <a:pt x="260679" y="771937"/>
                    <a:pt x="218827" y="787947"/>
                    <a:pt x="172391" y="805485"/>
                  </a:cubicBezTo>
                  <a:cubicBezTo>
                    <a:pt x="223543" y="745298"/>
                    <a:pt x="271507" y="688964"/>
                    <a:pt x="319405" y="632430"/>
                  </a:cubicBezTo>
                  <a:cubicBezTo>
                    <a:pt x="387896" y="551649"/>
                    <a:pt x="456387" y="470868"/>
                    <a:pt x="524679" y="389888"/>
                  </a:cubicBezTo>
                  <a:cubicBezTo>
                    <a:pt x="532385" y="380720"/>
                    <a:pt x="540954" y="375074"/>
                    <a:pt x="552779" y="371420"/>
                  </a:cubicBezTo>
                  <a:cubicBezTo>
                    <a:pt x="721915" y="319205"/>
                    <a:pt x="890917" y="266325"/>
                    <a:pt x="1059919" y="213578"/>
                  </a:cubicBezTo>
                  <a:cubicBezTo>
                    <a:pt x="1062710" y="212714"/>
                    <a:pt x="1065633" y="211984"/>
                    <a:pt x="1074069" y="209725"/>
                  </a:cubicBezTo>
                  <a:close/>
                  <a:moveTo>
                    <a:pt x="1191454" y="0"/>
                  </a:moveTo>
                  <a:cubicBezTo>
                    <a:pt x="1263798" y="102305"/>
                    <a:pt x="1329698" y="208064"/>
                    <a:pt x="1390284" y="317145"/>
                  </a:cubicBezTo>
                  <a:cubicBezTo>
                    <a:pt x="1492722" y="501560"/>
                    <a:pt x="1578817" y="693348"/>
                    <a:pt x="1648969" y="892245"/>
                  </a:cubicBezTo>
                  <a:cubicBezTo>
                    <a:pt x="1683580" y="990431"/>
                    <a:pt x="1713740" y="1090013"/>
                    <a:pt x="1740313" y="1190657"/>
                  </a:cubicBezTo>
                  <a:cubicBezTo>
                    <a:pt x="1742705" y="1199824"/>
                    <a:pt x="1743900" y="1205537"/>
                    <a:pt x="1730680" y="1208062"/>
                  </a:cubicBezTo>
                  <a:cubicBezTo>
                    <a:pt x="1568720" y="1239418"/>
                    <a:pt x="1442433" y="1371086"/>
                    <a:pt x="1415661" y="1535703"/>
                  </a:cubicBezTo>
                  <a:cubicBezTo>
                    <a:pt x="1409350" y="1574500"/>
                    <a:pt x="1409616" y="1613429"/>
                    <a:pt x="1414664" y="1652358"/>
                  </a:cubicBezTo>
                  <a:cubicBezTo>
                    <a:pt x="1415063" y="1655214"/>
                    <a:pt x="1414731" y="1658137"/>
                    <a:pt x="1414731" y="1662854"/>
                  </a:cubicBezTo>
                  <a:cubicBezTo>
                    <a:pt x="952632" y="1523879"/>
                    <a:pt x="481365" y="1466747"/>
                    <a:pt x="0" y="1482824"/>
                  </a:cubicBezTo>
                  <a:cubicBezTo>
                    <a:pt x="38065" y="1469604"/>
                    <a:pt x="329767" y="1374075"/>
                    <a:pt x="438981" y="1344181"/>
                  </a:cubicBezTo>
                  <a:cubicBezTo>
                    <a:pt x="620539" y="1294490"/>
                    <a:pt x="803891" y="1252770"/>
                    <a:pt x="989568" y="1221348"/>
                  </a:cubicBezTo>
                  <a:cubicBezTo>
                    <a:pt x="1112799" y="1200489"/>
                    <a:pt x="1236561" y="1184014"/>
                    <a:pt x="1360855" y="1171790"/>
                  </a:cubicBezTo>
                  <a:cubicBezTo>
                    <a:pt x="1370886" y="1170794"/>
                    <a:pt x="1374075" y="1167738"/>
                    <a:pt x="1374340" y="1157640"/>
                  </a:cubicBezTo>
                  <a:cubicBezTo>
                    <a:pt x="1376599" y="1069153"/>
                    <a:pt x="1374938" y="980732"/>
                    <a:pt x="1370155" y="892312"/>
                  </a:cubicBezTo>
                  <a:cubicBezTo>
                    <a:pt x="1364575" y="789342"/>
                    <a:pt x="1328635" y="432869"/>
                    <a:pt x="1191454" y="0"/>
                  </a:cubicBezTo>
                  <a:close/>
                </a:path>
              </a:pathLst>
            </a:custGeom>
            <a:solidFill>
              <a:schemeClr val="accent4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51E31965-3E2E-418B-956E-C4FC75C300FD}"/>
                </a:ext>
              </a:extLst>
            </p:cNvPr>
            <p:cNvSpPr/>
            <p:nvPr/>
          </p:nvSpPr>
          <p:spPr>
            <a:xfrm>
              <a:off x="495473" y="3900285"/>
              <a:ext cx="1911660" cy="1364723"/>
            </a:xfrm>
            <a:custGeom>
              <a:avLst/>
              <a:gdLst>
                <a:gd name="connsiteX0" fmla="*/ 1124225 w 1911660"/>
                <a:gd name="connsiteY0" fmla="*/ 235649 h 1364723"/>
                <a:gd name="connsiteX1" fmla="*/ 1741110 w 1911660"/>
                <a:gd name="connsiteY1" fmla="*/ 1364723 h 1364723"/>
                <a:gd name="connsiteX2" fmla="*/ 1074401 w 1911660"/>
                <a:gd name="connsiteY2" fmla="*/ 469157 h 1364723"/>
                <a:gd name="connsiteX3" fmla="*/ 0 w 1911660"/>
                <a:gd name="connsiteY3" fmla="*/ 153473 h 1364723"/>
                <a:gd name="connsiteX4" fmla="*/ 1065499 w 1911660"/>
                <a:gd name="connsiteY4" fmla="*/ 33298 h 1364723"/>
                <a:gd name="connsiteX5" fmla="*/ 1903204 w 1911660"/>
                <a:gd name="connsiteY5" fmla="*/ 452150 h 1364723"/>
                <a:gd name="connsiteX6" fmla="*/ 1906924 w 1911660"/>
                <a:gd name="connsiteY6" fmla="*/ 479055 h 1364723"/>
                <a:gd name="connsiteX7" fmla="*/ 1775788 w 1911660"/>
                <a:gd name="connsiteY7" fmla="*/ 724454 h 1364723"/>
                <a:gd name="connsiteX8" fmla="*/ 1124225 w 1911660"/>
                <a:gd name="connsiteY8" fmla="*/ 235649 h 1364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1660" h="1364723">
                  <a:moveTo>
                    <a:pt x="1124225" y="235649"/>
                  </a:moveTo>
                  <a:cubicBezTo>
                    <a:pt x="1478705" y="534260"/>
                    <a:pt x="1687101" y="907474"/>
                    <a:pt x="1741110" y="1364723"/>
                  </a:cubicBezTo>
                  <a:cubicBezTo>
                    <a:pt x="1615222" y="994366"/>
                    <a:pt x="1395798" y="692965"/>
                    <a:pt x="1074401" y="469157"/>
                  </a:cubicBezTo>
                  <a:cubicBezTo>
                    <a:pt x="752473" y="244949"/>
                    <a:pt x="393010" y="143840"/>
                    <a:pt x="0" y="153473"/>
                  </a:cubicBezTo>
                  <a:cubicBezTo>
                    <a:pt x="332491" y="4998"/>
                    <a:pt x="708096" y="-37253"/>
                    <a:pt x="1065499" y="33298"/>
                  </a:cubicBezTo>
                  <a:cubicBezTo>
                    <a:pt x="1377529" y="94947"/>
                    <a:pt x="1665444" y="241562"/>
                    <a:pt x="1903204" y="452150"/>
                  </a:cubicBezTo>
                  <a:cubicBezTo>
                    <a:pt x="1913501" y="461251"/>
                    <a:pt x="1913965" y="467230"/>
                    <a:pt x="1906924" y="479055"/>
                  </a:cubicBezTo>
                  <a:cubicBezTo>
                    <a:pt x="1861950" y="554920"/>
                    <a:pt x="1778511" y="719339"/>
                    <a:pt x="1775788" y="724454"/>
                  </a:cubicBezTo>
                  <a:cubicBezTo>
                    <a:pt x="1621068" y="479321"/>
                    <a:pt x="1407490" y="314902"/>
                    <a:pt x="1124225" y="235649"/>
                  </a:cubicBezTo>
                  <a:close/>
                </a:path>
              </a:pathLst>
            </a:custGeom>
            <a:solidFill>
              <a:schemeClr val="accent6"/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27" name="그룹 126">
              <a:extLst>
                <a:ext uri="{FF2B5EF4-FFF2-40B4-BE49-F238E27FC236}">
                  <a16:creationId xmlns:a16="http://schemas.microsoft.com/office/drawing/2014/main" id="{AD144AE4-47FF-4173-AB50-9451E231A45B}"/>
                </a:ext>
              </a:extLst>
            </p:cNvPr>
            <p:cNvGrpSpPr/>
            <p:nvPr/>
          </p:nvGrpSpPr>
          <p:grpSpPr>
            <a:xfrm>
              <a:off x="2455542" y="3797066"/>
              <a:ext cx="1501623" cy="2300001"/>
              <a:chOff x="2455542" y="3797066"/>
              <a:chExt cx="1501623" cy="2300001"/>
            </a:xfrm>
            <a:solidFill>
              <a:schemeClr val="accent2"/>
            </a:solidFill>
          </p:grpSpPr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D41B0DBF-3525-4A52-AA1D-4F965B5A97C6}"/>
                  </a:ext>
                </a:extLst>
              </p:cNvPr>
              <p:cNvSpPr/>
              <p:nvPr/>
            </p:nvSpPr>
            <p:spPr>
              <a:xfrm>
                <a:off x="2455542" y="4220901"/>
                <a:ext cx="948701" cy="1876166"/>
              </a:xfrm>
              <a:custGeom>
                <a:avLst/>
                <a:gdLst>
                  <a:gd name="connsiteX0" fmla="*/ 0 w 948701"/>
                  <a:gd name="connsiteY0" fmla="*/ 1876166 h 1876166"/>
                  <a:gd name="connsiteX1" fmla="*/ 790605 w 948701"/>
                  <a:gd name="connsiteY1" fmla="*/ 0 h 1876166"/>
                  <a:gd name="connsiteX2" fmla="*/ 925660 w 948701"/>
                  <a:gd name="connsiteY2" fmla="*/ 247259 h 1876166"/>
                  <a:gd name="connsiteX3" fmla="*/ 948313 w 948701"/>
                  <a:gd name="connsiteY3" fmla="*/ 295489 h 1876166"/>
                  <a:gd name="connsiteX4" fmla="*/ 916559 w 948701"/>
                  <a:gd name="connsiteY4" fmla="*/ 338869 h 1876166"/>
                  <a:gd name="connsiteX5" fmla="*/ 304656 w 948701"/>
                  <a:gd name="connsiteY5" fmla="*/ 1249715 h 1876166"/>
                  <a:gd name="connsiteX6" fmla="*/ 2923 w 948701"/>
                  <a:gd name="connsiteY6" fmla="*/ 1871649 h 1876166"/>
                  <a:gd name="connsiteX7" fmla="*/ 0 w 948701"/>
                  <a:gd name="connsiteY7" fmla="*/ 1876166 h 187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48701" h="1876166">
                    <a:moveTo>
                      <a:pt x="0" y="1876166"/>
                    </a:moveTo>
                    <a:cubicBezTo>
                      <a:pt x="136916" y="1198562"/>
                      <a:pt x="398790" y="573173"/>
                      <a:pt x="790605" y="0"/>
                    </a:cubicBezTo>
                    <a:cubicBezTo>
                      <a:pt x="836642" y="84103"/>
                      <a:pt x="881483" y="165482"/>
                      <a:pt x="925660" y="247259"/>
                    </a:cubicBezTo>
                    <a:cubicBezTo>
                      <a:pt x="934230" y="263203"/>
                      <a:pt x="951502" y="279146"/>
                      <a:pt x="948313" y="295489"/>
                    </a:cubicBezTo>
                    <a:cubicBezTo>
                      <a:pt x="945191" y="311432"/>
                      <a:pt x="927919" y="324652"/>
                      <a:pt x="916559" y="338869"/>
                    </a:cubicBezTo>
                    <a:cubicBezTo>
                      <a:pt x="687037" y="625322"/>
                      <a:pt x="482494" y="928517"/>
                      <a:pt x="304656" y="1249715"/>
                    </a:cubicBezTo>
                    <a:cubicBezTo>
                      <a:pt x="192851" y="1451601"/>
                      <a:pt x="92008" y="1658735"/>
                      <a:pt x="2923" y="1871649"/>
                    </a:cubicBezTo>
                    <a:cubicBezTo>
                      <a:pt x="2325" y="1873310"/>
                      <a:pt x="1063" y="1874705"/>
                      <a:pt x="0" y="1876166"/>
                    </a:cubicBezTo>
                    <a:close/>
                  </a:path>
                </a:pathLst>
              </a:custGeom>
              <a:grpFill/>
              <a:ln w="6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29D2C1F4-82CC-49D8-92D4-8465EFBFFC38}"/>
                  </a:ext>
                </a:extLst>
              </p:cNvPr>
              <p:cNvSpPr/>
              <p:nvPr/>
            </p:nvSpPr>
            <p:spPr>
              <a:xfrm>
                <a:off x="3380006" y="3797066"/>
                <a:ext cx="577159" cy="552645"/>
              </a:xfrm>
              <a:custGeom>
                <a:avLst/>
                <a:gdLst>
                  <a:gd name="connsiteX0" fmla="*/ 114861 w 577159"/>
                  <a:gd name="connsiteY0" fmla="*/ 552646 h 552645"/>
                  <a:gd name="connsiteX1" fmla="*/ 165016 w 577159"/>
                  <a:gd name="connsiteY1" fmla="*/ 363182 h 552645"/>
                  <a:gd name="connsiteX2" fmla="*/ 154388 w 577159"/>
                  <a:gd name="connsiteY2" fmla="*/ 331893 h 552645"/>
                  <a:gd name="connsiteX3" fmla="*/ 0 w 577159"/>
                  <a:gd name="connsiteY3" fmla="*/ 214375 h 552645"/>
                  <a:gd name="connsiteX4" fmla="*/ 195044 w 577159"/>
                  <a:gd name="connsiteY4" fmla="*/ 204012 h 552645"/>
                  <a:gd name="connsiteX5" fmla="*/ 217033 w 577159"/>
                  <a:gd name="connsiteY5" fmla="*/ 188201 h 552645"/>
                  <a:gd name="connsiteX6" fmla="*/ 282468 w 577159"/>
                  <a:gd name="connsiteY6" fmla="*/ 0 h 552645"/>
                  <a:gd name="connsiteX7" fmla="*/ 353948 w 577159"/>
                  <a:gd name="connsiteY7" fmla="*/ 184614 h 552645"/>
                  <a:gd name="connsiteX8" fmla="*/ 374875 w 577159"/>
                  <a:gd name="connsiteY8" fmla="*/ 199295 h 552645"/>
                  <a:gd name="connsiteX9" fmla="*/ 577159 w 577159"/>
                  <a:gd name="connsiteY9" fmla="*/ 200292 h 552645"/>
                  <a:gd name="connsiteX10" fmla="*/ 424366 w 577159"/>
                  <a:gd name="connsiteY10" fmla="*/ 325117 h 552645"/>
                  <a:gd name="connsiteX11" fmla="*/ 413936 w 577159"/>
                  <a:gd name="connsiteY11" fmla="*/ 356739 h 552645"/>
                  <a:gd name="connsiteX12" fmla="*/ 470204 w 577159"/>
                  <a:gd name="connsiteY12" fmla="*/ 542814 h 552645"/>
                  <a:gd name="connsiteX13" fmla="*/ 304590 w 577159"/>
                  <a:gd name="connsiteY13" fmla="*/ 436058 h 552645"/>
                  <a:gd name="connsiteX14" fmla="*/ 279346 w 577159"/>
                  <a:gd name="connsiteY14" fmla="*/ 436058 h 552645"/>
                  <a:gd name="connsiteX15" fmla="*/ 114861 w 577159"/>
                  <a:gd name="connsiteY15" fmla="*/ 552646 h 552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77159" h="552645">
                    <a:moveTo>
                      <a:pt x="114861" y="552646"/>
                    </a:moveTo>
                    <a:cubicBezTo>
                      <a:pt x="128080" y="502756"/>
                      <a:pt x="159636" y="377997"/>
                      <a:pt x="165016" y="363182"/>
                    </a:cubicBezTo>
                    <a:cubicBezTo>
                      <a:pt x="170198" y="348900"/>
                      <a:pt x="166810" y="340728"/>
                      <a:pt x="154388" y="331893"/>
                    </a:cubicBezTo>
                    <a:cubicBezTo>
                      <a:pt x="105361" y="296950"/>
                      <a:pt x="1595" y="220553"/>
                      <a:pt x="0" y="214375"/>
                    </a:cubicBezTo>
                    <a:cubicBezTo>
                      <a:pt x="34212" y="212316"/>
                      <a:pt x="164020" y="204809"/>
                      <a:pt x="195044" y="204012"/>
                    </a:cubicBezTo>
                    <a:cubicBezTo>
                      <a:pt x="206869" y="203746"/>
                      <a:pt x="213047" y="200890"/>
                      <a:pt x="217033" y="188201"/>
                    </a:cubicBezTo>
                    <a:cubicBezTo>
                      <a:pt x="235766" y="129077"/>
                      <a:pt x="276356" y="3056"/>
                      <a:pt x="282468" y="0"/>
                    </a:cubicBezTo>
                    <a:cubicBezTo>
                      <a:pt x="296153" y="35009"/>
                      <a:pt x="344781" y="157576"/>
                      <a:pt x="353948" y="184614"/>
                    </a:cubicBezTo>
                    <a:cubicBezTo>
                      <a:pt x="357802" y="196040"/>
                      <a:pt x="363382" y="199295"/>
                      <a:pt x="374875" y="199295"/>
                    </a:cubicBezTo>
                    <a:cubicBezTo>
                      <a:pt x="431607" y="199162"/>
                      <a:pt x="562876" y="200292"/>
                      <a:pt x="577159" y="200292"/>
                    </a:cubicBezTo>
                    <a:cubicBezTo>
                      <a:pt x="549590" y="223078"/>
                      <a:pt x="451138" y="305121"/>
                      <a:pt x="424366" y="325117"/>
                    </a:cubicBezTo>
                    <a:cubicBezTo>
                      <a:pt x="412143" y="334218"/>
                      <a:pt x="409020" y="342057"/>
                      <a:pt x="413936" y="356739"/>
                    </a:cubicBezTo>
                    <a:cubicBezTo>
                      <a:pt x="433069" y="413803"/>
                      <a:pt x="472662" y="536503"/>
                      <a:pt x="470204" y="542814"/>
                    </a:cubicBezTo>
                    <a:cubicBezTo>
                      <a:pt x="436590" y="521157"/>
                      <a:pt x="326180" y="450872"/>
                      <a:pt x="304590" y="436058"/>
                    </a:cubicBezTo>
                    <a:cubicBezTo>
                      <a:pt x="295356" y="429747"/>
                      <a:pt x="289244" y="428751"/>
                      <a:pt x="279346" y="436058"/>
                    </a:cubicBezTo>
                    <a:cubicBezTo>
                      <a:pt x="229389" y="472861"/>
                      <a:pt x="121238" y="548726"/>
                      <a:pt x="114861" y="552646"/>
                    </a:cubicBezTo>
                    <a:close/>
                  </a:path>
                </a:pathLst>
              </a:custGeom>
              <a:grpFill/>
              <a:ln w="66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28" name="자유형: 도형 127">
              <a:extLst>
                <a:ext uri="{FF2B5EF4-FFF2-40B4-BE49-F238E27FC236}">
                  <a16:creationId xmlns:a16="http://schemas.microsoft.com/office/drawing/2014/main" id="{85904BA5-0EB1-4581-8DB2-BB9819ECE30E}"/>
                </a:ext>
              </a:extLst>
            </p:cNvPr>
            <p:cNvSpPr/>
            <p:nvPr/>
          </p:nvSpPr>
          <p:spPr>
            <a:xfrm>
              <a:off x="2209146" y="2086114"/>
              <a:ext cx="1494449" cy="1250542"/>
            </a:xfrm>
            <a:custGeom>
              <a:avLst/>
              <a:gdLst>
                <a:gd name="connsiteX0" fmla="*/ 1100708 w 1494449"/>
                <a:gd name="connsiteY0" fmla="*/ 256560 h 1250542"/>
                <a:gd name="connsiteX1" fmla="*/ 1108547 w 1494449"/>
                <a:gd name="connsiteY1" fmla="*/ 316880 h 1250542"/>
                <a:gd name="connsiteX2" fmla="*/ 1031885 w 1494449"/>
                <a:gd name="connsiteY2" fmla="*/ 446023 h 1250542"/>
                <a:gd name="connsiteX3" fmla="*/ 841957 w 1494449"/>
                <a:gd name="connsiteY3" fmla="*/ 466086 h 1250542"/>
                <a:gd name="connsiteX4" fmla="*/ 741180 w 1494449"/>
                <a:gd name="connsiteY4" fmla="*/ 278416 h 1250542"/>
                <a:gd name="connsiteX5" fmla="*/ 741778 w 1494449"/>
                <a:gd name="connsiteY5" fmla="*/ 271175 h 1250542"/>
                <a:gd name="connsiteX6" fmla="*/ 834383 w 1494449"/>
                <a:gd name="connsiteY6" fmla="*/ 279280 h 1250542"/>
                <a:gd name="connsiteX7" fmla="*/ 1070283 w 1494449"/>
                <a:gd name="connsiteY7" fmla="*/ 262140 h 1250542"/>
                <a:gd name="connsiteX8" fmla="*/ 1100708 w 1494449"/>
                <a:gd name="connsiteY8" fmla="*/ 256560 h 1250542"/>
                <a:gd name="connsiteX9" fmla="*/ 0 w 1494449"/>
                <a:gd name="connsiteY9" fmla="*/ 0 h 1250542"/>
                <a:gd name="connsiteX10" fmla="*/ 651762 w 1494449"/>
                <a:gd name="connsiteY10" fmla="*/ 1060118 h 1250542"/>
                <a:gd name="connsiteX11" fmla="*/ 1492058 w 1494449"/>
                <a:gd name="connsiteY11" fmla="*/ 643790 h 1250542"/>
                <a:gd name="connsiteX12" fmla="*/ 1494449 w 1494449"/>
                <a:gd name="connsiteY12" fmla="*/ 647909 h 1250542"/>
                <a:gd name="connsiteX13" fmla="*/ 596557 w 1494449"/>
                <a:gd name="connsiteY13" fmla="*/ 1246393 h 1250542"/>
                <a:gd name="connsiteX14" fmla="*/ 579617 w 1494449"/>
                <a:gd name="connsiteY14" fmla="*/ 1239750 h 1250542"/>
                <a:gd name="connsiteX15" fmla="*/ 346110 w 1494449"/>
                <a:gd name="connsiteY15" fmla="*/ 626518 h 1250542"/>
                <a:gd name="connsiteX16" fmla="*/ 0 w 1494449"/>
                <a:gd name="connsiteY16" fmla="*/ 0 h 1250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94449" h="1250542">
                  <a:moveTo>
                    <a:pt x="1100708" y="256560"/>
                  </a:moveTo>
                  <a:cubicBezTo>
                    <a:pt x="1101439" y="276888"/>
                    <a:pt x="1109212" y="295888"/>
                    <a:pt x="1108547" y="316880"/>
                  </a:cubicBezTo>
                  <a:cubicBezTo>
                    <a:pt x="1106687" y="374609"/>
                    <a:pt x="1078387" y="416395"/>
                    <a:pt x="1031885" y="446023"/>
                  </a:cubicBezTo>
                  <a:cubicBezTo>
                    <a:pt x="972561" y="483823"/>
                    <a:pt x="908654" y="490798"/>
                    <a:pt x="841957" y="466086"/>
                  </a:cubicBezTo>
                  <a:cubicBezTo>
                    <a:pt x="766424" y="438118"/>
                    <a:pt x="713876" y="365641"/>
                    <a:pt x="741180" y="278416"/>
                  </a:cubicBezTo>
                  <a:cubicBezTo>
                    <a:pt x="741911" y="276157"/>
                    <a:pt x="741645" y="273567"/>
                    <a:pt x="741778" y="271175"/>
                  </a:cubicBezTo>
                  <a:cubicBezTo>
                    <a:pt x="772602" y="274031"/>
                    <a:pt x="803360" y="277552"/>
                    <a:pt x="834383" y="279280"/>
                  </a:cubicBezTo>
                  <a:cubicBezTo>
                    <a:pt x="913836" y="283731"/>
                    <a:pt x="992159" y="275360"/>
                    <a:pt x="1070283" y="262140"/>
                  </a:cubicBezTo>
                  <a:cubicBezTo>
                    <a:pt x="1080447" y="260280"/>
                    <a:pt x="1090544" y="258354"/>
                    <a:pt x="1100708" y="256560"/>
                  </a:cubicBezTo>
                  <a:close/>
                  <a:moveTo>
                    <a:pt x="0" y="0"/>
                  </a:moveTo>
                  <a:cubicBezTo>
                    <a:pt x="302530" y="300338"/>
                    <a:pt x="498903" y="665912"/>
                    <a:pt x="651762" y="1060118"/>
                  </a:cubicBezTo>
                  <a:cubicBezTo>
                    <a:pt x="908322" y="873246"/>
                    <a:pt x="1179031" y="715337"/>
                    <a:pt x="1492058" y="643790"/>
                  </a:cubicBezTo>
                  <a:cubicBezTo>
                    <a:pt x="1492855" y="645185"/>
                    <a:pt x="1493652" y="646514"/>
                    <a:pt x="1494449" y="647909"/>
                  </a:cubicBezTo>
                  <a:cubicBezTo>
                    <a:pt x="1276154" y="765958"/>
                    <a:pt x="684912" y="1157906"/>
                    <a:pt x="596557" y="1246393"/>
                  </a:cubicBezTo>
                  <a:cubicBezTo>
                    <a:pt x="584666" y="1254564"/>
                    <a:pt x="582872" y="1249781"/>
                    <a:pt x="579617" y="1239750"/>
                  </a:cubicBezTo>
                  <a:cubicBezTo>
                    <a:pt x="552048" y="1124756"/>
                    <a:pt x="388493" y="714208"/>
                    <a:pt x="346110" y="626518"/>
                  </a:cubicBezTo>
                  <a:cubicBezTo>
                    <a:pt x="291038" y="512322"/>
                    <a:pt x="22387" y="40922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BF96930B-6872-459A-8832-CBDE01620A36}"/>
                </a:ext>
              </a:extLst>
            </p:cNvPr>
            <p:cNvSpPr/>
            <p:nvPr/>
          </p:nvSpPr>
          <p:spPr>
            <a:xfrm>
              <a:off x="1262692" y="2924219"/>
              <a:ext cx="1256058" cy="917837"/>
            </a:xfrm>
            <a:custGeom>
              <a:avLst/>
              <a:gdLst>
                <a:gd name="connsiteX0" fmla="*/ 1088761 w 1256058"/>
                <a:gd name="connsiteY0" fmla="*/ 633088 h 917837"/>
                <a:gd name="connsiteX1" fmla="*/ 1141630 w 1256058"/>
                <a:gd name="connsiteY1" fmla="*/ 638940 h 917837"/>
                <a:gd name="connsiteX2" fmla="*/ 1255959 w 1256058"/>
                <a:gd name="connsiteY2" fmla="*/ 779510 h 917837"/>
                <a:gd name="connsiteX3" fmla="*/ 1165612 w 1256058"/>
                <a:gd name="connsiteY3" fmla="*/ 899951 h 917837"/>
                <a:gd name="connsiteX4" fmla="*/ 1096921 w 1256058"/>
                <a:gd name="connsiteY4" fmla="*/ 916824 h 917837"/>
                <a:gd name="connsiteX5" fmla="*/ 949177 w 1256058"/>
                <a:gd name="connsiteY5" fmla="*/ 849130 h 917837"/>
                <a:gd name="connsiteX6" fmla="*/ 954292 w 1256058"/>
                <a:gd name="connsiteY6" fmla="*/ 699659 h 917837"/>
                <a:gd name="connsiteX7" fmla="*/ 1088761 w 1256058"/>
                <a:gd name="connsiteY7" fmla="*/ 633088 h 917837"/>
                <a:gd name="connsiteX8" fmla="*/ 208529 w 1256058"/>
                <a:gd name="connsiteY8" fmla="*/ 0 h 917837"/>
                <a:gd name="connsiteX9" fmla="*/ 232644 w 1256058"/>
                <a:gd name="connsiteY9" fmla="*/ 16010 h 917837"/>
                <a:gd name="connsiteX10" fmla="*/ 236364 w 1256058"/>
                <a:gd name="connsiteY10" fmla="*/ 204743 h 917837"/>
                <a:gd name="connsiteX11" fmla="*/ 71016 w 1256058"/>
                <a:gd name="connsiteY11" fmla="*/ 221218 h 917837"/>
                <a:gd name="connsiteX12" fmla="*/ 4451 w 1256058"/>
                <a:gd name="connsiteY12" fmla="*/ 143625 h 917837"/>
                <a:gd name="connsiteX13" fmla="*/ 0 w 1256058"/>
                <a:gd name="connsiteY13" fmla="*/ 132199 h 917837"/>
                <a:gd name="connsiteX14" fmla="*/ 149339 w 1256058"/>
                <a:gd name="connsiteY14" fmla="*/ 45373 h 917837"/>
                <a:gd name="connsiteX15" fmla="*/ 208529 w 1256058"/>
                <a:gd name="connsiteY15" fmla="*/ 0 h 917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56058" h="917837">
                  <a:moveTo>
                    <a:pt x="1088761" y="633088"/>
                  </a:moveTo>
                  <a:cubicBezTo>
                    <a:pt x="1105807" y="632741"/>
                    <a:pt x="1123461" y="634705"/>
                    <a:pt x="1141630" y="638940"/>
                  </a:cubicBezTo>
                  <a:cubicBezTo>
                    <a:pt x="1207663" y="654286"/>
                    <a:pt x="1258616" y="704442"/>
                    <a:pt x="1255959" y="779510"/>
                  </a:cubicBezTo>
                  <a:cubicBezTo>
                    <a:pt x="1254099" y="832988"/>
                    <a:pt x="1215635" y="878028"/>
                    <a:pt x="1165612" y="899951"/>
                  </a:cubicBezTo>
                  <a:cubicBezTo>
                    <a:pt x="1141431" y="910580"/>
                    <a:pt x="1115921" y="921209"/>
                    <a:pt x="1096921" y="916824"/>
                  </a:cubicBezTo>
                  <a:cubicBezTo>
                    <a:pt x="1030888" y="915894"/>
                    <a:pt x="983788" y="895832"/>
                    <a:pt x="949177" y="849130"/>
                  </a:cubicBezTo>
                  <a:cubicBezTo>
                    <a:pt x="918021" y="807079"/>
                    <a:pt x="920279" y="739119"/>
                    <a:pt x="954292" y="699659"/>
                  </a:cubicBezTo>
                  <a:cubicBezTo>
                    <a:pt x="991959" y="655963"/>
                    <a:pt x="1037623" y="634128"/>
                    <a:pt x="1088761" y="633088"/>
                  </a:cubicBezTo>
                  <a:close/>
                  <a:moveTo>
                    <a:pt x="208529" y="0"/>
                  </a:moveTo>
                  <a:cubicBezTo>
                    <a:pt x="216568" y="5381"/>
                    <a:pt x="224407" y="11028"/>
                    <a:pt x="232644" y="16010"/>
                  </a:cubicBezTo>
                  <a:cubicBezTo>
                    <a:pt x="300471" y="57198"/>
                    <a:pt x="306317" y="152262"/>
                    <a:pt x="236364" y="204743"/>
                  </a:cubicBezTo>
                  <a:cubicBezTo>
                    <a:pt x="184481" y="243672"/>
                    <a:pt x="127483" y="245731"/>
                    <a:pt x="71016" y="221218"/>
                  </a:cubicBezTo>
                  <a:cubicBezTo>
                    <a:pt x="38796" y="207267"/>
                    <a:pt x="12954" y="181226"/>
                    <a:pt x="4451" y="143625"/>
                  </a:cubicBezTo>
                  <a:cubicBezTo>
                    <a:pt x="3521" y="139573"/>
                    <a:pt x="4318" y="134857"/>
                    <a:pt x="0" y="132199"/>
                  </a:cubicBezTo>
                  <a:cubicBezTo>
                    <a:pt x="51219" y="105759"/>
                    <a:pt x="102704" y="79718"/>
                    <a:pt x="149339" y="45373"/>
                  </a:cubicBezTo>
                  <a:cubicBezTo>
                    <a:pt x="169335" y="30625"/>
                    <a:pt x="188799" y="15146"/>
                    <a:pt x="208529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DCD11253-726C-42AE-9CF3-2ED377DD4825}"/>
                </a:ext>
              </a:extLst>
            </p:cNvPr>
            <p:cNvSpPr/>
            <p:nvPr/>
          </p:nvSpPr>
          <p:spPr>
            <a:xfrm>
              <a:off x="2463825" y="2585350"/>
              <a:ext cx="2307542" cy="2664725"/>
            </a:xfrm>
            <a:custGeom>
              <a:avLst/>
              <a:gdLst>
                <a:gd name="connsiteX0" fmla="*/ 2307263 w 2307542"/>
                <a:gd name="connsiteY0" fmla="*/ 0 h 2664725"/>
                <a:gd name="connsiteX1" fmla="*/ 2307528 w 2307542"/>
                <a:gd name="connsiteY1" fmla="*/ 66498 h 2664725"/>
                <a:gd name="connsiteX2" fmla="*/ 2295438 w 2307542"/>
                <a:gd name="connsiteY2" fmla="*/ 81844 h 2664725"/>
                <a:gd name="connsiteX3" fmla="*/ 2061133 w 2307542"/>
                <a:gd name="connsiteY3" fmla="*/ 197169 h 2664725"/>
                <a:gd name="connsiteX4" fmla="*/ 1767106 w 2307542"/>
                <a:gd name="connsiteY4" fmla="*/ 367168 h 2664725"/>
                <a:gd name="connsiteX5" fmla="*/ 1428702 w 2307542"/>
                <a:gd name="connsiteY5" fmla="*/ 599414 h 2664725"/>
                <a:gd name="connsiteX6" fmla="*/ 1233260 w 2307542"/>
                <a:gd name="connsiteY6" fmla="*/ 754997 h 2664725"/>
                <a:gd name="connsiteX7" fmla="*/ 845764 w 2307542"/>
                <a:gd name="connsiteY7" fmla="*/ 1118844 h 2664725"/>
                <a:gd name="connsiteX8" fmla="*/ 648196 w 2307542"/>
                <a:gd name="connsiteY8" fmla="*/ 1343450 h 2664725"/>
                <a:gd name="connsiteX9" fmla="*/ 426978 w 2307542"/>
                <a:gd name="connsiteY9" fmla="*/ 1642459 h 2664725"/>
                <a:gd name="connsiteX10" fmla="*/ 210211 w 2307542"/>
                <a:gd name="connsiteY10" fmla="*/ 2025372 h 2664725"/>
                <a:gd name="connsiteX11" fmla="*/ 64460 w 2307542"/>
                <a:gd name="connsiteY11" fmla="*/ 2430008 h 2664725"/>
                <a:gd name="connsiteX12" fmla="*/ 25796 w 2307542"/>
                <a:gd name="connsiteY12" fmla="*/ 2650163 h 2664725"/>
                <a:gd name="connsiteX13" fmla="*/ 11514 w 2307542"/>
                <a:gd name="connsiteY13" fmla="*/ 2664711 h 2664725"/>
                <a:gd name="connsiteX14" fmla="*/ 287 w 2307542"/>
                <a:gd name="connsiteY14" fmla="*/ 2648834 h 2664725"/>
                <a:gd name="connsiteX15" fmla="*/ 22741 w 2307542"/>
                <a:gd name="connsiteY15" fmla="*/ 2455518 h 2664725"/>
                <a:gd name="connsiteX16" fmla="*/ 101994 w 2307542"/>
                <a:gd name="connsiteY16" fmla="*/ 2160096 h 2664725"/>
                <a:gd name="connsiteX17" fmla="*/ 276842 w 2307542"/>
                <a:gd name="connsiteY17" fmla="*/ 1776519 h 2664725"/>
                <a:gd name="connsiteX18" fmla="*/ 422195 w 2307542"/>
                <a:gd name="connsiteY18" fmla="*/ 1540154 h 2664725"/>
                <a:gd name="connsiteX19" fmla="*/ 601826 w 2307542"/>
                <a:gd name="connsiteY19" fmla="*/ 1298874 h 2664725"/>
                <a:gd name="connsiteX20" fmla="*/ 814807 w 2307542"/>
                <a:gd name="connsiteY20" fmla="*/ 1056132 h 2664725"/>
                <a:gd name="connsiteX21" fmla="*/ 1042800 w 2307542"/>
                <a:gd name="connsiteY21" fmla="*/ 831859 h 2664725"/>
                <a:gd name="connsiteX22" fmla="*/ 1205957 w 2307542"/>
                <a:gd name="connsiteY22" fmla="*/ 688565 h 2664725"/>
                <a:gd name="connsiteX23" fmla="*/ 1431161 w 2307542"/>
                <a:gd name="connsiteY23" fmla="*/ 511857 h 2664725"/>
                <a:gd name="connsiteX24" fmla="*/ 1824370 w 2307542"/>
                <a:gd name="connsiteY24" fmla="*/ 249850 h 2664725"/>
                <a:gd name="connsiteX25" fmla="*/ 2093219 w 2307542"/>
                <a:gd name="connsiteY25" fmla="*/ 101773 h 2664725"/>
                <a:gd name="connsiteX26" fmla="*/ 2295836 w 2307542"/>
                <a:gd name="connsiteY26" fmla="*/ 4517 h 2664725"/>
                <a:gd name="connsiteX27" fmla="*/ 2307263 w 2307542"/>
                <a:gd name="connsiteY27" fmla="*/ 0 h 266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307542" h="2664725">
                  <a:moveTo>
                    <a:pt x="2307263" y="0"/>
                  </a:moveTo>
                  <a:cubicBezTo>
                    <a:pt x="2307263" y="23849"/>
                    <a:pt x="2306731" y="45174"/>
                    <a:pt x="2307528" y="66498"/>
                  </a:cubicBezTo>
                  <a:cubicBezTo>
                    <a:pt x="2307861" y="76064"/>
                    <a:pt x="2302480" y="78655"/>
                    <a:pt x="2295438" y="81844"/>
                  </a:cubicBezTo>
                  <a:cubicBezTo>
                    <a:pt x="2216052" y="117717"/>
                    <a:pt x="2138127" y="156580"/>
                    <a:pt x="2061133" y="197169"/>
                  </a:cubicBezTo>
                  <a:cubicBezTo>
                    <a:pt x="1960954" y="249983"/>
                    <a:pt x="1863100" y="306915"/>
                    <a:pt x="1767106" y="367168"/>
                  </a:cubicBezTo>
                  <a:cubicBezTo>
                    <a:pt x="1651116" y="439978"/>
                    <a:pt x="1537916" y="516773"/>
                    <a:pt x="1428702" y="599414"/>
                  </a:cubicBezTo>
                  <a:cubicBezTo>
                    <a:pt x="1362271" y="649636"/>
                    <a:pt x="1297699" y="702117"/>
                    <a:pt x="1233260" y="754997"/>
                  </a:cubicBezTo>
                  <a:cubicBezTo>
                    <a:pt x="1095879" y="867665"/>
                    <a:pt x="968596" y="990963"/>
                    <a:pt x="845764" y="1118844"/>
                  </a:cubicBezTo>
                  <a:cubicBezTo>
                    <a:pt x="776741" y="1190723"/>
                    <a:pt x="711372" y="1266123"/>
                    <a:pt x="648196" y="1343450"/>
                  </a:cubicBezTo>
                  <a:cubicBezTo>
                    <a:pt x="569673" y="1439643"/>
                    <a:pt x="496067" y="1539357"/>
                    <a:pt x="426978" y="1642459"/>
                  </a:cubicBezTo>
                  <a:cubicBezTo>
                    <a:pt x="345134" y="1764627"/>
                    <a:pt x="272923" y="1892376"/>
                    <a:pt x="210211" y="2025372"/>
                  </a:cubicBezTo>
                  <a:cubicBezTo>
                    <a:pt x="148828" y="2155512"/>
                    <a:pt x="98805" y="2289970"/>
                    <a:pt x="64460" y="2430008"/>
                  </a:cubicBezTo>
                  <a:cubicBezTo>
                    <a:pt x="46722" y="2502485"/>
                    <a:pt x="31842" y="2575626"/>
                    <a:pt x="25796" y="2650163"/>
                  </a:cubicBezTo>
                  <a:cubicBezTo>
                    <a:pt x="24999" y="2659862"/>
                    <a:pt x="21744" y="2664446"/>
                    <a:pt x="11514" y="2664711"/>
                  </a:cubicBezTo>
                  <a:cubicBezTo>
                    <a:pt x="-1175" y="2665110"/>
                    <a:pt x="-311" y="2656872"/>
                    <a:pt x="287" y="2648834"/>
                  </a:cubicBezTo>
                  <a:cubicBezTo>
                    <a:pt x="5003" y="2584063"/>
                    <a:pt x="11049" y="2519492"/>
                    <a:pt x="22741" y="2455518"/>
                  </a:cubicBezTo>
                  <a:cubicBezTo>
                    <a:pt x="41142" y="2354874"/>
                    <a:pt x="67715" y="2256488"/>
                    <a:pt x="101994" y="2160096"/>
                  </a:cubicBezTo>
                  <a:cubicBezTo>
                    <a:pt x="149227" y="2027166"/>
                    <a:pt x="208750" y="1900015"/>
                    <a:pt x="276842" y="1776519"/>
                  </a:cubicBezTo>
                  <a:cubicBezTo>
                    <a:pt x="321617" y="1695339"/>
                    <a:pt x="370245" y="1616617"/>
                    <a:pt x="422195" y="1540154"/>
                  </a:cubicBezTo>
                  <a:cubicBezTo>
                    <a:pt x="478463" y="1457181"/>
                    <a:pt x="538118" y="1376533"/>
                    <a:pt x="601826" y="1298874"/>
                  </a:cubicBezTo>
                  <a:cubicBezTo>
                    <a:pt x="670185" y="1215635"/>
                    <a:pt x="740536" y="1134256"/>
                    <a:pt x="814807" y="1056132"/>
                  </a:cubicBezTo>
                  <a:cubicBezTo>
                    <a:pt x="888346" y="978806"/>
                    <a:pt x="964145" y="904004"/>
                    <a:pt x="1042800" y="831859"/>
                  </a:cubicBezTo>
                  <a:cubicBezTo>
                    <a:pt x="1096211" y="782898"/>
                    <a:pt x="1150486" y="735001"/>
                    <a:pt x="1205957" y="688565"/>
                  </a:cubicBezTo>
                  <a:cubicBezTo>
                    <a:pt x="1279165" y="627315"/>
                    <a:pt x="1354365" y="568590"/>
                    <a:pt x="1431161" y="511857"/>
                  </a:cubicBezTo>
                  <a:cubicBezTo>
                    <a:pt x="1557979" y="418188"/>
                    <a:pt x="1689248" y="331030"/>
                    <a:pt x="1824370" y="249850"/>
                  </a:cubicBezTo>
                  <a:cubicBezTo>
                    <a:pt x="1912126" y="197169"/>
                    <a:pt x="2001610" y="147611"/>
                    <a:pt x="2093219" y="101773"/>
                  </a:cubicBezTo>
                  <a:cubicBezTo>
                    <a:pt x="2160182" y="68225"/>
                    <a:pt x="2227212" y="34744"/>
                    <a:pt x="2295836" y="4517"/>
                  </a:cubicBezTo>
                  <a:cubicBezTo>
                    <a:pt x="2298626" y="3322"/>
                    <a:pt x="2301416" y="2325"/>
                    <a:pt x="2307263" y="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633F74E0-2171-4168-BB60-4E362A891C25}"/>
                </a:ext>
              </a:extLst>
            </p:cNvPr>
            <p:cNvSpPr/>
            <p:nvPr/>
          </p:nvSpPr>
          <p:spPr>
            <a:xfrm>
              <a:off x="2503373" y="4351743"/>
              <a:ext cx="794297" cy="1557255"/>
            </a:xfrm>
            <a:custGeom>
              <a:avLst/>
              <a:gdLst>
                <a:gd name="connsiteX0" fmla="*/ 0 w 794297"/>
                <a:gd name="connsiteY0" fmla="*/ 1556392 h 1557255"/>
                <a:gd name="connsiteX1" fmla="*/ 27569 w 794297"/>
                <a:gd name="connsiteY1" fmla="*/ 1464384 h 1557255"/>
                <a:gd name="connsiteX2" fmla="*/ 130937 w 794297"/>
                <a:gd name="connsiteY2" fmla="*/ 1164644 h 1557255"/>
                <a:gd name="connsiteX3" fmla="*/ 224739 w 794297"/>
                <a:gd name="connsiteY3" fmla="*/ 933262 h 1557255"/>
                <a:gd name="connsiteX4" fmla="*/ 359794 w 794297"/>
                <a:gd name="connsiteY4" fmla="*/ 646609 h 1557255"/>
                <a:gd name="connsiteX5" fmla="*/ 481165 w 794297"/>
                <a:gd name="connsiteY5" fmla="*/ 422401 h 1557255"/>
                <a:gd name="connsiteX6" fmla="*/ 627913 w 794297"/>
                <a:gd name="connsiteY6" fmla="*/ 183313 h 1557255"/>
                <a:gd name="connsiteX7" fmla="*/ 748221 w 794297"/>
                <a:gd name="connsiteY7" fmla="*/ 7468 h 1557255"/>
                <a:gd name="connsiteX8" fmla="*/ 766224 w 794297"/>
                <a:gd name="connsiteY8" fmla="*/ 8531 h 1557255"/>
                <a:gd name="connsiteX9" fmla="*/ 792066 w 794297"/>
                <a:gd name="connsiteY9" fmla="*/ 56561 h 1557255"/>
                <a:gd name="connsiteX10" fmla="*/ 788811 w 794297"/>
                <a:gd name="connsiteY10" fmla="*/ 76026 h 1557255"/>
                <a:gd name="connsiteX11" fmla="*/ 670429 w 794297"/>
                <a:gd name="connsiteY11" fmla="*/ 235263 h 1557255"/>
                <a:gd name="connsiteX12" fmla="*/ 575698 w 794297"/>
                <a:gd name="connsiteY12" fmla="*/ 377892 h 1557255"/>
                <a:gd name="connsiteX13" fmla="*/ 462896 w 794297"/>
                <a:gd name="connsiteY13" fmla="*/ 556793 h 1557255"/>
                <a:gd name="connsiteX14" fmla="*/ 338071 w 794297"/>
                <a:gd name="connsiteY14" fmla="*/ 778941 h 1557255"/>
                <a:gd name="connsiteX15" fmla="*/ 248654 w 794297"/>
                <a:gd name="connsiteY15" fmla="*/ 955981 h 1557255"/>
                <a:gd name="connsiteX16" fmla="*/ 128080 w 794297"/>
                <a:gd name="connsiteY16" fmla="*/ 1223701 h 1557255"/>
                <a:gd name="connsiteX17" fmla="*/ 44841 w 794297"/>
                <a:gd name="connsiteY17" fmla="*/ 1441199 h 1557255"/>
                <a:gd name="connsiteX18" fmla="*/ 3056 w 794297"/>
                <a:gd name="connsiteY18" fmla="*/ 1557255 h 1557255"/>
                <a:gd name="connsiteX19" fmla="*/ 0 w 794297"/>
                <a:gd name="connsiteY19" fmla="*/ 1556392 h 1557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4297" h="1557255">
                  <a:moveTo>
                    <a:pt x="0" y="1556392"/>
                  </a:moveTo>
                  <a:cubicBezTo>
                    <a:pt x="9168" y="1525700"/>
                    <a:pt x="18136" y="1495009"/>
                    <a:pt x="27569" y="1464384"/>
                  </a:cubicBezTo>
                  <a:cubicBezTo>
                    <a:pt x="58726" y="1363341"/>
                    <a:pt x="93735" y="1263627"/>
                    <a:pt x="130937" y="1164644"/>
                  </a:cubicBezTo>
                  <a:cubicBezTo>
                    <a:pt x="160233" y="1086653"/>
                    <a:pt x="192054" y="1009858"/>
                    <a:pt x="224739" y="933262"/>
                  </a:cubicBezTo>
                  <a:cubicBezTo>
                    <a:pt x="266258" y="836005"/>
                    <a:pt x="311698" y="740609"/>
                    <a:pt x="359794" y="646609"/>
                  </a:cubicBezTo>
                  <a:cubicBezTo>
                    <a:pt x="398524" y="570943"/>
                    <a:pt x="438915" y="496141"/>
                    <a:pt x="481165" y="422401"/>
                  </a:cubicBezTo>
                  <a:cubicBezTo>
                    <a:pt x="527667" y="341288"/>
                    <a:pt x="576229" y="261238"/>
                    <a:pt x="627913" y="183313"/>
                  </a:cubicBezTo>
                  <a:cubicBezTo>
                    <a:pt x="667174" y="124123"/>
                    <a:pt x="708295" y="66194"/>
                    <a:pt x="748221" y="7468"/>
                  </a:cubicBezTo>
                  <a:cubicBezTo>
                    <a:pt x="755595" y="-3360"/>
                    <a:pt x="760710" y="-1899"/>
                    <a:pt x="766224" y="8531"/>
                  </a:cubicBezTo>
                  <a:cubicBezTo>
                    <a:pt x="774727" y="24608"/>
                    <a:pt x="783164" y="40751"/>
                    <a:pt x="792066" y="56561"/>
                  </a:cubicBezTo>
                  <a:cubicBezTo>
                    <a:pt x="796517" y="64400"/>
                    <a:pt x="793727" y="69449"/>
                    <a:pt x="788811" y="76026"/>
                  </a:cubicBezTo>
                  <a:cubicBezTo>
                    <a:pt x="748952" y="128839"/>
                    <a:pt x="708628" y="181254"/>
                    <a:pt x="670429" y="235263"/>
                  </a:cubicBezTo>
                  <a:cubicBezTo>
                    <a:pt x="637479" y="281832"/>
                    <a:pt x="607851" y="330725"/>
                    <a:pt x="575698" y="377892"/>
                  </a:cubicBezTo>
                  <a:cubicBezTo>
                    <a:pt x="535971" y="436153"/>
                    <a:pt x="499301" y="496406"/>
                    <a:pt x="462896" y="556793"/>
                  </a:cubicBezTo>
                  <a:cubicBezTo>
                    <a:pt x="418985" y="629536"/>
                    <a:pt x="377332" y="703607"/>
                    <a:pt x="338071" y="778941"/>
                  </a:cubicBezTo>
                  <a:cubicBezTo>
                    <a:pt x="307513" y="837534"/>
                    <a:pt x="277950" y="896724"/>
                    <a:pt x="248654" y="955981"/>
                  </a:cubicBezTo>
                  <a:cubicBezTo>
                    <a:pt x="205341" y="1043804"/>
                    <a:pt x="165349" y="1133155"/>
                    <a:pt x="128080" y="1223701"/>
                  </a:cubicBezTo>
                  <a:cubicBezTo>
                    <a:pt x="98585" y="1295448"/>
                    <a:pt x="69421" y="1367460"/>
                    <a:pt x="44841" y="1441199"/>
                  </a:cubicBezTo>
                  <a:cubicBezTo>
                    <a:pt x="31821" y="1480194"/>
                    <a:pt x="17073" y="1518592"/>
                    <a:pt x="3056" y="1557255"/>
                  </a:cubicBezTo>
                  <a:cubicBezTo>
                    <a:pt x="1993" y="1556990"/>
                    <a:pt x="996" y="1556658"/>
                    <a:pt x="0" y="155639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66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6" name="Graphic 26">
            <a:extLst>
              <a:ext uri="{FF2B5EF4-FFF2-40B4-BE49-F238E27FC236}">
                <a16:creationId xmlns:a16="http://schemas.microsoft.com/office/drawing/2014/main" id="{74DAEE37-29E4-44DD-9F1F-683BE234F821}"/>
              </a:ext>
            </a:extLst>
          </p:cNvPr>
          <p:cNvGrpSpPr/>
          <p:nvPr/>
        </p:nvGrpSpPr>
        <p:grpSpPr>
          <a:xfrm>
            <a:off x="3272781" y="4778092"/>
            <a:ext cx="2410559" cy="1956780"/>
            <a:chOff x="1909260" y="41261"/>
            <a:chExt cx="8368215" cy="6792927"/>
          </a:xfrm>
        </p:grpSpPr>
        <p:sp>
          <p:nvSpPr>
            <p:cNvPr id="138" name="Freeform: Shape 47">
              <a:extLst>
                <a:ext uri="{FF2B5EF4-FFF2-40B4-BE49-F238E27FC236}">
                  <a16:creationId xmlns:a16="http://schemas.microsoft.com/office/drawing/2014/main" id="{E1EA5B3B-5F45-4E19-A3A8-DD542765F301}"/>
                </a:ext>
              </a:extLst>
            </p:cNvPr>
            <p:cNvSpPr/>
            <p:nvPr/>
          </p:nvSpPr>
          <p:spPr>
            <a:xfrm>
              <a:off x="3138487" y="1204913"/>
              <a:ext cx="2809875" cy="4229100"/>
            </a:xfrm>
            <a:custGeom>
              <a:avLst/>
              <a:gdLst>
                <a:gd name="connsiteX0" fmla="*/ 2814638 w 2809875"/>
                <a:gd name="connsiteY0" fmla="*/ 0 h 4229100"/>
                <a:gd name="connsiteX1" fmla="*/ 2814638 w 2809875"/>
                <a:gd name="connsiteY1" fmla="*/ 3486150 h 4229100"/>
                <a:gd name="connsiteX2" fmla="*/ 0 w 2809875"/>
                <a:gd name="connsiteY2" fmla="*/ 4229100 h 4229100"/>
                <a:gd name="connsiteX3" fmla="*/ 71438 w 2809875"/>
                <a:gd name="connsiteY3" fmla="*/ 1343025 h 422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4229100">
                  <a:moveTo>
                    <a:pt x="2814638" y="0"/>
                  </a:moveTo>
                  <a:lnTo>
                    <a:pt x="2814638" y="3486150"/>
                  </a:lnTo>
                  <a:lnTo>
                    <a:pt x="0" y="4229100"/>
                  </a:lnTo>
                  <a:lnTo>
                    <a:pt x="71438" y="1343025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48">
              <a:extLst>
                <a:ext uri="{FF2B5EF4-FFF2-40B4-BE49-F238E27FC236}">
                  <a16:creationId xmlns:a16="http://schemas.microsoft.com/office/drawing/2014/main" id="{CCC72649-206E-452A-A4C8-CCD8B91CD9A6}"/>
                </a:ext>
              </a:extLst>
            </p:cNvPr>
            <p:cNvSpPr/>
            <p:nvPr/>
          </p:nvSpPr>
          <p:spPr>
            <a:xfrm>
              <a:off x="5930914" y="1207770"/>
              <a:ext cx="2743200" cy="4219575"/>
            </a:xfrm>
            <a:custGeom>
              <a:avLst/>
              <a:gdLst>
                <a:gd name="connsiteX0" fmla="*/ 0 w 2743200"/>
                <a:gd name="connsiteY0" fmla="*/ 0 h 4219575"/>
                <a:gd name="connsiteX1" fmla="*/ 6668 w 2743200"/>
                <a:gd name="connsiteY1" fmla="*/ 3486150 h 4219575"/>
                <a:gd name="connsiteX2" fmla="*/ 2714625 w 2743200"/>
                <a:gd name="connsiteY2" fmla="*/ 4226243 h 4219575"/>
                <a:gd name="connsiteX3" fmla="*/ 2746058 w 2743200"/>
                <a:gd name="connsiteY3" fmla="*/ 1337310 h 42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4219575">
                  <a:moveTo>
                    <a:pt x="0" y="0"/>
                  </a:moveTo>
                  <a:lnTo>
                    <a:pt x="6668" y="3486150"/>
                  </a:lnTo>
                  <a:lnTo>
                    <a:pt x="2714625" y="4226243"/>
                  </a:lnTo>
                  <a:lnTo>
                    <a:pt x="2746058" y="133731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49">
              <a:extLst>
                <a:ext uri="{FF2B5EF4-FFF2-40B4-BE49-F238E27FC236}">
                  <a16:creationId xmlns:a16="http://schemas.microsoft.com/office/drawing/2014/main" id="{C0ADEA16-F98A-4CBA-A717-E93B9A179FA5}"/>
                </a:ext>
              </a:extLst>
            </p:cNvPr>
            <p:cNvSpPr/>
            <p:nvPr/>
          </p:nvSpPr>
          <p:spPr>
            <a:xfrm>
              <a:off x="2310764" y="41261"/>
              <a:ext cx="3638549" cy="2524126"/>
            </a:xfrm>
            <a:custGeom>
              <a:avLst/>
              <a:gdLst>
                <a:gd name="connsiteX0" fmla="*/ 3642360 w 3638550"/>
                <a:gd name="connsiteY0" fmla="*/ 1185863 h 2524125"/>
                <a:gd name="connsiteX1" fmla="*/ 2727960 w 3638550"/>
                <a:gd name="connsiteY1" fmla="*/ 0 h 2524125"/>
                <a:gd name="connsiteX2" fmla="*/ 0 w 3638550"/>
                <a:gd name="connsiteY2" fmla="*/ 1385888 h 2524125"/>
                <a:gd name="connsiteX3" fmla="*/ 899160 w 3638550"/>
                <a:gd name="connsiteY3" fmla="*/ 2528888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8550" h="2524125">
                  <a:moveTo>
                    <a:pt x="3642360" y="1185863"/>
                  </a:moveTo>
                  <a:lnTo>
                    <a:pt x="2727960" y="0"/>
                  </a:lnTo>
                  <a:lnTo>
                    <a:pt x="0" y="1385888"/>
                  </a:lnTo>
                  <a:lnTo>
                    <a:pt x="899160" y="252888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50">
              <a:extLst>
                <a:ext uri="{FF2B5EF4-FFF2-40B4-BE49-F238E27FC236}">
                  <a16:creationId xmlns:a16="http://schemas.microsoft.com/office/drawing/2014/main" id="{50FDDAB2-053F-4BF4-BB19-95F68F804DC7}"/>
                </a:ext>
              </a:extLst>
            </p:cNvPr>
            <p:cNvSpPr/>
            <p:nvPr/>
          </p:nvSpPr>
          <p:spPr>
            <a:xfrm>
              <a:off x="5930914" y="41261"/>
              <a:ext cx="3629024" cy="2524126"/>
            </a:xfrm>
            <a:custGeom>
              <a:avLst/>
              <a:gdLst>
                <a:gd name="connsiteX0" fmla="*/ 900113 w 3629025"/>
                <a:gd name="connsiteY0" fmla="*/ 0 h 2524125"/>
                <a:gd name="connsiteX1" fmla="*/ 0 w 3629025"/>
                <a:gd name="connsiteY1" fmla="*/ 1185863 h 2524125"/>
                <a:gd name="connsiteX2" fmla="*/ 2743200 w 3629025"/>
                <a:gd name="connsiteY2" fmla="*/ 2528888 h 2524125"/>
                <a:gd name="connsiteX3" fmla="*/ 3629025 w 3629025"/>
                <a:gd name="connsiteY3" fmla="*/ 1385888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9025" h="2524125">
                  <a:moveTo>
                    <a:pt x="900113" y="0"/>
                  </a:moveTo>
                  <a:lnTo>
                    <a:pt x="0" y="1185863"/>
                  </a:lnTo>
                  <a:lnTo>
                    <a:pt x="2743200" y="2528888"/>
                  </a:lnTo>
                  <a:lnTo>
                    <a:pt x="3629025" y="138588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51">
              <a:extLst>
                <a:ext uri="{FF2B5EF4-FFF2-40B4-BE49-F238E27FC236}">
                  <a16:creationId xmlns:a16="http://schemas.microsoft.com/office/drawing/2014/main" id="{F1045CC1-B69B-41E3-8A83-288EF8CE55F8}"/>
                </a:ext>
              </a:extLst>
            </p:cNvPr>
            <p:cNvSpPr/>
            <p:nvPr/>
          </p:nvSpPr>
          <p:spPr>
            <a:xfrm>
              <a:off x="3138487" y="2547938"/>
              <a:ext cx="2809875" cy="4286250"/>
            </a:xfrm>
            <a:custGeom>
              <a:avLst/>
              <a:gdLst>
                <a:gd name="connsiteX0" fmla="*/ 2814638 w 2809875"/>
                <a:gd name="connsiteY0" fmla="*/ 1385888 h 4286250"/>
                <a:gd name="connsiteX1" fmla="*/ 2814638 w 2809875"/>
                <a:gd name="connsiteY1" fmla="*/ 4286250 h 4286250"/>
                <a:gd name="connsiteX2" fmla="*/ 0 w 2809875"/>
                <a:gd name="connsiteY2" fmla="*/ 2886075 h 4286250"/>
                <a:gd name="connsiteX3" fmla="*/ 71438 w 2809875"/>
                <a:gd name="connsiteY3" fmla="*/ 0 h 428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4286250">
                  <a:moveTo>
                    <a:pt x="2814638" y="1385888"/>
                  </a:moveTo>
                  <a:lnTo>
                    <a:pt x="2814638" y="4286250"/>
                  </a:lnTo>
                  <a:lnTo>
                    <a:pt x="0" y="2886075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52">
              <a:extLst>
                <a:ext uri="{FF2B5EF4-FFF2-40B4-BE49-F238E27FC236}">
                  <a16:creationId xmlns:a16="http://schemas.microsoft.com/office/drawing/2014/main" id="{E1705819-3653-42DC-BC3E-D80C70CEEA93}"/>
                </a:ext>
              </a:extLst>
            </p:cNvPr>
            <p:cNvSpPr/>
            <p:nvPr/>
          </p:nvSpPr>
          <p:spPr>
            <a:xfrm>
              <a:off x="5930914" y="2547937"/>
              <a:ext cx="2743200" cy="4286249"/>
            </a:xfrm>
            <a:custGeom>
              <a:avLst/>
              <a:gdLst>
                <a:gd name="connsiteX0" fmla="*/ 2714625 w 2743200"/>
                <a:gd name="connsiteY0" fmla="*/ 2886075 h 4286250"/>
                <a:gd name="connsiteX1" fmla="*/ 0 w 2743200"/>
                <a:gd name="connsiteY1" fmla="*/ 4286250 h 4286250"/>
                <a:gd name="connsiteX2" fmla="*/ 0 w 2743200"/>
                <a:gd name="connsiteY2" fmla="*/ 1385888 h 4286250"/>
                <a:gd name="connsiteX3" fmla="*/ 2743200 w 2743200"/>
                <a:gd name="connsiteY3" fmla="*/ 0 h 428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4286250">
                  <a:moveTo>
                    <a:pt x="2714625" y="2886075"/>
                  </a:moveTo>
                  <a:lnTo>
                    <a:pt x="0" y="4286250"/>
                  </a:lnTo>
                  <a:lnTo>
                    <a:pt x="0" y="1385888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53">
              <a:extLst>
                <a:ext uri="{FF2B5EF4-FFF2-40B4-BE49-F238E27FC236}">
                  <a16:creationId xmlns:a16="http://schemas.microsoft.com/office/drawing/2014/main" id="{3336F1C5-A254-4F84-9331-0DD6C7928BAA}"/>
                </a:ext>
              </a:extLst>
            </p:cNvPr>
            <p:cNvSpPr/>
            <p:nvPr/>
          </p:nvSpPr>
          <p:spPr>
            <a:xfrm>
              <a:off x="5953125" y="2433638"/>
              <a:ext cx="4324350" cy="1495425"/>
            </a:xfrm>
            <a:custGeom>
              <a:avLst/>
              <a:gdLst>
                <a:gd name="connsiteX0" fmla="*/ 0 w 4324350"/>
                <a:gd name="connsiteY0" fmla="*/ 1500188 h 1495425"/>
                <a:gd name="connsiteX1" fmla="*/ 1543050 w 4324350"/>
                <a:gd name="connsiteY1" fmla="*/ 1427798 h 1495425"/>
                <a:gd name="connsiteX2" fmla="*/ 4329113 w 4324350"/>
                <a:gd name="connsiteY2" fmla="*/ 0 h 1495425"/>
                <a:gd name="connsiteX3" fmla="*/ 2743200 w 4324350"/>
                <a:gd name="connsiteY3" fmla="*/ 114300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50" h="1495425">
                  <a:moveTo>
                    <a:pt x="0" y="1500188"/>
                  </a:moveTo>
                  <a:lnTo>
                    <a:pt x="1543050" y="1427798"/>
                  </a:lnTo>
                  <a:lnTo>
                    <a:pt x="4329113" y="0"/>
                  </a:lnTo>
                  <a:lnTo>
                    <a:pt x="2743200" y="11430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54">
              <a:extLst>
                <a:ext uri="{FF2B5EF4-FFF2-40B4-BE49-F238E27FC236}">
                  <a16:creationId xmlns:a16="http://schemas.microsoft.com/office/drawing/2014/main" id="{BAE0F8F5-2241-4561-B331-BB2D5422B054}"/>
                </a:ext>
              </a:extLst>
            </p:cNvPr>
            <p:cNvSpPr/>
            <p:nvPr/>
          </p:nvSpPr>
          <p:spPr>
            <a:xfrm>
              <a:off x="1909260" y="2433532"/>
              <a:ext cx="4038600" cy="1495425"/>
            </a:xfrm>
            <a:custGeom>
              <a:avLst/>
              <a:gdLst>
                <a:gd name="connsiteX0" fmla="*/ 1300665 w 4038600"/>
                <a:gd name="connsiteY0" fmla="*/ 114405 h 1495425"/>
                <a:gd name="connsiteX1" fmla="*/ 4043865 w 4038600"/>
                <a:gd name="connsiteY1" fmla="*/ 1500293 h 1495425"/>
                <a:gd name="connsiteX2" fmla="*/ 2672265 w 4038600"/>
                <a:gd name="connsiteY2" fmla="*/ 1427903 h 1495425"/>
                <a:gd name="connsiteX3" fmla="*/ 502 w 4038600"/>
                <a:gd name="connsiteY3" fmla="*/ 105 h 1495425"/>
                <a:gd name="connsiteX4" fmla="*/ 1300665 w 4038600"/>
                <a:gd name="connsiteY4" fmla="*/ 114405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8600" h="1495425">
                  <a:moveTo>
                    <a:pt x="1300665" y="114405"/>
                  </a:moveTo>
                  <a:lnTo>
                    <a:pt x="4043865" y="1500293"/>
                  </a:lnTo>
                  <a:lnTo>
                    <a:pt x="2672265" y="1427903"/>
                  </a:lnTo>
                  <a:cubicBezTo>
                    <a:pt x="2672265" y="1427903"/>
                    <a:pt x="-42360" y="-14182"/>
                    <a:pt x="502" y="105"/>
                  </a:cubicBezTo>
                  <a:cubicBezTo>
                    <a:pt x="43365" y="14393"/>
                    <a:pt x="1300665" y="114405"/>
                    <a:pt x="1300665" y="1144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7" name="Freeform: Shape 393">
            <a:extLst>
              <a:ext uri="{FF2B5EF4-FFF2-40B4-BE49-F238E27FC236}">
                <a16:creationId xmlns:a16="http://schemas.microsoft.com/office/drawing/2014/main" id="{BEC72C33-623D-4ABA-B28A-3616261D7C5B}"/>
              </a:ext>
            </a:extLst>
          </p:cNvPr>
          <p:cNvSpPr/>
          <p:nvPr/>
        </p:nvSpPr>
        <p:spPr>
          <a:xfrm>
            <a:off x="6586279" y="1096804"/>
            <a:ext cx="974324" cy="1465355"/>
          </a:xfrm>
          <a:custGeom>
            <a:avLst/>
            <a:gdLst>
              <a:gd name="connsiteX0" fmla="*/ 1382768 w 2520742"/>
              <a:gd name="connsiteY0" fmla="*/ 3791123 h 3791122"/>
              <a:gd name="connsiteX1" fmla="*/ 1142742 w 2520742"/>
              <a:gd name="connsiteY1" fmla="*/ 3791123 h 3791122"/>
              <a:gd name="connsiteX2" fmla="*/ 1137277 w 2520742"/>
              <a:gd name="connsiteY2" fmla="*/ 3788846 h 3791122"/>
              <a:gd name="connsiteX3" fmla="*/ 1009293 w 2520742"/>
              <a:gd name="connsiteY3" fmla="*/ 3668605 h 3791122"/>
              <a:gd name="connsiteX4" fmla="*/ 976500 w 2520742"/>
              <a:gd name="connsiteY4" fmla="*/ 3640822 h 3791122"/>
              <a:gd name="connsiteX5" fmla="*/ 775188 w 2520742"/>
              <a:gd name="connsiteY5" fmla="*/ 3416282 h 3791122"/>
              <a:gd name="connsiteX6" fmla="*/ 771545 w 2520742"/>
              <a:gd name="connsiteY6" fmla="*/ 3403073 h 3791122"/>
              <a:gd name="connsiteX7" fmla="*/ 741029 w 2520742"/>
              <a:gd name="connsiteY7" fmla="*/ 3200395 h 3791122"/>
              <a:gd name="connsiteX8" fmla="*/ 737841 w 2520742"/>
              <a:gd name="connsiteY8" fmla="*/ 3138908 h 3791122"/>
              <a:gd name="connsiteX9" fmla="*/ 738752 w 2520742"/>
              <a:gd name="connsiteY9" fmla="*/ 2954448 h 3791122"/>
              <a:gd name="connsiteX10" fmla="*/ 739207 w 2520742"/>
              <a:gd name="connsiteY10" fmla="*/ 2936230 h 3791122"/>
              <a:gd name="connsiteX11" fmla="*/ 742395 w 2520742"/>
              <a:gd name="connsiteY11" fmla="*/ 2717155 h 3791122"/>
              <a:gd name="connsiteX12" fmla="*/ 742851 w 2520742"/>
              <a:gd name="connsiteY12" fmla="*/ 2696204 h 3791122"/>
              <a:gd name="connsiteX13" fmla="*/ 702771 w 2520742"/>
              <a:gd name="connsiteY13" fmla="*/ 2615588 h 3791122"/>
              <a:gd name="connsiteX14" fmla="*/ 645383 w 2520742"/>
              <a:gd name="connsiteY14" fmla="*/ 2476218 h 3791122"/>
              <a:gd name="connsiteX15" fmla="*/ 460467 w 2520742"/>
              <a:gd name="connsiteY15" fmla="*/ 2217063 h 3791122"/>
              <a:gd name="connsiteX16" fmla="*/ 266442 w 2520742"/>
              <a:gd name="connsiteY16" fmla="*/ 2001632 h 3791122"/>
              <a:gd name="connsiteX17" fmla="*/ 8198 w 2520742"/>
              <a:gd name="connsiteY17" fmla="*/ 1384487 h 3791122"/>
              <a:gd name="connsiteX18" fmla="*/ 0 w 2520742"/>
              <a:gd name="connsiteY18" fmla="*/ 1303871 h 3791122"/>
              <a:gd name="connsiteX19" fmla="*/ 0 w 2520742"/>
              <a:gd name="connsiteY19" fmla="*/ 1185453 h 3791122"/>
              <a:gd name="connsiteX20" fmla="*/ 2277 w 2520742"/>
              <a:gd name="connsiteY20" fmla="*/ 1172700 h 3791122"/>
              <a:gd name="connsiteX21" fmla="*/ 165331 w 2520742"/>
              <a:gd name="connsiteY21" fmla="*/ 622052 h 3791122"/>
              <a:gd name="connsiteX22" fmla="*/ 930499 w 2520742"/>
              <a:gd name="connsiteY22" fmla="*/ 38611 h 3791122"/>
              <a:gd name="connsiteX23" fmla="*/ 1477048 w 2520742"/>
              <a:gd name="connsiteY23" fmla="*/ 16294 h 3791122"/>
              <a:gd name="connsiteX24" fmla="*/ 2093281 w 2520742"/>
              <a:gd name="connsiteY24" fmla="*/ 298677 h 3791122"/>
              <a:gd name="connsiteX25" fmla="*/ 2513669 w 2520742"/>
              <a:gd name="connsiteY25" fmla="*/ 1388131 h 3791122"/>
              <a:gd name="connsiteX26" fmla="*/ 2264078 w 2520742"/>
              <a:gd name="connsiteY26" fmla="*/ 1993434 h 3791122"/>
              <a:gd name="connsiteX27" fmla="*/ 2075519 w 2520742"/>
              <a:gd name="connsiteY27" fmla="*/ 2202033 h 3791122"/>
              <a:gd name="connsiteX28" fmla="*/ 1829116 w 2520742"/>
              <a:gd name="connsiteY28" fmla="*/ 2589627 h 3791122"/>
              <a:gd name="connsiteX29" fmla="*/ 1779927 w 2520742"/>
              <a:gd name="connsiteY29" fmla="*/ 2695293 h 3791122"/>
              <a:gd name="connsiteX30" fmla="*/ 1780382 w 2520742"/>
              <a:gd name="connsiteY30" fmla="*/ 2718521 h 3791122"/>
              <a:gd name="connsiteX31" fmla="*/ 1784481 w 2520742"/>
              <a:gd name="connsiteY31" fmla="*/ 2932131 h 3791122"/>
              <a:gd name="connsiteX32" fmla="*/ 1783571 w 2520742"/>
              <a:gd name="connsiteY32" fmla="*/ 2955814 h 3791122"/>
              <a:gd name="connsiteX33" fmla="*/ 1783115 w 2520742"/>
              <a:gd name="connsiteY33" fmla="*/ 3141186 h 3791122"/>
              <a:gd name="connsiteX34" fmla="*/ 1780382 w 2520742"/>
              <a:gd name="connsiteY34" fmla="*/ 3197207 h 3791122"/>
              <a:gd name="connsiteX35" fmla="*/ 1750778 w 2520742"/>
              <a:gd name="connsiteY35" fmla="*/ 3402618 h 3791122"/>
              <a:gd name="connsiteX36" fmla="*/ 1747134 w 2520742"/>
              <a:gd name="connsiteY36" fmla="*/ 3415826 h 3791122"/>
              <a:gd name="connsiteX37" fmla="*/ 1543089 w 2520742"/>
              <a:gd name="connsiteY37" fmla="*/ 3640367 h 3791122"/>
              <a:gd name="connsiteX38" fmla="*/ 1512574 w 2520742"/>
              <a:gd name="connsiteY38" fmla="*/ 3667239 h 3791122"/>
              <a:gd name="connsiteX39" fmla="*/ 1399620 w 2520742"/>
              <a:gd name="connsiteY39" fmla="*/ 3786568 h 3791122"/>
              <a:gd name="connsiteX40" fmla="*/ 1382768 w 2520742"/>
              <a:gd name="connsiteY40" fmla="*/ 3791123 h 3791122"/>
              <a:gd name="connsiteX41" fmla="*/ 1561307 w 2520742"/>
              <a:gd name="connsiteY41" fmla="*/ 1757051 h 3791122"/>
              <a:gd name="connsiteX42" fmla="*/ 1573149 w 2520742"/>
              <a:gd name="connsiteY42" fmla="*/ 1704218 h 3791122"/>
              <a:gd name="connsiteX43" fmla="*/ 1716163 w 2520742"/>
              <a:gd name="connsiteY43" fmla="*/ 1844499 h 3791122"/>
              <a:gd name="connsiteX44" fmla="*/ 1791313 w 2520742"/>
              <a:gd name="connsiteY44" fmla="*/ 1818083 h 3791122"/>
              <a:gd name="connsiteX45" fmla="*/ 1839136 w 2520742"/>
              <a:gd name="connsiteY45" fmla="*/ 1725169 h 3791122"/>
              <a:gd name="connsiteX46" fmla="*/ 1785848 w 2520742"/>
              <a:gd name="connsiteY46" fmla="*/ 1624969 h 3791122"/>
              <a:gd name="connsiteX47" fmla="*/ 1744857 w 2520742"/>
              <a:gd name="connsiteY47" fmla="*/ 1595364 h 3791122"/>
              <a:gd name="connsiteX48" fmla="*/ 1748956 w 2520742"/>
              <a:gd name="connsiteY48" fmla="*/ 1542075 h 3791122"/>
              <a:gd name="connsiteX49" fmla="*/ 1650577 w 2520742"/>
              <a:gd name="connsiteY49" fmla="*/ 1467381 h 3791122"/>
              <a:gd name="connsiteX50" fmla="*/ 1572238 w 2520742"/>
              <a:gd name="connsiteY50" fmla="*/ 1504728 h 3791122"/>
              <a:gd name="connsiteX51" fmla="*/ 1540812 w 2520742"/>
              <a:gd name="connsiteY51" fmla="*/ 1486054 h 3791122"/>
              <a:gd name="connsiteX52" fmla="*/ 1470671 w 2520742"/>
              <a:gd name="connsiteY52" fmla="*/ 1474668 h 3791122"/>
              <a:gd name="connsiteX53" fmla="*/ 1369560 w 2520742"/>
              <a:gd name="connsiteY53" fmla="*/ 1547086 h 3791122"/>
              <a:gd name="connsiteX54" fmla="*/ 1383679 w 2520742"/>
              <a:gd name="connsiteY54" fmla="*/ 1800775 h 3791122"/>
              <a:gd name="connsiteX55" fmla="*/ 1411917 w 2520742"/>
              <a:gd name="connsiteY55" fmla="*/ 1838123 h 3791122"/>
              <a:gd name="connsiteX56" fmla="*/ 1352253 w 2520742"/>
              <a:gd name="connsiteY56" fmla="*/ 1940145 h 3791122"/>
              <a:gd name="connsiteX57" fmla="*/ 1368194 w 2520742"/>
              <a:gd name="connsiteY57" fmla="*/ 2159675 h 3791122"/>
              <a:gd name="connsiteX58" fmla="*/ 1528970 w 2520742"/>
              <a:gd name="connsiteY58" fmla="*/ 2227539 h 3791122"/>
              <a:gd name="connsiteX59" fmla="*/ 1645112 w 2520742"/>
              <a:gd name="connsiteY59" fmla="*/ 2163319 h 3791122"/>
              <a:gd name="connsiteX60" fmla="*/ 1666063 w 2520742"/>
              <a:gd name="connsiteY60" fmla="*/ 2159220 h 3791122"/>
              <a:gd name="connsiteX61" fmla="*/ 1721628 w 2520742"/>
              <a:gd name="connsiteY61" fmla="*/ 2173795 h 3791122"/>
              <a:gd name="connsiteX62" fmla="*/ 1866919 w 2520742"/>
              <a:gd name="connsiteY62" fmla="*/ 2113674 h 3791122"/>
              <a:gd name="connsiteX63" fmla="*/ 1891969 w 2520742"/>
              <a:gd name="connsiteY63" fmla="*/ 2032603 h 3791122"/>
              <a:gd name="connsiteX64" fmla="*/ 1891969 w 2520742"/>
              <a:gd name="connsiteY64" fmla="*/ 1965195 h 3791122"/>
              <a:gd name="connsiteX65" fmla="*/ 1931139 w 2520742"/>
              <a:gd name="connsiteY65" fmla="*/ 1971572 h 3791122"/>
              <a:gd name="connsiteX66" fmla="*/ 2122431 w 2520742"/>
              <a:gd name="connsiteY66" fmla="*/ 1813528 h 3791122"/>
              <a:gd name="connsiteX67" fmla="*/ 2116054 w 2520742"/>
              <a:gd name="connsiteY67" fmla="*/ 1712872 h 3791122"/>
              <a:gd name="connsiteX68" fmla="*/ 2116054 w 2520742"/>
              <a:gd name="connsiteY68" fmla="*/ 1712872 h 3791122"/>
              <a:gd name="connsiteX69" fmla="*/ 2124253 w 2520742"/>
              <a:gd name="connsiteY69" fmla="*/ 1709684 h 3791122"/>
              <a:gd name="connsiteX70" fmla="*/ 2252236 w 2520742"/>
              <a:gd name="connsiteY70" fmla="*/ 1617681 h 3791122"/>
              <a:gd name="connsiteX71" fmla="*/ 2280019 w 2520742"/>
              <a:gd name="connsiteY71" fmla="*/ 1238741 h 3791122"/>
              <a:gd name="connsiteX72" fmla="*/ 2123797 w 2520742"/>
              <a:gd name="connsiteY72" fmla="*/ 1150382 h 3791122"/>
              <a:gd name="connsiteX73" fmla="*/ 2015854 w 2520742"/>
              <a:gd name="connsiteY73" fmla="*/ 1284287 h 3791122"/>
              <a:gd name="connsiteX74" fmla="*/ 2029973 w 2520742"/>
              <a:gd name="connsiteY74" fmla="*/ 1335298 h 3791122"/>
              <a:gd name="connsiteX75" fmla="*/ 1925673 w 2520742"/>
              <a:gd name="connsiteY75" fmla="*/ 1309337 h 3791122"/>
              <a:gd name="connsiteX76" fmla="*/ 1784481 w 2520742"/>
              <a:gd name="connsiteY76" fmla="*/ 1359893 h 3791122"/>
              <a:gd name="connsiteX77" fmla="*/ 1753055 w 2520742"/>
              <a:gd name="connsiteY77" fmla="*/ 1423201 h 3791122"/>
              <a:gd name="connsiteX78" fmla="*/ 1758520 w 2520742"/>
              <a:gd name="connsiteY78" fmla="*/ 1441875 h 3791122"/>
              <a:gd name="connsiteX79" fmla="*/ 1807710 w 2520742"/>
              <a:gd name="connsiteY79" fmla="*/ 1548452 h 3791122"/>
              <a:gd name="connsiteX80" fmla="*/ 1823651 w 2520742"/>
              <a:gd name="connsiteY80" fmla="*/ 1580789 h 3791122"/>
              <a:gd name="connsiteX81" fmla="*/ 1888781 w 2520742"/>
              <a:gd name="connsiteY81" fmla="*/ 1767527 h 3791122"/>
              <a:gd name="connsiteX82" fmla="*/ 1743035 w 2520742"/>
              <a:gd name="connsiteY82" fmla="*/ 1895966 h 3791122"/>
              <a:gd name="connsiteX83" fmla="*/ 1710697 w 2520742"/>
              <a:gd name="connsiteY83" fmla="*/ 1926026 h 3791122"/>
              <a:gd name="connsiteX84" fmla="*/ 1588179 w 2520742"/>
              <a:gd name="connsiteY84" fmla="*/ 2056287 h 3791122"/>
              <a:gd name="connsiteX85" fmla="*/ 1568595 w 2520742"/>
              <a:gd name="connsiteY85" fmla="*/ 2005275 h 3791122"/>
              <a:gd name="connsiteX86" fmla="*/ 1662874 w 2520742"/>
              <a:gd name="connsiteY86" fmla="*/ 1871371 h 3791122"/>
              <a:gd name="connsiteX87" fmla="*/ 1561307 w 2520742"/>
              <a:gd name="connsiteY87" fmla="*/ 1757051 h 3791122"/>
              <a:gd name="connsiteX88" fmla="*/ 776555 w 2520742"/>
              <a:gd name="connsiteY88" fmla="*/ 1591265 h 3791122"/>
              <a:gd name="connsiteX89" fmla="*/ 709602 w 2520742"/>
              <a:gd name="connsiteY89" fmla="*/ 1654118 h 3791122"/>
              <a:gd name="connsiteX90" fmla="*/ 685919 w 2520742"/>
              <a:gd name="connsiteY90" fmla="*/ 1756596 h 3791122"/>
              <a:gd name="connsiteX91" fmla="*/ 805248 w 2520742"/>
              <a:gd name="connsiteY91" fmla="*/ 1843133 h 3791122"/>
              <a:gd name="connsiteX92" fmla="*/ 949173 w 2520742"/>
              <a:gd name="connsiteY92" fmla="*/ 1705585 h 3791122"/>
              <a:gd name="connsiteX93" fmla="*/ 960104 w 2520742"/>
              <a:gd name="connsiteY93" fmla="*/ 1756140 h 3791122"/>
              <a:gd name="connsiteX94" fmla="*/ 858992 w 2520742"/>
              <a:gd name="connsiteY94" fmla="*/ 1861806 h 3791122"/>
              <a:gd name="connsiteX95" fmla="*/ 953272 w 2520742"/>
              <a:gd name="connsiteY95" fmla="*/ 2004820 h 3791122"/>
              <a:gd name="connsiteX96" fmla="*/ 933232 w 2520742"/>
              <a:gd name="connsiteY96" fmla="*/ 2055376 h 3791122"/>
              <a:gd name="connsiteX97" fmla="*/ 804338 w 2520742"/>
              <a:gd name="connsiteY97" fmla="*/ 1901431 h 3791122"/>
              <a:gd name="connsiteX98" fmla="*/ 746494 w 2520742"/>
              <a:gd name="connsiteY98" fmla="*/ 1885946 h 3791122"/>
              <a:gd name="connsiteX99" fmla="*/ 627165 w 2520742"/>
              <a:gd name="connsiteY99" fmla="*/ 1711050 h 3791122"/>
              <a:gd name="connsiteX100" fmla="*/ 703681 w 2520742"/>
              <a:gd name="connsiteY100" fmla="*/ 1573502 h 3791122"/>
              <a:gd name="connsiteX101" fmla="*/ 712791 w 2520742"/>
              <a:gd name="connsiteY101" fmla="*/ 1557561 h 3791122"/>
              <a:gd name="connsiteX102" fmla="*/ 764257 w 2520742"/>
              <a:gd name="connsiteY102" fmla="*/ 1438231 h 3791122"/>
              <a:gd name="connsiteX103" fmla="*/ 768812 w 2520742"/>
              <a:gd name="connsiteY103" fmla="*/ 1426389 h 3791122"/>
              <a:gd name="connsiteX104" fmla="*/ 716890 w 2520742"/>
              <a:gd name="connsiteY104" fmla="*/ 1337120 h 3791122"/>
              <a:gd name="connsiteX105" fmla="*/ 578431 w 2520742"/>
              <a:gd name="connsiteY105" fmla="*/ 1310248 h 3791122"/>
              <a:gd name="connsiteX106" fmla="*/ 490527 w 2520742"/>
              <a:gd name="connsiteY106" fmla="*/ 1335298 h 3791122"/>
              <a:gd name="connsiteX107" fmla="*/ 503736 w 2520742"/>
              <a:gd name="connsiteY107" fmla="*/ 1290208 h 3791122"/>
              <a:gd name="connsiteX108" fmla="*/ 373930 w 2520742"/>
              <a:gd name="connsiteY108" fmla="*/ 1148561 h 3791122"/>
              <a:gd name="connsiteX109" fmla="*/ 227729 w 2520742"/>
              <a:gd name="connsiteY109" fmla="*/ 1266524 h 3791122"/>
              <a:gd name="connsiteX110" fmla="*/ 209966 w 2520742"/>
              <a:gd name="connsiteY110" fmla="*/ 1483777 h 3791122"/>
              <a:gd name="connsiteX111" fmla="*/ 379851 w 2520742"/>
              <a:gd name="connsiteY111" fmla="*/ 1701030 h 3791122"/>
              <a:gd name="connsiteX112" fmla="*/ 408090 w 2520742"/>
              <a:gd name="connsiteY112" fmla="*/ 1711961 h 3791122"/>
              <a:gd name="connsiteX113" fmla="*/ 398981 w 2520742"/>
              <a:gd name="connsiteY113" fmla="*/ 1763883 h 3791122"/>
              <a:gd name="connsiteX114" fmla="*/ 398525 w 2520742"/>
              <a:gd name="connsiteY114" fmla="*/ 1817172 h 3791122"/>
              <a:gd name="connsiteX115" fmla="*/ 564312 w 2520742"/>
              <a:gd name="connsiteY115" fmla="*/ 1971116 h 3791122"/>
              <a:gd name="connsiteX116" fmla="*/ 629442 w 2520742"/>
              <a:gd name="connsiteY116" fmla="*/ 1963829 h 3791122"/>
              <a:gd name="connsiteX117" fmla="*/ 628531 w 2520742"/>
              <a:gd name="connsiteY117" fmla="*/ 1979314 h 3791122"/>
              <a:gd name="connsiteX118" fmla="*/ 633086 w 2520742"/>
              <a:gd name="connsiteY118" fmla="*/ 2057198 h 3791122"/>
              <a:gd name="connsiteX119" fmla="*/ 745128 w 2520742"/>
              <a:gd name="connsiteY119" fmla="*/ 2171517 h 3791122"/>
              <a:gd name="connsiteX120" fmla="*/ 853982 w 2520742"/>
              <a:gd name="connsiteY120" fmla="*/ 2157398 h 3791122"/>
              <a:gd name="connsiteX121" fmla="*/ 877211 w 2520742"/>
              <a:gd name="connsiteY121" fmla="*/ 2162408 h 3791122"/>
              <a:gd name="connsiteX122" fmla="*/ 936876 w 2520742"/>
              <a:gd name="connsiteY122" fmla="*/ 2205677 h 3791122"/>
              <a:gd name="connsiteX123" fmla="*/ 1034799 w 2520742"/>
              <a:gd name="connsiteY123" fmla="*/ 2227539 h 3791122"/>
              <a:gd name="connsiteX124" fmla="*/ 1174169 w 2520742"/>
              <a:gd name="connsiteY124" fmla="*/ 2118684 h 3791122"/>
              <a:gd name="connsiteX125" fmla="*/ 1151851 w 2520742"/>
              <a:gd name="connsiteY125" fmla="*/ 1903253 h 3791122"/>
              <a:gd name="connsiteX126" fmla="*/ 1106761 w 2520742"/>
              <a:gd name="connsiteY126" fmla="*/ 1838123 h 3791122"/>
              <a:gd name="connsiteX127" fmla="*/ 1116326 w 2520742"/>
              <a:gd name="connsiteY127" fmla="*/ 1826736 h 3791122"/>
              <a:gd name="connsiteX128" fmla="*/ 1181912 w 2520742"/>
              <a:gd name="connsiteY128" fmla="*/ 1665504 h 3791122"/>
              <a:gd name="connsiteX129" fmla="*/ 1120880 w 2520742"/>
              <a:gd name="connsiteY129" fmla="*/ 1507916 h 3791122"/>
              <a:gd name="connsiteX130" fmla="*/ 966025 w 2520742"/>
              <a:gd name="connsiteY130" fmla="*/ 1491520 h 3791122"/>
              <a:gd name="connsiteX131" fmla="*/ 947807 w 2520742"/>
              <a:gd name="connsiteY131" fmla="*/ 1503817 h 3791122"/>
              <a:gd name="connsiteX132" fmla="*/ 878122 w 2520742"/>
              <a:gd name="connsiteY132" fmla="*/ 1466925 h 3791122"/>
              <a:gd name="connsiteX133" fmla="*/ 772456 w 2520742"/>
              <a:gd name="connsiteY133" fmla="*/ 1542531 h 3791122"/>
              <a:gd name="connsiteX134" fmla="*/ 776555 w 2520742"/>
              <a:gd name="connsiteY134" fmla="*/ 1591265 h 3791122"/>
              <a:gd name="connsiteX135" fmla="*/ 1617784 w 2520742"/>
              <a:gd name="connsiteY135" fmla="*/ 559199 h 3791122"/>
              <a:gd name="connsiteX136" fmla="*/ 1705687 w 2520742"/>
              <a:gd name="connsiteY136" fmla="*/ 673974 h 3791122"/>
              <a:gd name="connsiteX137" fmla="*/ 1827294 w 2520742"/>
              <a:gd name="connsiteY137" fmla="*/ 661677 h 3791122"/>
              <a:gd name="connsiteX138" fmla="*/ 1961199 w 2520742"/>
              <a:gd name="connsiteY138" fmla="*/ 534149 h 3791122"/>
              <a:gd name="connsiteX139" fmla="*/ 1931594 w 2520742"/>
              <a:gd name="connsiteY139" fmla="*/ 391591 h 3791122"/>
              <a:gd name="connsiteX140" fmla="*/ 1797690 w 2520742"/>
              <a:gd name="connsiteY140" fmla="*/ 358798 h 3791122"/>
              <a:gd name="connsiteX141" fmla="*/ 1781293 w 2520742"/>
              <a:gd name="connsiteY141" fmla="*/ 351966 h 3791122"/>
              <a:gd name="connsiteX142" fmla="*/ 1686103 w 2520742"/>
              <a:gd name="connsiteY142" fmla="*/ 245389 h 3791122"/>
              <a:gd name="connsiteX143" fmla="*/ 1579981 w 2520742"/>
              <a:gd name="connsiteY143" fmla="*/ 201210 h 3791122"/>
              <a:gd name="connsiteX144" fmla="*/ 1431958 w 2520742"/>
              <a:gd name="connsiteY144" fmla="*/ 279093 h 3791122"/>
              <a:gd name="connsiteX145" fmla="*/ 1404630 w 2520742"/>
              <a:gd name="connsiteY145" fmla="*/ 566031 h 3791122"/>
              <a:gd name="connsiteX146" fmla="*/ 1449265 w 2520742"/>
              <a:gd name="connsiteY146" fmla="*/ 651657 h 3791122"/>
              <a:gd name="connsiteX147" fmla="*/ 1373659 w 2520742"/>
              <a:gd name="connsiteY147" fmla="*/ 859345 h 3791122"/>
              <a:gd name="connsiteX148" fmla="*/ 1480236 w 2520742"/>
              <a:gd name="connsiteY148" fmla="*/ 1056103 h 3791122"/>
              <a:gd name="connsiteX149" fmla="*/ 1411462 w 2520742"/>
              <a:gd name="connsiteY149" fmla="*/ 1434588 h 3791122"/>
              <a:gd name="connsiteX150" fmla="*/ 1415561 w 2520742"/>
              <a:gd name="connsiteY150" fmla="*/ 1434132 h 3791122"/>
              <a:gd name="connsiteX151" fmla="*/ 1568139 w 2520742"/>
              <a:gd name="connsiteY151" fmla="*/ 1434588 h 3791122"/>
              <a:gd name="connsiteX152" fmla="*/ 1578615 w 2520742"/>
              <a:gd name="connsiteY152" fmla="*/ 1433221 h 3791122"/>
              <a:gd name="connsiteX153" fmla="*/ 1698400 w 2520742"/>
              <a:gd name="connsiteY153" fmla="*/ 1409537 h 3791122"/>
              <a:gd name="connsiteX154" fmla="*/ 1957555 w 2520742"/>
              <a:gd name="connsiteY154" fmla="*/ 1255593 h 3791122"/>
              <a:gd name="connsiteX155" fmla="*/ 1978506 w 2520742"/>
              <a:gd name="connsiteY155" fmla="*/ 1171333 h 3791122"/>
              <a:gd name="connsiteX156" fmla="*/ 1912009 w 2520742"/>
              <a:gd name="connsiteY156" fmla="*/ 1150382 h 3791122"/>
              <a:gd name="connsiteX157" fmla="*/ 1848701 w 2520742"/>
              <a:gd name="connsiteY157" fmla="*/ 1113035 h 3791122"/>
              <a:gd name="connsiteX158" fmla="*/ 1637824 w 2520742"/>
              <a:gd name="connsiteY158" fmla="*/ 1144006 h 3791122"/>
              <a:gd name="connsiteX159" fmla="*/ 1543089 w 2520742"/>
              <a:gd name="connsiteY159" fmla="*/ 1234642 h 3791122"/>
              <a:gd name="connsiteX160" fmla="*/ 1522593 w 2520742"/>
              <a:gd name="connsiteY160" fmla="*/ 1184542 h 3791122"/>
              <a:gd name="connsiteX161" fmla="*/ 1600021 w 2520742"/>
              <a:gd name="connsiteY161" fmla="*/ 1072044 h 3791122"/>
              <a:gd name="connsiteX162" fmla="*/ 1542634 w 2520742"/>
              <a:gd name="connsiteY162" fmla="*/ 948159 h 3791122"/>
              <a:gd name="connsiteX163" fmla="*/ 1573605 w 2520742"/>
              <a:gd name="connsiteY163" fmla="*/ 903069 h 3791122"/>
              <a:gd name="connsiteX164" fmla="*/ 1585447 w 2520742"/>
              <a:gd name="connsiteY164" fmla="*/ 911267 h 3791122"/>
              <a:gd name="connsiteX165" fmla="*/ 1655587 w 2520742"/>
              <a:gd name="connsiteY165" fmla="*/ 1071588 h 3791122"/>
              <a:gd name="connsiteX166" fmla="*/ 1661508 w 2520742"/>
              <a:gd name="connsiteY166" fmla="*/ 1090717 h 3791122"/>
              <a:gd name="connsiteX167" fmla="*/ 1809076 w 2520742"/>
              <a:gd name="connsiteY167" fmla="*/ 1074321 h 3791122"/>
              <a:gd name="connsiteX168" fmla="*/ 1811809 w 2520742"/>
              <a:gd name="connsiteY168" fmla="*/ 1054281 h 3791122"/>
              <a:gd name="connsiteX169" fmla="*/ 1800878 w 2520742"/>
              <a:gd name="connsiteY169" fmla="*/ 963189 h 3791122"/>
              <a:gd name="connsiteX170" fmla="*/ 1794502 w 2520742"/>
              <a:gd name="connsiteY170" fmla="*/ 948159 h 3791122"/>
              <a:gd name="connsiteX171" fmla="*/ 1733470 w 2520742"/>
              <a:gd name="connsiteY171" fmla="*/ 790116 h 3791122"/>
              <a:gd name="connsiteX172" fmla="*/ 1748045 w 2520742"/>
              <a:gd name="connsiteY172" fmla="*/ 733184 h 3791122"/>
              <a:gd name="connsiteX173" fmla="*/ 1645567 w 2520742"/>
              <a:gd name="connsiteY173" fmla="*/ 704945 h 3791122"/>
              <a:gd name="connsiteX174" fmla="*/ 1563129 w 2520742"/>
              <a:gd name="connsiteY174" fmla="*/ 573318 h 3791122"/>
              <a:gd name="connsiteX175" fmla="*/ 1543089 w 2520742"/>
              <a:gd name="connsiteY175" fmla="*/ 542803 h 3791122"/>
              <a:gd name="connsiteX176" fmla="*/ 1453820 w 2520742"/>
              <a:gd name="connsiteY176" fmla="*/ 433948 h 3791122"/>
              <a:gd name="connsiteX177" fmla="*/ 1506197 w 2520742"/>
              <a:gd name="connsiteY177" fmla="*/ 421651 h 3791122"/>
              <a:gd name="connsiteX178" fmla="*/ 1597289 w 2520742"/>
              <a:gd name="connsiteY178" fmla="*/ 501356 h 3791122"/>
              <a:gd name="connsiteX179" fmla="*/ 1711608 w 2520742"/>
              <a:gd name="connsiteY179" fmla="*/ 453077 h 3791122"/>
              <a:gd name="connsiteX180" fmla="*/ 1752599 w 2520742"/>
              <a:gd name="connsiteY180" fmla="*/ 489514 h 3791122"/>
              <a:gd name="connsiteX181" fmla="*/ 1617784 w 2520742"/>
              <a:gd name="connsiteY181" fmla="*/ 559199 h 3791122"/>
              <a:gd name="connsiteX182" fmla="*/ 1068047 w 2520742"/>
              <a:gd name="connsiteY182" fmla="*/ 433948 h 3791122"/>
              <a:gd name="connsiteX183" fmla="*/ 975134 w 2520742"/>
              <a:gd name="connsiteY183" fmla="*/ 544624 h 3791122"/>
              <a:gd name="connsiteX184" fmla="*/ 959193 w 2520742"/>
              <a:gd name="connsiteY184" fmla="*/ 566942 h 3791122"/>
              <a:gd name="connsiteX185" fmla="*/ 818457 w 2520742"/>
              <a:gd name="connsiteY185" fmla="*/ 726807 h 3791122"/>
              <a:gd name="connsiteX186" fmla="*/ 772000 w 2520742"/>
              <a:gd name="connsiteY186" fmla="*/ 734095 h 3791122"/>
              <a:gd name="connsiteX187" fmla="*/ 775644 w 2520742"/>
              <a:gd name="connsiteY187" fmla="*/ 744570 h 3791122"/>
              <a:gd name="connsiteX188" fmla="*/ 723722 w 2520742"/>
              <a:gd name="connsiteY188" fmla="*/ 949981 h 3791122"/>
              <a:gd name="connsiteX189" fmla="*/ 719622 w 2520742"/>
              <a:gd name="connsiteY189" fmla="*/ 962279 h 3791122"/>
              <a:gd name="connsiteX190" fmla="*/ 709147 w 2520742"/>
              <a:gd name="connsiteY190" fmla="*/ 1056103 h 3791122"/>
              <a:gd name="connsiteX191" fmla="*/ 710969 w 2520742"/>
              <a:gd name="connsiteY191" fmla="*/ 1071588 h 3791122"/>
              <a:gd name="connsiteX192" fmla="*/ 859903 w 2520742"/>
              <a:gd name="connsiteY192" fmla="*/ 1090262 h 3791122"/>
              <a:gd name="connsiteX193" fmla="*/ 865824 w 2520742"/>
              <a:gd name="connsiteY193" fmla="*/ 1077054 h 3791122"/>
              <a:gd name="connsiteX194" fmla="*/ 870834 w 2520742"/>
              <a:gd name="connsiteY194" fmla="*/ 1014201 h 3791122"/>
              <a:gd name="connsiteX195" fmla="*/ 947351 w 2520742"/>
              <a:gd name="connsiteY195" fmla="*/ 902614 h 3791122"/>
              <a:gd name="connsiteX196" fmla="*/ 978322 w 2520742"/>
              <a:gd name="connsiteY196" fmla="*/ 947704 h 3791122"/>
              <a:gd name="connsiteX197" fmla="*/ 920935 w 2520742"/>
              <a:gd name="connsiteY197" fmla="*/ 1070677 h 3791122"/>
              <a:gd name="connsiteX198" fmla="*/ 998362 w 2520742"/>
              <a:gd name="connsiteY198" fmla="*/ 1184086 h 3791122"/>
              <a:gd name="connsiteX199" fmla="*/ 977867 w 2520742"/>
              <a:gd name="connsiteY199" fmla="*/ 1234186 h 3791122"/>
              <a:gd name="connsiteX200" fmla="*/ 883132 w 2520742"/>
              <a:gd name="connsiteY200" fmla="*/ 1143550 h 3791122"/>
              <a:gd name="connsiteX201" fmla="*/ 669978 w 2520742"/>
              <a:gd name="connsiteY201" fmla="*/ 1110758 h 3791122"/>
              <a:gd name="connsiteX202" fmla="*/ 542450 w 2520742"/>
              <a:gd name="connsiteY202" fmla="*/ 1169512 h 3791122"/>
              <a:gd name="connsiteX203" fmla="*/ 564312 w 2520742"/>
              <a:gd name="connsiteY203" fmla="*/ 1256504 h 3791122"/>
              <a:gd name="connsiteX204" fmla="*/ 725088 w 2520742"/>
              <a:gd name="connsiteY204" fmla="*/ 1277000 h 3791122"/>
              <a:gd name="connsiteX205" fmla="*/ 822556 w 2520742"/>
              <a:gd name="connsiteY205" fmla="*/ 1408627 h 3791122"/>
              <a:gd name="connsiteX206" fmla="*/ 943707 w 2520742"/>
              <a:gd name="connsiteY206" fmla="*/ 1432766 h 3791122"/>
              <a:gd name="connsiteX207" fmla="*/ 958282 w 2520742"/>
              <a:gd name="connsiteY207" fmla="*/ 1432310 h 3791122"/>
              <a:gd name="connsiteX208" fmla="*/ 1024323 w 2520742"/>
              <a:gd name="connsiteY208" fmla="*/ 1420013 h 3791122"/>
              <a:gd name="connsiteX209" fmla="*/ 1113137 w 2520742"/>
              <a:gd name="connsiteY209" fmla="*/ 1430944 h 3791122"/>
              <a:gd name="connsiteX210" fmla="*/ 1151851 w 2520742"/>
              <a:gd name="connsiteY210" fmla="*/ 1273356 h 3791122"/>
              <a:gd name="connsiteX211" fmla="*/ 1042086 w 2520742"/>
              <a:gd name="connsiteY211" fmla="*/ 1055647 h 3791122"/>
              <a:gd name="connsiteX212" fmla="*/ 1072602 w 2520742"/>
              <a:gd name="connsiteY212" fmla="*/ 649379 h 3791122"/>
              <a:gd name="connsiteX213" fmla="*/ 1114048 w 2520742"/>
              <a:gd name="connsiteY213" fmla="*/ 569219 h 3791122"/>
              <a:gd name="connsiteX214" fmla="*/ 1095830 w 2520742"/>
              <a:gd name="connsiteY214" fmla="*/ 284103 h 3791122"/>
              <a:gd name="connsiteX215" fmla="*/ 995630 w 2520742"/>
              <a:gd name="connsiteY215" fmla="*/ 206220 h 3791122"/>
              <a:gd name="connsiteX216" fmla="*/ 860359 w 2520742"/>
              <a:gd name="connsiteY216" fmla="*/ 231725 h 3791122"/>
              <a:gd name="connsiteX217" fmla="*/ 741029 w 2520742"/>
              <a:gd name="connsiteY217" fmla="*/ 351510 h 3791122"/>
              <a:gd name="connsiteX218" fmla="*/ 721900 w 2520742"/>
              <a:gd name="connsiteY218" fmla="*/ 357887 h 3791122"/>
              <a:gd name="connsiteX219" fmla="*/ 631264 w 2520742"/>
              <a:gd name="connsiteY219" fmla="*/ 361986 h 3791122"/>
              <a:gd name="connsiteX220" fmla="*/ 579342 w 2520742"/>
              <a:gd name="connsiteY220" fmla="*/ 570585 h 3791122"/>
              <a:gd name="connsiteX221" fmla="*/ 772000 w 2520742"/>
              <a:gd name="connsiteY221" fmla="*/ 678984 h 3791122"/>
              <a:gd name="connsiteX222" fmla="*/ 904538 w 2520742"/>
              <a:gd name="connsiteY222" fmla="*/ 560565 h 3791122"/>
              <a:gd name="connsiteX223" fmla="*/ 769723 w 2520742"/>
              <a:gd name="connsiteY223" fmla="*/ 489059 h 3791122"/>
              <a:gd name="connsiteX224" fmla="*/ 809347 w 2520742"/>
              <a:gd name="connsiteY224" fmla="*/ 454444 h 3791122"/>
              <a:gd name="connsiteX225" fmla="*/ 1016581 w 2520742"/>
              <a:gd name="connsiteY225" fmla="*/ 422562 h 3791122"/>
              <a:gd name="connsiteX226" fmla="*/ 1068047 w 2520742"/>
              <a:gd name="connsiteY226" fmla="*/ 433948 h 3791122"/>
              <a:gd name="connsiteX227" fmla="*/ 637185 w 2520742"/>
              <a:gd name="connsiteY227" fmla="*/ 921743 h 3791122"/>
              <a:gd name="connsiteX228" fmla="*/ 676354 w 2520742"/>
              <a:gd name="connsiteY228" fmla="*/ 912178 h 3791122"/>
              <a:gd name="connsiteX229" fmla="*/ 736019 w 2520742"/>
              <a:gd name="connsiteY229" fmla="*/ 791938 h 3791122"/>
              <a:gd name="connsiteX230" fmla="*/ 671799 w 2520742"/>
              <a:gd name="connsiteY230" fmla="*/ 712688 h 3791122"/>
              <a:gd name="connsiteX231" fmla="*/ 514667 w 2520742"/>
              <a:gd name="connsiteY231" fmla="*/ 565120 h 3791122"/>
              <a:gd name="connsiteX232" fmla="*/ 506468 w 2520742"/>
              <a:gd name="connsiteY232" fmla="*/ 546902 h 3791122"/>
              <a:gd name="connsiteX233" fmla="*/ 383040 w 2520742"/>
              <a:gd name="connsiteY233" fmla="*/ 655756 h 3791122"/>
              <a:gd name="connsiteX234" fmla="*/ 423120 w 2520742"/>
              <a:gd name="connsiteY234" fmla="*/ 810156 h 3791122"/>
              <a:gd name="connsiteX235" fmla="*/ 431773 w 2520742"/>
              <a:gd name="connsiteY235" fmla="*/ 821998 h 3791122"/>
              <a:gd name="connsiteX236" fmla="*/ 242759 w 2520742"/>
              <a:gd name="connsiteY236" fmla="*/ 970932 h 3791122"/>
              <a:gd name="connsiteX237" fmla="*/ 275552 w 2520742"/>
              <a:gd name="connsiteY237" fmla="*/ 1126699 h 3791122"/>
              <a:gd name="connsiteX238" fmla="*/ 465933 w 2520742"/>
              <a:gd name="connsiteY238" fmla="*/ 1108025 h 3791122"/>
              <a:gd name="connsiteX239" fmla="*/ 640373 w 2520742"/>
              <a:gd name="connsiteY239" fmla="*/ 1064301 h 3791122"/>
              <a:gd name="connsiteX240" fmla="*/ 659502 w 2520742"/>
              <a:gd name="connsiteY240" fmla="*/ 955447 h 3791122"/>
              <a:gd name="connsiteX241" fmla="*/ 637185 w 2520742"/>
              <a:gd name="connsiteY241" fmla="*/ 921743 h 3791122"/>
              <a:gd name="connsiteX242" fmla="*/ 2016309 w 2520742"/>
              <a:gd name="connsiteY242" fmla="*/ 546902 h 3791122"/>
              <a:gd name="connsiteX243" fmla="*/ 2013121 w 2520742"/>
              <a:gd name="connsiteY243" fmla="*/ 552823 h 3791122"/>
              <a:gd name="connsiteX244" fmla="*/ 1842325 w 2520742"/>
              <a:gd name="connsiteY244" fmla="*/ 715876 h 3791122"/>
              <a:gd name="connsiteX245" fmla="*/ 1800878 w 2520742"/>
              <a:gd name="connsiteY245" fmla="*/ 751402 h 3791122"/>
              <a:gd name="connsiteX246" fmla="*/ 1785848 w 2520742"/>
              <a:gd name="connsiteY246" fmla="*/ 829741 h 3791122"/>
              <a:gd name="connsiteX247" fmla="*/ 1851434 w 2520742"/>
              <a:gd name="connsiteY247" fmla="*/ 913545 h 3791122"/>
              <a:gd name="connsiteX248" fmla="*/ 1886504 w 2520742"/>
              <a:gd name="connsiteY248" fmla="*/ 920376 h 3791122"/>
              <a:gd name="connsiteX249" fmla="*/ 1880127 w 2520742"/>
              <a:gd name="connsiteY249" fmla="*/ 929030 h 3791122"/>
              <a:gd name="connsiteX250" fmla="*/ 1853711 w 2520742"/>
              <a:gd name="connsiteY250" fmla="*/ 990517 h 3791122"/>
              <a:gd name="connsiteX251" fmla="*/ 1910643 w 2520742"/>
              <a:gd name="connsiteY251" fmla="*/ 1085252 h 3791122"/>
              <a:gd name="connsiteX252" fmla="*/ 2071419 w 2520742"/>
              <a:gd name="connsiteY252" fmla="*/ 1104381 h 3791122"/>
              <a:gd name="connsiteX253" fmla="*/ 2237206 w 2520742"/>
              <a:gd name="connsiteY253" fmla="*/ 1121689 h 3791122"/>
              <a:gd name="connsiteX254" fmla="*/ 2248137 w 2520742"/>
              <a:gd name="connsiteY254" fmla="*/ 1126243 h 3791122"/>
              <a:gd name="connsiteX255" fmla="*/ 2276831 w 2520742"/>
              <a:gd name="connsiteY255" fmla="*/ 958635 h 3791122"/>
              <a:gd name="connsiteX256" fmla="*/ 2092371 w 2520742"/>
              <a:gd name="connsiteY256" fmla="*/ 821998 h 3791122"/>
              <a:gd name="connsiteX257" fmla="*/ 2092371 w 2520742"/>
              <a:gd name="connsiteY257" fmla="*/ 820176 h 3791122"/>
              <a:gd name="connsiteX258" fmla="*/ 2096925 w 2520742"/>
              <a:gd name="connsiteY258" fmla="*/ 814255 h 3791122"/>
              <a:gd name="connsiteX259" fmla="*/ 2142471 w 2520742"/>
              <a:gd name="connsiteY259" fmla="*/ 691737 h 3791122"/>
              <a:gd name="connsiteX260" fmla="*/ 2016309 w 2520742"/>
              <a:gd name="connsiteY260" fmla="*/ 546902 h 37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520742" h="3791122">
                <a:moveTo>
                  <a:pt x="1382768" y="3791123"/>
                </a:moveTo>
                <a:cubicBezTo>
                  <a:pt x="1302608" y="3791123"/>
                  <a:pt x="1222903" y="3791123"/>
                  <a:pt x="1142742" y="3791123"/>
                </a:cubicBezTo>
                <a:cubicBezTo>
                  <a:pt x="1140920" y="3790212"/>
                  <a:pt x="1139099" y="3789301"/>
                  <a:pt x="1137277" y="3788846"/>
                </a:cubicBezTo>
                <a:cubicBezTo>
                  <a:pt x="1068047" y="3779281"/>
                  <a:pt x="1022957" y="3736923"/>
                  <a:pt x="1009293" y="3668605"/>
                </a:cubicBezTo>
                <a:cubicBezTo>
                  <a:pt x="1003828" y="3642644"/>
                  <a:pt x="1003828" y="3642644"/>
                  <a:pt x="976500" y="3640822"/>
                </a:cubicBezTo>
                <a:cubicBezTo>
                  <a:pt x="855804" y="3633079"/>
                  <a:pt x="769723" y="3536522"/>
                  <a:pt x="775188" y="3416282"/>
                </a:cubicBezTo>
                <a:cubicBezTo>
                  <a:pt x="775188" y="3411727"/>
                  <a:pt x="774277" y="3406262"/>
                  <a:pt x="771545" y="3403073"/>
                </a:cubicBezTo>
                <a:cubicBezTo>
                  <a:pt x="715979" y="3342498"/>
                  <a:pt x="711880" y="3272813"/>
                  <a:pt x="741029" y="3200395"/>
                </a:cubicBezTo>
                <a:cubicBezTo>
                  <a:pt x="750594" y="3176711"/>
                  <a:pt x="750594" y="3161681"/>
                  <a:pt x="737841" y="3138908"/>
                </a:cubicBezTo>
                <a:cubicBezTo>
                  <a:pt x="704137" y="3078333"/>
                  <a:pt x="709602" y="3015935"/>
                  <a:pt x="738752" y="2954448"/>
                </a:cubicBezTo>
                <a:cubicBezTo>
                  <a:pt x="741029" y="2949438"/>
                  <a:pt x="741940" y="2940784"/>
                  <a:pt x="739207" y="2936230"/>
                </a:cubicBezTo>
                <a:cubicBezTo>
                  <a:pt x="693661" y="2862446"/>
                  <a:pt x="697760" y="2789573"/>
                  <a:pt x="742395" y="2717155"/>
                </a:cubicBezTo>
                <a:cubicBezTo>
                  <a:pt x="747405" y="2709412"/>
                  <a:pt x="746950" y="2704402"/>
                  <a:pt x="742851" y="2696204"/>
                </a:cubicBezTo>
                <a:cubicBezTo>
                  <a:pt x="728732" y="2669787"/>
                  <a:pt x="714612" y="2642915"/>
                  <a:pt x="702771" y="2615588"/>
                </a:cubicBezTo>
                <a:cubicBezTo>
                  <a:pt x="682730" y="2569587"/>
                  <a:pt x="666789" y="2521764"/>
                  <a:pt x="645383" y="2476218"/>
                </a:cubicBezTo>
                <a:cubicBezTo>
                  <a:pt x="599382" y="2378750"/>
                  <a:pt x="531974" y="2296313"/>
                  <a:pt x="460467" y="2217063"/>
                </a:cubicBezTo>
                <a:cubicBezTo>
                  <a:pt x="395792" y="2145101"/>
                  <a:pt x="327929" y="2076327"/>
                  <a:pt x="266442" y="2001632"/>
                </a:cubicBezTo>
                <a:cubicBezTo>
                  <a:pt x="117963" y="1822637"/>
                  <a:pt x="33248" y="1615860"/>
                  <a:pt x="8198" y="1384487"/>
                </a:cubicBezTo>
                <a:cubicBezTo>
                  <a:pt x="5465" y="1357615"/>
                  <a:pt x="2733" y="1330743"/>
                  <a:pt x="0" y="1303871"/>
                </a:cubicBezTo>
                <a:cubicBezTo>
                  <a:pt x="0" y="1264247"/>
                  <a:pt x="0" y="1225077"/>
                  <a:pt x="0" y="1185453"/>
                </a:cubicBezTo>
                <a:cubicBezTo>
                  <a:pt x="911" y="1181354"/>
                  <a:pt x="1822" y="1176799"/>
                  <a:pt x="2277" y="1172700"/>
                </a:cubicBezTo>
                <a:cubicBezTo>
                  <a:pt x="14119" y="976398"/>
                  <a:pt x="66952" y="791938"/>
                  <a:pt x="165331" y="622052"/>
                </a:cubicBezTo>
                <a:cubicBezTo>
                  <a:pt x="339316" y="321906"/>
                  <a:pt x="592550" y="123782"/>
                  <a:pt x="930499" y="38611"/>
                </a:cubicBezTo>
                <a:cubicBezTo>
                  <a:pt x="1110860" y="-6934"/>
                  <a:pt x="1293954" y="-9212"/>
                  <a:pt x="1477048" y="16294"/>
                </a:cubicBezTo>
                <a:cubicBezTo>
                  <a:pt x="1710242" y="48631"/>
                  <a:pt x="1918841" y="140634"/>
                  <a:pt x="2093281" y="298677"/>
                </a:cubicBezTo>
                <a:cubicBezTo>
                  <a:pt x="2414379" y="590626"/>
                  <a:pt x="2555115" y="955902"/>
                  <a:pt x="2513669" y="1388131"/>
                </a:cubicBezTo>
                <a:cubicBezTo>
                  <a:pt x="2491806" y="1614038"/>
                  <a:pt x="2406181" y="1816716"/>
                  <a:pt x="2264078" y="1993434"/>
                </a:cubicBezTo>
                <a:cubicBezTo>
                  <a:pt x="2205324" y="2066307"/>
                  <a:pt x="2140194" y="2134170"/>
                  <a:pt x="2075519" y="2202033"/>
                </a:cubicBezTo>
                <a:cubicBezTo>
                  <a:pt x="1967575" y="2314986"/>
                  <a:pt x="1880583" y="2440693"/>
                  <a:pt x="1829116" y="2589627"/>
                </a:cubicBezTo>
                <a:cubicBezTo>
                  <a:pt x="1816363" y="2626064"/>
                  <a:pt x="1797234" y="2660678"/>
                  <a:pt x="1779927" y="2695293"/>
                </a:cubicBezTo>
                <a:cubicBezTo>
                  <a:pt x="1775372" y="2704402"/>
                  <a:pt x="1774917" y="2709868"/>
                  <a:pt x="1780382" y="2718521"/>
                </a:cubicBezTo>
                <a:cubicBezTo>
                  <a:pt x="1823195" y="2788662"/>
                  <a:pt x="1827750" y="2860168"/>
                  <a:pt x="1784481" y="2932131"/>
                </a:cubicBezTo>
                <a:cubicBezTo>
                  <a:pt x="1779016" y="2941240"/>
                  <a:pt x="1779016" y="2946705"/>
                  <a:pt x="1783571" y="2955814"/>
                </a:cubicBezTo>
                <a:cubicBezTo>
                  <a:pt x="1813631" y="3017757"/>
                  <a:pt x="1818185" y="3081065"/>
                  <a:pt x="1783115" y="3141186"/>
                </a:cubicBezTo>
                <a:cubicBezTo>
                  <a:pt x="1770818" y="3162137"/>
                  <a:pt x="1771729" y="3175800"/>
                  <a:pt x="1780382" y="3197207"/>
                </a:cubicBezTo>
                <a:cubicBezTo>
                  <a:pt x="1809987" y="3270536"/>
                  <a:pt x="1807254" y="3340676"/>
                  <a:pt x="1750778" y="3402618"/>
                </a:cubicBezTo>
                <a:cubicBezTo>
                  <a:pt x="1748045" y="3405806"/>
                  <a:pt x="1746679" y="3411727"/>
                  <a:pt x="1747134" y="3415826"/>
                </a:cubicBezTo>
                <a:cubicBezTo>
                  <a:pt x="1756699" y="3511928"/>
                  <a:pt x="1682004" y="3631257"/>
                  <a:pt x="1543089" y="3640367"/>
                </a:cubicBezTo>
                <a:cubicBezTo>
                  <a:pt x="1517584" y="3642188"/>
                  <a:pt x="1517584" y="3642188"/>
                  <a:pt x="1512574" y="3667239"/>
                </a:cubicBezTo>
                <a:cubicBezTo>
                  <a:pt x="1499365" y="3730092"/>
                  <a:pt x="1462929" y="3770627"/>
                  <a:pt x="1399620" y="3786568"/>
                </a:cubicBezTo>
                <a:cubicBezTo>
                  <a:pt x="1394155" y="3788390"/>
                  <a:pt x="1388234" y="3789757"/>
                  <a:pt x="1382768" y="3791123"/>
                </a:cubicBezTo>
                <a:close/>
                <a:moveTo>
                  <a:pt x="1561307" y="1757051"/>
                </a:moveTo>
                <a:cubicBezTo>
                  <a:pt x="1565407" y="1739289"/>
                  <a:pt x="1569050" y="1721981"/>
                  <a:pt x="1573149" y="1704218"/>
                </a:cubicBezTo>
                <a:cubicBezTo>
                  <a:pt x="1649666" y="1722892"/>
                  <a:pt x="1697034" y="1768893"/>
                  <a:pt x="1716163" y="1844499"/>
                </a:cubicBezTo>
                <a:cubicBezTo>
                  <a:pt x="1743946" y="1841311"/>
                  <a:pt x="1769451" y="1833568"/>
                  <a:pt x="1791313" y="1818083"/>
                </a:cubicBezTo>
                <a:cubicBezTo>
                  <a:pt x="1823195" y="1795765"/>
                  <a:pt x="1840503" y="1765249"/>
                  <a:pt x="1839136" y="1725169"/>
                </a:cubicBezTo>
                <a:cubicBezTo>
                  <a:pt x="1837314" y="1683267"/>
                  <a:pt x="1816363" y="1651385"/>
                  <a:pt x="1785848" y="1624969"/>
                </a:cubicBezTo>
                <a:cubicBezTo>
                  <a:pt x="1773095" y="1614038"/>
                  <a:pt x="1758065" y="1604929"/>
                  <a:pt x="1744857" y="1595364"/>
                </a:cubicBezTo>
                <a:cubicBezTo>
                  <a:pt x="1746223" y="1577146"/>
                  <a:pt x="1749411" y="1559838"/>
                  <a:pt x="1748956" y="1542075"/>
                </a:cubicBezTo>
                <a:cubicBezTo>
                  <a:pt x="1747134" y="1483322"/>
                  <a:pt x="1707054" y="1451440"/>
                  <a:pt x="1650577" y="1467381"/>
                </a:cubicBezTo>
                <a:cubicBezTo>
                  <a:pt x="1623705" y="1475123"/>
                  <a:pt x="1599566" y="1491520"/>
                  <a:pt x="1572238" y="1504728"/>
                </a:cubicBezTo>
                <a:cubicBezTo>
                  <a:pt x="1564496" y="1500174"/>
                  <a:pt x="1553109" y="1491975"/>
                  <a:pt x="1540812" y="1486054"/>
                </a:cubicBezTo>
                <a:cubicBezTo>
                  <a:pt x="1518950" y="1475123"/>
                  <a:pt x="1495266" y="1470569"/>
                  <a:pt x="1470671" y="1474668"/>
                </a:cubicBezTo>
                <a:cubicBezTo>
                  <a:pt x="1425126" y="1482411"/>
                  <a:pt x="1391877" y="1508372"/>
                  <a:pt x="1369560" y="1547086"/>
                </a:cubicBezTo>
                <a:cubicBezTo>
                  <a:pt x="1319915" y="1634078"/>
                  <a:pt x="1331301" y="1718793"/>
                  <a:pt x="1383679" y="1800775"/>
                </a:cubicBezTo>
                <a:cubicBezTo>
                  <a:pt x="1392788" y="1815350"/>
                  <a:pt x="1404175" y="1828103"/>
                  <a:pt x="1411917" y="1838123"/>
                </a:cubicBezTo>
                <a:cubicBezTo>
                  <a:pt x="1390966" y="1873193"/>
                  <a:pt x="1367283" y="1904619"/>
                  <a:pt x="1352253" y="1940145"/>
                </a:cubicBezTo>
                <a:cubicBezTo>
                  <a:pt x="1319915" y="2015295"/>
                  <a:pt x="1319915" y="2090446"/>
                  <a:pt x="1368194" y="2159675"/>
                </a:cubicBezTo>
                <a:cubicBezTo>
                  <a:pt x="1406907" y="2214786"/>
                  <a:pt x="1461107" y="2239380"/>
                  <a:pt x="1528970" y="2227539"/>
                </a:cubicBezTo>
                <a:cubicBezTo>
                  <a:pt x="1574516" y="2219796"/>
                  <a:pt x="1611863" y="2195201"/>
                  <a:pt x="1645112" y="2163319"/>
                </a:cubicBezTo>
                <a:cubicBezTo>
                  <a:pt x="1651943" y="2156943"/>
                  <a:pt x="1656953" y="2156032"/>
                  <a:pt x="1666063" y="2159220"/>
                </a:cubicBezTo>
                <a:cubicBezTo>
                  <a:pt x="1684281" y="2165141"/>
                  <a:pt x="1702955" y="2170151"/>
                  <a:pt x="1721628" y="2173795"/>
                </a:cubicBezTo>
                <a:cubicBezTo>
                  <a:pt x="1782204" y="2184270"/>
                  <a:pt x="1837770" y="2161497"/>
                  <a:pt x="1866919" y="2113674"/>
                </a:cubicBezTo>
                <a:cubicBezTo>
                  <a:pt x="1882405" y="2089080"/>
                  <a:pt x="1890603" y="2061752"/>
                  <a:pt x="1891969" y="2032603"/>
                </a:cubicBezTo>
                <a:cubicBezTo>
                  <a:pt x="1892880" y="2010286"/>
                  <a:pt x="1891969" y="1987513"/>
                  <a:pt x="1891969" y="1965195"/>
                </a:cubicBezTo>
                <a:cubicBezTo>
                  <a:pt x="1905633" y="1967472"/>
                  <a:pt x="1918386" y="1969750"/>
                  <a:pt x="1931139" y="1971572"/>
                </a:cubicBezTo>
                <a:cubicBezTo>
                  <a:pt x="2033617" y="1986602"/>
                  <a:pt x="2119243" y="1916917"/>
                  <a:pt x="2122431" y="1813528"/>
                </a:cubicBezTo>
                <a:cubicBezTo>
                  <a:pt x="2123342" y="1780735"/>
                  <a:pt x="2118332" y="1747487"/>
                  <a:pt x="2116054" y="1712872"/>
                </a:cubicBezTo>
                <a:cubicBezTo>
                  <a:pt x="2114233" y="1713783"/>
                  <a:pt x="2115143" y="1713327"/>
                  <a:pt x="2116054" y="1712872"/>
                </a:cubicBezTo>
                <a:cubicBezTo>
                  <a:pt x="2118787" y="1711961"/>
                  <a:pt x="2121520" y="1711050"/>
                  <a:pt x="2124253" y="1709684"/>
                </a:cubicBezTo>
                <a:cubicBezTo>
                  <a:pt x="2175264" y="1690555"/>
                  <a:pt x="2218532" y="1660494"/>
                  <a:pt x="2252236" y="1617681"/>
                </a:cubicBezTo>
                <a:cubicBezTo>
                  <a:pt x="2331030" y="1517481"/>
                  <a:pt x="2343783" y="1349417"/>
                  <a:pt x="2280019" y="1238741"/>
                </a:cubicBezTo>
                <a:cubicBezTo>
                  <a:pt x="2245404" y="1178621"/>
                  <a:pt x="2193027" y="1149016"/>
                  <a:pt x="2123797" y="1150382"/>
                </a:cubicBezTo>
                <a:cubicBezTo>
                  <a:pt x="2045003" y="1151749"/>
                  <a:pt x="2000368" y="1206859"/>
                  <a:pt x="2015854" y="1284287"/>
                </a:cubicBezTo>
                <a:cubicBezTo>
                  <a:pt x="2019497" y="1302960"/>
                  <a:pt x="2025874" y="1320723"/>
                  <a:pt x="2029973" y="1335298"/>
                </a:cubicBezTo>
                <a:cubicBezTo>
                  <a:pt x="1996269" y="1326644"/>
                  <a:pt x="1961199" y="1314802"/>
                  <a:pt x="1925673" y="1309337"/>
                </a:cubicBezTo>
                <a:cubicBezTo>
                  <a:pt x="1870563" y="1300683"/>
                  <a:pt x="1819552" y="1312070"/>
                  <a:pt x="1784481" y="1359893"/>
                </a:cubicBezTo>
                <a:cubicBezTo>
                  <a:pt x="1770818" y="1378566"/>
                  <a:pt x="1763075" y="1401795"/>
                  <a:pt x="1753055" y="1423201"/>
                </a:cubicBezTo>
                <a:cubicBezTo>
                  <a:pt x="1749411" y="1430488"/>
                  <a:pt x="1751233" y="1435954"/>
                  <a:pt x="1758520" y="1441875"/>
                </a:cubicBezTo>
                <a:cubicBezTo>
                  <a:pt x="1790858" y="1469658"/>
                  <a:pt x="1807710" y="1506094"/>
                  <a:pt x="1807710" y="1548452"/>
                </a:cubicBezTo>
                <a:cubicBezTo>
                  <a:pt x="1807710" y="1563938"/>
                  <a:pt x="1812720" y="1571680"/>
                  <a:pt x="1823651" y="1580789"/>
                </a:cubicBezTo>
                <a:cubicBezTo>
                  <a:pt x="1882405" y="1629979"/>
                  <a:pt x="1908821" y="1691921"/>
                  <a:pt x="1888781" y="1767527"/>
                </a:cubicBezTo>
                <a:cubicBezTo>
                  <a:pt x="1869196" y="1841311"/>
                  <a:pt x="1815453" y="1880936"/>
                  <a:pt x="1743035" y="1895966"/>
                </a:cubicBezTo>
                <a:cubicBezTo>
                  <a:pt x="1723450" y="1900065"/>
                  <a:pt x="1716163" y="1906441"/>
                  <a:pt x="1710697" y="1926026"/>
                </a:cubicBezTo>
                <a:cubicBezTo>
                  <a:pt x="1692935" y="1989334"/>
                  <a:pt x="1649211" y="2030326"/>
                  <a:pt x="1588179" y="2056287"/>
                </a:cubicBezTo>
                <a:cubicBezTo>
                  <a:pt x="1581348" y="2038524"/>
                  <a:pt x="1574971" y="2022127"/>
                  <a:pt x="1568595" y="2005275"/>
                </a:cubicBezTo>
                <a:cubicBezTo>
                  <a:pt x="1625982" y="1977948"/>
                  <a:pt x="1664241" y="1936501"/>
                  <a:pt x="1662874" y="1871371"/>
                </a:cubicBezTo>
                <a:cubicBezTo>
                  <a:pt x="1661508" y="1807607"/>
                  <a:pt x="1618695" y="1775270"/>
                  <a:pt x="1561307" y="1757051"/>
                </a:cubicBezTo>
                <a:close/>
                <a:moveTo>
                  <a:pt x="776555" y="1591265"/>
                </a:moveTo>
                <a:cubicBezTo>
                  <a:pt x="752871" y="1613127"/>
                  <a:pt x="728732" y="1631345"/>
                  <a:pt x="709602" y="1654118"/>
                </a:cubicBezTo>
                <a:cubicBezTo>
                  <a:pt x="685008" y="1683267"/>
                  <a:pt x="675899" y="1718793"/>
                  <a:pt x="685919" y="1756596"/>
                </a:cubicBezTo>
                <a:cubicBezTo>
                  <a:pt x="698671" y="1805330"/>
                  <a:pt x="750138" y="1842222"/>
                  <a:pt x="805248" y="1843133"/>
                </a:cubicBezTo>
                <a:cubicBezTo>
                  <a:pt x="838041" y="1757507"/>
                  <a:pt x="887686" y="1710139"/>
                  <a:pt x="949173" y="1705585"/>
                </a:cubicBezTo>
                <a:cubicBezTo>
                  <a:pt x="952817" y="1722437"/>
                  <a:pt x="956460" y="1739744"/>
                  <a:pt x="960104" y="1756140"/>
                </a:cubicBezTo>
                <a:cubicBezTo>
                  <a:pt x="891330" y="1784834"/>
                  <a:pt x="862181" y="1813528"/>
                  <a:pt x="858992" y="1861806"/>
                </a:cubicBezTo>
                <a:cubicBezTo>
                  <a:pt x="854438" y="1931947"/>
                  <a:pt x="893607" y="1975671"/>
                  <a:pt x="953272" y="2004820"/>
                </a:cubicBezTo>
                <a:cubicBezTo>
                  <a:pt x="946440" y="2021672"/>
                  <a:pt x="940064" y="2038068"/>
                  <a:pt x="933232" y="2055376"/>
                </a:cubicBezTo>
                <a:cubicBezTo>
                  <a:pt x="862636" y="2024860"/>
                  <a:pt x="818001" y="1974304"/>
                  <a:pt x="804338" y="1901431"/>
                </a:cubicBezTo>
                <a:cubicBezTo>
                  <a:pt x="783386" y="1895966"/>
                  <a:pt x="764713" y="1892322"/>
                  <a:pt x="746494" y="1885946"/>
                </a:cubicBezTo>
                <a:cubicBezTo>
                  <a:pt x="669522" y="1859074"/>
                  <a:pt x="623521" y="1792577"/>
                  <a:pt x="627165" y="1711050"/>
                </a:cubicBezTo>
                <a:cubicBezTo>
                  <a:pt x="629897" y="1653207"/>
                  <a:pt x="659047" y="1609028"/>
                  <a:pt x="703681" y="1573502"/>
                </a:cubicBezTo>
                <a:cubicBezTo>
                  <a:pt x="708236" y="1569858"/>
                  <a:pt x="712791" y="1563027"/>
                  <a:pt x="712791" y="1557561"/>
                </a:cubicBezTo>
                <a:cubicBezTo>
                  <a:pt x="711880" y="1509738"/>
                  <a:pt x="728276" y="1470113"/>
                  <a:pt x="764257" y="1438231"/>
                </a:cubicBezTo>
                <a:cubicBezTo>
                  <a:pt x="766990" y="1435499"/>
                  <a:pt x="769723" y="1429578"/>
                  <a:pt x="768812" y="1426389"/>
                </a:cubicBezTo>
                <a:cubicBezTo>
                  <a:pt x="759703" y="1391775"/>
                  <a:pt x="745128" y="1360348"/>
                  <a:pt x="716890" y="1337120"/>
                </a:cubicBezTo>
                <a:cubicBezTo>
                  <a:pt x="675899" y="1302960"/>
                  <a:pt x="627620" y="1300228"/>
                  <a:pt x="578431" y="1310248"/>
                </a:cubicBezTo>
                <a:cubicBezTo>
                  <a:pt x="548371" y="1316624"/>
                  <a:pt x="519221" y="1327100"/>
                  <a:pt x="490527" y="1335298"/>
                </a:cubicBezTo>
                <a:cubicBezTo>
                  <a:pt x="494627" y="1321179"/>
                  <a:pt x="500092" y="1305693"/>
                  <a:pt x="503736" y="1290208"/>
                </a:cubicBezTo>
                <a:cubicBezTo>
                  <a:pt x="524231" y="1201394"/>
                  <a:pt x="464111" y="1135352"/>
                  <a:pt x="373930" y="1148561"/>
                </a:cubicBezTo>
                <a:cubicBezTo>
                  <a:pt x="302424" y="1159036"/>
                  <a:pt x="256422" y="1203215"/>
                  <a:pt x="227729" y="1266524"/>
                </a:cubicBezTo>
                <a:cubicBezTo>
                  <a:pt x="195847" y="1336664"/>
                  <a:pt x="195391" y="1409993"/>
                  <a:pt x="209966" y="1483777"/>
                </a:cubicBezTo>
                <a:cubicBezTo>
                  <a:pt x="229550" y="1584433"/>
                  <a:pt x="283750" y="1659584"/>
                  <a:pt x="379851" y="1701030"/>
                </a:cubicBezTo>
                <a:cubicBezTo>
                  <a:pt x="389416" y="1705129"/>
                  <a:pt x="398981" y="1708317"/>
                  <a:pt x="408090" y="1711961"/>
                </a:cubicBezTo>
                <a:cubicBezTo>
                  <a:pt x="404901" y="1730179"/>
                  <a:pt x="400802" y="1747031"/>
                  <a:pt x="398981" y="1763883"/>
                </a:cubicBezTo>
                <a:cubicBezTo>
                  <a:pt x="397614" y="1781646"/>
                  <a:pt x="397159" y="1799409"/>
                  <a:pt x="398525" y="1817172"/>
                </a:cubicBezTo>
                <a:cubicBezTo>
                  <a:pt x="404901" y="1908718"/>
                  <a:pt x="473220" y="1972027"/>
                  <a:pt x="564312" y="1971116"/>
                </a:cubicBezTo>
                <a:cubicBezTo>
                  <a:pt x="585718" y="1971116"/>
                  <a:pt x="607125" y="1966562"/>
                  <a:pt x="629442" y="1963829"/>
                </a:cubicBezTo>
                <a:cubicBezTo>
                  <a:pt x="628986" y="1968839"/>
                  <a:pt x="628531" y="1973849"/>
                  <a:pt x="628531" y="1979314"/>
                </a:cubicBezTo>
                <a:cubicBezTo>
                  <a:pt x="629897" y="2005275"/>
                  <a:pt x="628076" y="2031692"/>
                  <a:pt x="633086" y="2057198"/>
                </a:cubicBezTo>
                <a:cubicBezTo>
                  <a:pt x="644472" y="2120506"/>
                  <a:pt x="685463" y="2161953"/>
                  <a:pt x="745128" y="2171517"/>
                </a:cubicBezTo>
                <a:cubicBezTo>
                  <a:pt x="782476" y="2177438"/>
                  <a:pt x="818912" y="2171062"/>
                  <a:pt x="853982" y="2157398"/>
                </a:cubicBezTo>
                <a:cubicBezTo>
                  <a:pt x="864002" y="2153755"/>
                  <a:pt x="869468" y="2156032"/>
                  <a:pt x="877211" y="2162408"/>
                </a:cubicBezTo>
                <a:cubicBezTo>
                  <a:pt x="896340" y="2177894"/>
                  <a:pt x="915925" y="2192924"/>
                  <a:pt x="936876" y="2205677"/>
                </a:cubicBezTo>
                <a:cubicBezTo>
                  <a:pt x="966936" y="2222984"/>
                  <a:pt x="999729" y="2231638"/>
                  <a:pt x="1034799" y="2227539"/>
                </a:cubicBezTo>
                <a:cubicBezTo>
                  <a:pt x="1103117" y="2219796"/>
                  <a:pt x="1148663" y="2180627"/>
                  <a:pt x="1174169" y="2118684"/>
                </a:cubicBezTo>
                <a:cubicBezTo>
                  <a:pt x="1204684" y="2043534"/>
                  <a:pt x="1191476" y="1971572"/>
                  <a:pt x="1151851" y="1903253"/>
                </a:cubicBezTo>
                <a:cubicBezTo>
                  <a:pt x="1138643" y="1880936"/>
                  <a:pt x="1122247" y="1860440"/>
                  <a:pt x="1106761" y="1838123"/>
                </a:cubicBezTo>
                <a:cubicBezTo>
                  <a:pt x="1109494" y="1834935"/>
                  <a:pt x="1113137" y="1830835"/>
                  <a:pt x="1116326" y="1826736"/>
                </a:cubicBezTo>
                <a:cubicBezTo>
                  <a:pt x="1155495" y="1780280"/>
                  <a:pt x="1180090" y="1727447"/>
                  <a:pt x="1181912" y="1665504"/>
                </a:cubicBezTo>
                <a:cubicBezTo>
                  <a:pt x="1183733" y="1604473"/>
                  <a:pt x="1165971" y="1550729"/>
                  <a:pt x="1120880" y="1507916"/>
                </a:cubicBezTo>
                <a:cubicBezTo>
                  <a:pt x="1076701" y="1465559"/>
                  <a:pt x="1017491" y="1459638"/>
                  <a:pt x="966025" y="1491520"/>
                </a:cubicBezTo>
                <a:cubicBezTo>
                  <a:pt x="958737" y="1496074"/>
                  <a:pt x="951450" y="1501084"/>
                  <a:pt x="947807" y="1503817"/>
                </a:cubicBezTo>
                <a:cubicBezTo>
                  <a:pt x="923212" y="1490609"/>
                  <a:pt x="901805" y="1475123"/>
                  <a:pt x="878122" y="1466925"/>
                </a:cubicBezTo>
                <a:cubicBezTo>
                  <a:pt x="818457" y="1445974"/>
                  <a:pt x="772911" y="1479678"/>
                  <a:pt x="772456" y="1542531"/>
                </a:cubicBezTo>
                <a:cubicBezTo>
                  <a:pt x="772911" y="1561205"/>
                  <a:pt x="775188" y="1578057"/>
                  <a:pt x="776555" y="1591265"/>
                </a:cubicBezTo>
                <a:close/>
                <a:moveTo>
                  <a:pt x="1617784" y="559199"/>
                </a:moveTo>
                <a:cubicBezTo>
                  <a:pt x="1614596" y="608388"/>
                  <a:pt x="1655132" y="661221"/>
                  <a:pt x="1705687" y="673974"/>
                </a:cubicBezTo>
                <a:cubicBezTo>
                  <a:pt x="1747589" y="684450"/>
                  <a:pt x="1788125" y="677618"/>
                  <a:pt x="1827294" y="661677"/>
                </a:cubicBezTo>
                <a:cubicBezTo>
                  <a:pt x="1888326" y="636627"/>
                  <a:pt x="1937971" y="597913"/>
                  <a:pt x="1961199" y="534149"/>
                </a:cubicBezTo>
                <a:cubicBezTo>
                  <a:pt x="1980328" y="481316"/>
                  <a:pt x="1969397" y="432582"/>
                  <a:pt x="1931594" y="391591"/>
                </a:cubicBezTo>
                <a:cubicBezTo>
                  <a:pt x="1895158" y="351966"/>
                  <a:pt x="1848701" y="342401"/>
                  <a:pt x="1797690" y="358798"/>
                </a:cubicBezTo>
                <a:cubicBezTo>
                  <a:pt x="1788581" y="361986"/>
                  <a:pt x="1785392" y="357887"/>
                  <a:pt x="1781293" y="351966"/>
                </a:cubicBezTo>
                <a:cubicBezTo>
                  <a:pt x="1753966" y="312341"/>
                  <a:pt x="1724361" y="274994"/>
                  <a:pt x="1686103" y="245389"/>
                </a:cubicBezTo>
                <a:cubicBezTo>
                  <a:pt x="1654676" y="221250"/>
                  <a:pt x="1620517" y="202576"/>
                  <a:pt x="1579981" y="201210"/>
                </a:cubicBezTo>
                <a:cubicBezTo>
                  <a:pt x="1516217" y="198932"/>
                  <a:pt x="1467483" y="228537"/>
                  <a:pt x="1431958" y="279093"/>
                </a:cubicBezTo>
                <a:cubicBezTo>
                  <a:pt x="1368649" y="368818"/>
                  <a:pt x="1365461" y="466286"/>
                  <a:pt x="1404630" y="566031"/>
                </a:cubicBezTo>
                <a:cubicBezTo>
                  <a:pt x="1416472" y="595636"/>
                  <a:pt x="1433779" y="622508"/>
                  <a:pt x="1449265" y="651657"/>
                </a:cubicBezTo>
                <a:cubicBezTo>
                  <a:pt x="1397798" y="709044"/>
                  <a:pt x="1367283" y="777363"/>
                  <a:pt x="1373659" y="859345"/>
                </a:cubicBezTo>
                <a:cubicBezTo>
                  <a:pt x="1380035" y="940417"/>
                  <a:pt x="1421482" y="1003270"/>
                  <a:pt x="1480236" y="1056103"/>
                </a:cubicBezTo>
                <a:cubicBezTo>
                  <a:pt x="1355896" y="1164046"/>
                  <a:pt x="1340866" y="1329832"/>
                  <a:pt x="1411462" y="1434588"/>
                </a:cubicBezTo>
                <a:cubicBezTo>
                  <a:pt x="1412828" y="1434588"/>
                  <a:pt x="1414195" y="1434588"/>
                  <a:pt x="1415561" y="1434132"/>
                </a:cubicBezTo>
                <a:cubicBezTo>
                  <a:pt x="1466572" y="1415458"/>
                  <a:pt x="1517584" y="1413181"/>
                  <a:pt x="1568139" y="1434588"/>
                </a:cubicBezTo>
                <a:cubicBezTo>
                  <a:pt x="1570872" y="1435954"/>
                  <a:pt x="1575882" y="1435043"/>
                  <a:pt x="1578615" y="1433221"/>
                </a:cubicBezTo>
                <a:cubicBezTo>
                  <a:pt x="1615507" y="1409537"/>
                  <a:pt x="1655587" y="1402250"/>
                  <a:pt x="1698400" y="1409537"/>
                </a:cubicBezTo>
                <a:cubicBezTo>
                  <a:pt x="1740758" y="1281099"/>
                  <a:pt x="1830483" y="1234186"/>
                  <a:pt x="1957555" y="1255593"/>
                </a:cubicBezTo>
                <a:cubicBezTo>
                  <a:pt x="1964842" y="1226444"/>
                  <a:pt x="1971674" y="1198205"/>
                  <a:pt x="1978506" y="1171333"/>
                </a:cubicBezTo>
                <a:cubicBezTo>
                  <a:pt x="1957555" y="1164957"/>
                  <a:pt x="1933871" y="1160402"/>
                  <a:pt x="1912009" y="1150382"/>
                </a:cubicBezTo>
                <a:cubicBezTo>
                  <a:pt x="1890148" y="1140362"/>
                  <a:pt x="1870107" y="1125788"/>
                  <a:pt x="1848701" y="1113035"/>
                </a:cubicBezTo>
                <a:cubicBezTo>
                  <a:pt x="1794046" y="1172700"/>
                  <a:pt x="1717529" y="1189552"/>
                  <a:pt x="1637824" y="1144006"/>
                </a:cubicBezTo>
                <a:cubicBezTo>
                  <a:pt x="1616873" y="1184542"/>
                  <a:pt x="1587268" y="1215968"/>
                  <a:pt x="1543089" y="1234642"/>
                </a:cubicBezTo>
                <a:cubicBezTo>
                  <a:pt x="1536257" y="1217790"/>
                  <a:pt x="1529425" y="1201394"/>
                  <a:pt x="1522593" y="1184542"/>
                </a:cubicBezTo>
                <a:cubicBezTo>
                  <a:pt x="1569506" y="1160858"/>
                  <a:pt x="1595011" y="1122599"/>
                  <a:pt x="1600021" y="1072044"/>
                </a:cubicBezTo>
                <a:cubicBezTo>
                  <a:pt x="1605487" y="1020122"/>
                  <a:pt x="1584536" y="979130"/>
                  <a:pt x="1542634" y="948159"/>
                </a:cubicBezTo>
                <a:cubicBezTo>
                  <a:pt x="1553109" y="932674"/>
                  <a:pt x="1563129" y="918099"/>
                  <a:pt x="1573605" y="903069"/>
                </a:cubicBezTo>
                <a:cubicBezTo>
                  <a:pt x="1578159" y="906257"/>
                  <a:pt x="1582258" y="908535"/>
                  <a:pt x="1585447" y="911267"/>
                </a:cubicBezTo>
                <a:cubicBezTo>
                  <a:pt x="1635091" y="953169"/>
                  <a:pt x="1657864" y="1006913"/>
                  <a:pt x="1655587" y="1071588"/>
                </a:cubicBezTo>
                <a:cubicBezTo>
                  <a:pt x="1655132" y="1077965"/>
                  <a:pt x="1656953" y="1087074"/>
                  <a:pt x="1661508" y="1090717"/>
                </a:cubicBezTo>
                <a:cubicBezTo>
                  <a:pt x="1708420" y="1128065"/>
                  <a:pt x="1771729" y="1120778"/>
                  <a:pt x="1809076" y="1074321"/>
                </a:cubicBezTo>
                <a:cubicBezTo>
                  <a:pt x="1814086" y="1067945"/>
                  <a:pt x="1815453" y="1062479"/>
                  <a:pt x="1811809" y="1054281"/>
                </a:cubicBezTo>
                <a:cubicBezTo>
                  <a:pt x="1798601" y="1025132"/>
                  <a:pt x="1795412" y="994616"/>
                  <a:pt x="1800878" y="963189"/>
                </a:cubicBezTo>
                <a:cubicBezTo>
                  <a:pt x="1801789" y="958635"/>
                  <a:pt x="1798145" y="950892"/>
                  <a:pt x="1794502" y="948159"/>
                </a:cubicBezTo>
                <a:cubicBezTo>
                  <a:pt x="1741213" y="908079"/>
                  <a:pt x="1724361" y="853880"/>
                  <a:pt x="1733470" y="790116"/>
                </a:cubicBezTo>
                <a:cubicBezTo>
                  <a:pt x="1736203" y="770987"/>
                  <a:pt x="1743035" y="752313"/>
                  <a:pt x="1748045" y="733184"/>
                </a:cubicBezTo>
                <a:cubicBezTo>
                  <a:pt x="1712064" y="731362"/>
                  <a:pt x="1676994" y="724074"/>
                  <a:pt x="1645567" y="704945"/>
                </a:cubicBezTo>
                <a:cubicBezTo>
                  <a:pt x="1596378" y="674885"/>
                  <a:pt x="1569506" y="630250"/>
                  <a:pt x="1563129" y="573318"/>
                </a:cubicBezTo>
                <a:cubicBezTo>
                  <a:pt x="1561307" y="558744"/>
                  <a:pt x="1558575" y="549634"/>
                  <a:pt x="1543089" y="542803"/>
                </a:cubicBezTo>
                <a:cubicBezTo>
                  <a:pt x="1496177" y="522307"/>
                  <a:pt x="1467483" y="484959"/>
                  <a:pt x="1453820" y="433948"/>
                </a:cubicBezTo>
                <a:cubicBezTo>
                  <a:pt x="1472038" y="429849"/>
                  <a:pt x="1488890" y="425750"/>
                  <a:pt x="1506197" y="421651"/>
                </a:cubicBezTo>
                <a:cubicBezTo>
                  <a:pt x="1519405" y="469018"/>
                  <a:pt x="1549010" y="497257"/>
                  <a:pt x="1597289" y="501356"/>
                </a:cubicBezTo>
                <a:cubicBezTo>
                  <a:pt x="1643290" y="505455"/>
                  <a:pt x="1680182" y="485415"/>
                  <a:pt x="1711608" y="453077"/>
                </a:cubicBezTo>
                <a:cubicBezTo>
                  <a:pt x="1725727" y="465375"/>
                  <a:pt x="1738936" y="477217"/>
                  <a:pt x="1752599" y="489514"/>
                </a:cubicBezTo>
                <a:cubicBezTo>
                  <a:pt x="1715707" y="530505"/>
                  <a:pt x="1671528" y="554189"/>
                  <a:pt x="1617784" y="559199"/>
                </a:cubicBezTo>
                <a:close/>
                <a:moveTo>
                  <a:pt x="1068047" y="433948"/>
                </a:moveTo>
                <a:cubicBezTo>
                  <a:pt x="1053928" y="486781"/>
                  <a:pt x="1023412" y="523673"/>
                  <a:pt x="975134" y="544624"/>
                </a:cubicBezTo>
                <a:cubicBezTo>
                  <a:pt x="963748" y="549634"/>
                  <a:pt x="960104" y="555555"/>
                  <a:pt x="959193" y="566942"/>
                </a:cubicBezTo>
                <a:cubicBezTo>
                  <a:pt x="952817" y="648013"/>
                  <a:pt x="898617" y="709500"/>
                  <a:pt x="818457" y="726807"/>
                </a:cubicBezTo>
                <a:cubicBezTo>
                  <a:pt x="803427" y="729995"/>
                  <a:pt x="787941" y="731817"/>
                  <a:pt x="772000" y="734095"/>
                </a:cubicBezTo>
                <a:cubicBezTo>
                  <a:pt x="773366" y="738194"/>
                  <a:pt x="774733" y="741382"/>
                  <a:pt x="775644" y="744570"/>
                </a:cubicBezTo>
                <a:cubicBezTo>
                  <a:pt x="806615" y="821998"/>
                  <a:pt x="787486" y="908535"/>
                  <a:pt x="723722" y="949981"/>
                </a:cubicBezTo>
                <a:cubicBezTo>
                  <a:pt x="720989" y="951803"/>
                  <a:pt x="719167" y="958635"/>
                  <a:pt x="719622" y="962279"/>
                </a:cubicBezTo>
                <a:cubicBezTo>
                  <a:pt x="725999" y="994616"/>
                  <a:pt x="721900" y="1026043"/>
                  <a:pt x="709147" y="1056103"/>
                </a:cubicBezTo>
                <a:cubicBezTo>
                  <a:pt x="707325" y="1060202"/>
                  <a:pt x="708236" y="1067945"/>
                  <a:pt x="710969" y="1071588"/>
                </a:cubicBezTo>
                <a:cubicBezTo>
                  <a:pt x="746039" y="1119867"/>
                  <a:pt x="813447" y="1128520"/>
                  <a:pt x="859903" y="1090262"/>
                </a:cubicBezTo>
                <a:cubicBezTo>
                  <a:pt x="863091" y="1087529"/>
                  <a:pt x="865369" y="1081608"/>
                  <a:pt x="865824" y="1077054"/>
                </a:cubicBezTo>
                <a:cubicBezTo>
                  <a:pt x="867646" y="1056103"/>
                  <a:pt x="866280" y="1034241"/>
                  <a:pt x="870834" y="1014201"/>
                </a:cubicBezTo>
                <a:cubicBezTo>
                  <a:pt x="881310" y="968199"/>
                  <a:pt x="906360" y="930852"/>
                  <a:pt x="947351" y="902614"/>
                </a:cubicBezTo>
                <a:cubicBezTo>
                  <a:pt x="957827" y="918099"/>
                  <a:pt x="967847" y="932674"/>
                  <a:pt x="978322" y="947704"/>
                </a:cubicBezTo>
                <a:cubicBezTo>
                  <a:pt x="936420" y="978675"/>
                  <a:pt x="915925" y="1019666"/>
                  <a:pt x="920935" y="1070677"/>
                </a:cubicBezTo>
                <a:cubicBezTo>
                  <a:pt x="925945" y="1121689"/>
                  <a:pt x="951906" y="1159947"/>
                  <a:pt x="998362" y="1184086"/>
                </a:cubicBezTo>
                <a:cubicBezTo>
                  <a:pt x="991530" y="1200938"/>
                  <a:pt x="984699" y="1217335"/>
                  <a:pt x="977867" y="1234186"/>
                </a:cubicBezTo>
                <a:cubicBezTo>
                  <a:pt x="933687" y="1215513"/>
                  <a:pt x="904083" y="1183631"/>
                  <a:pt x="883132" y="1143550"/>
                </a:cubicBezTo>
                <a:cubicBezTo>
                  <a:pt x="804338" y="1188641"/>
                  <a:pt x="728276" y="1173611"/>
                  <a:pt x="669978" y="1110758"/>
                </a:cubicBezTo>
                <a:cubicBezTo>
                  <a:pt x="633541" y="1145372"/>
                  <a:pt x="589362" y="1163591"/>
                  <a:pt x="542450" y="1169512"/>
                </a:cubicBezTo>
                <a:cubicBezTo>
                  <a:pt x="549737" y="1198661"/>
                  <a:pt x="557024" y="1226899"/>
                  <a:pt x="564312" y="1256504"/>
                </a:cubicBezTo>
                <a:cubicBezTo>
                  <a:pt x="618511" y="1245118"/>
                  <a:pt x="673621" y="1247850"/>
                  <a:pt x="725088" y="1277000"/>
                </a:cubicBezTo>
                <a:cubicBezTo>
                  <a:pt x="777010" y="1306604"/>
                  <a:pt x="806159" y="1353061"/>
                  <a:pt x="822556" y="1408627"/>
                </a:cubicBezTo>
                <a:cubicBezTo>
                  <a:pt x="869923" y="1403617"/>
                  <a:pt x="900439" y="1406805"/>
                  <a:pt x="943707" y="1432766"/>
                </a:cubicBezTo>
                <a:cubicBezTo>
                  <a:pt x="947351" y="1435043"/>
                  <a:pt x="953727" y="1433221"/>
                  <a:pt x="958282" y="1432310"/>
                </a:cubicBezTo>
                <a:cubicBezTo>
                  <a:pt x="980599" y="1428211"/>
                  <a:pt x="1002461" y="1419558"/>
                  <a:pt x="1024323" y="1420013"/>
                </a:cubicBezTo>
                <a:cubicBezTo>
                  <a:pt x="1053473" y="1420013"/>
                  <a:pt x="1082166" y="1426845"/>
                  <a:pt x="1113137" y="1430944"/>
                </a:cubicBezTo>
                <a:cubicBezTo>
                  <a:pt x="1142287" y="1384487"/>
                  <a:pt x="1155495" y="1330743"/>
                  <a:pt x="1151851" y="1273356"/>
                </a:cubicBezTo>
                <a:cubicBezTo>
                  <a:pt x="1146386" y="1184997"/>
                  <a:pt x="1106761" y="1113490"/>
                  <a:pt x="1042086" y="1055647"/>
                </a:cubicBezTo>
                <a:cubicBezTo>
                  <a:pt x="1165060" y="950437"/>
                  <a:pt x="1192387" y="782373"/>
                  <a:pt x="1072602" y="649379"/>
                </a:cubicBezTo>
                <a:cubicBezTo>
                  <a:pt x="1086721" y="622052"/>
                  <a:pt x="1103117" y="596546"/>
                  <a:pt x="1114048" y="569219"/>
                </a:cubicBezTo>
                <a:cubicBezTo>
                  <a:pt x="1152307" y="471751"/>
                  <a:pt x="1151396" y="375650"/>
                  <a:pt x="1095830" y="284103"/>
                </a:cubicBezTo>
                <a:cubicBezTo>
                  <a:pt x="1072602" y="245844"/>
                  <a:pt x="1039809" y="218062"/>
                  <a:pt x="995630" y="206220"/>
                </a:cubicBezTo>
                <a:cubicBezTo>
                  <a:pt x="946440" y="193011"/>
                  <a:pt x="901805" y="205764"/>
                  <a:pt x="860359" y="231725"/>
                </a:cubicBezTo>
                <a:cubicBezTo>
                  <a:pt x="811169" y="261785"/>
                  <a:pt x="773822" y="304598"/>
                  <a:pt x="741029" y="351510"/>
                </a:cubicBezTo>
                <a:cubicBezTo>
                  <a:pt x="735563" y="359253"/>
                  <a:pt x="731009" y="361075"/>
                  <a:pt x="721900" y="357887"/>
                </a:cubicBezTo>
                <a:cubicBezTo>
                  <a:pt x="691384" y="347411"/>
                  <a:pt x="660868" y="348322"/>
                  <a:pt x="631264" y="361986"/>
                </a:cubicBezTo>
                <a:cubicBezTo>
                  <a:pt x="553381" y="397512"/>
                  <a:pt x="527875" y="496346"/>
                  <a:pt x="579342" y="570585"/>
                </a:cubicBezTo>
                <a:cubicBezTo>
                  <a:pt x="625343" y="637538"/>
                  <a:pt x="691384" y="673519"/>
                  <a:pt x="772000" y="678984"/>
                </a:cubicBezTo>
                <a:cubicBezTo>
                  <a:pt x="845784" y="683994"/>
                  <a:pt x="901805" y="632072"/>
                  <a:pt x="904538" y="560565"/>
                </a:cubicBezTo>
                <a:cubicBezTo>
                  <a:pt x="835309" y="545535"/>
                  <a:pt x="793406" y="523673"/>
                  <a:pt x="769723" y="489059"/>
                </a:cubicBezTo>
                <a:cubicBezTo>
                  <a:pt x="782931" y="477672"/>
                  <a:pt x="796139" y="465830"/>
                  <a:pt x="809347" y="454444"/>
                </a:cubicBezTo>
                <a:cubicBezTo>
                  <a:pt x="878122" y="527772"/>
                  <a:pt x="990619" y="517752"/>
                  <a:pt x="1016581" y="422562"/>
                </a:cubicBezTo>
                <a:cubicBezTo>
                  <a:pt x="1032977" y="425750"/>
                  <a:pt x="1049829" y="429849"/>
                  <a:pt x="1068047" y="433948"/>
                </a:cubicBezTo>
                <a:close/>
                <a:moveTo>
                  <a:pt x="637185" y="921743"/>
                </a:moveTo>
                <a:cubicBezTo>
                  <a:pt x="650848" y="918555"/>
                  <a:pt x="664057" y="917188"/>
                  <a:pt x="676354" y="912178"/>
                </a:cubicBezTo>
                <a:cubicBezTo>
                  <a:pt x="720078" y="894871"/>
                  <a:pt x="746039" y="841582"/>
                  <a:pt x="736019" y="791938"/>
                </a:cubicBezTo>
                <a:cubicBezTo>
                  <a:pt x="728276" y="754590"/>
                  <a:pt x="710058" y="727263"/>
                  <a:pt x="671799" y="712688"/>
                </a:cubicBezTo>
                <a:cubicBezTo>
                  <a:pt x="599382" y="685361"/>
                  <a:pt x="546093" y="636627"/>
                  <a:pt x="514667" y="565120"/>
                </a:cubicBezTo>
                <a:cubicBezTo>
                  <a:pt x="511934" y="558744"/>
                  <a:pt x="509201" y="552823"/>
                  <a:pt x="506468" y="546902"/>
                </a:cubicBezTo>
                <a:cubicBezTo>
                  <a:pt x="437694" y="554644"/>
                  <a:pt x="392149" y="594725"/>
                  <a:pt x="383040" y="655756"/>
                </a:cubicBezTo>
                <a:cubicBezTo>
                  <a:pt x="374386" y="712688"/>
                  <a:pt x="388960" y="764155"/>
                  <a:pt x="423120" y="810156"/>
                </a:cubicBezTo>
                <a:cubicBezTo>
                  <a:pt x="425853" y="813800"/>
                  <a:pt x="428585" y="817899"/>
                  <a:pt x="431773" y="821998"/>
                </a:cubicBezTo>
                <a:cubicBezTo>
                  <a:pt x="334761" y="829741"/>
                  <a:pt x="270997" y="879385"/>
                  <a:pt x="242759" y="970932"/>
                </a:cubicBezTo>
                <a:cubicBezTo>
                  <a:pt x="224996" y="1027864"/>
                  <a:pt x="238204" y="1080242"/>
                  <a:pt x="275552" y="1126699"/>
                </a:cubicBezTo>
                <a:cubicBezTo>
                  <a:pt x="354346" y="1091173"/>
                  <a:pt x="382129" y="1087985"/>
                  <a:pt x="465933" y="1108025"/>
                </a:cubicBezTo>
                <a:cubicBezTo>
                  <a:pt x="531974" y="1123966"/>
                  <a:pt x="590273" y="1109391"/>
                  <a:pt x="640373" y="1064301"/>
                </a:cubicBezTo>
                <a:cubicBezTo>
                  <a:pt x="673621" y="1034696"/>
                  <a:pt x="679998" y="995071"/>
                  <a:pt x="659502" y="955447"/>
                </a:cubicBezTo>
                <a:cubicBezTo>
                  <a:pt x="652215" y="943605"/>
                  <a:pt x="644017" y="932674"/>
                  <a:pt x="637185" y="921743"/>
                </a:cubicBezTo>
                <a:close/>
                <a:moveTo>
                  <a:pt x="2016309" y="546902"/>
                </a:moveTo>
                <a:cubicBezTo>
                  <a:pt x="2015398" y="548723"/>
                  <a:pt x="2014032" y="551001"/>
                  <a:pt x="2013121" y="552823"/>
                </a:cubicBezTo>
                <a:cubicBezTo>
                  <a:pt x="1981239" y="633438"/>
                  <a:pt x="1922485" y="686272"/>
                  <a:pt x="1842325" y="715876"/>
                </a:cubicBezTo>
                <a:cubicBezTo>
                  <a:pt x="1823195" y="722708"/>
                  <a:pt x="1810898" y="735461"/>
                  <a:pt x="1800878" y="751402"/>
                </a:cubicBezTo>
                <a:cubicBezTo>
                  <a:pt x="1785848" y="775541"/>
                  <a:pt x="1781749" y="802413"/>
                  <a:pt x="1785848" y="829741"/>
                </a:cubicBezTo>
                <a:cubicBezTo>
                  <a:pt x="1791769" y="869365"/>
                  <a:pt x="1811809" y="899881"/>
                  <a:pt x="1851434" y="913545"/>
                </a:cubicBezTo>
                <a:cubicBezTo>
                  <a:pt x="1862365" y="917188"/>
                  <a:pt x="1873751" y="918099"/>
                  <a:pt x="1886504" y="920376"/>
                </a:cubicBezTo>
                <a:cubicBezTo>
                  <a:pt x="1884227" y="923565"/>
                  <a:pt x="1881949" y="926297"/>
                  <a:pt x="1880127" y="929030"/>
                </a:cubicBezTo>
                <a:cubicBezTo>
                  <a:pt x="1866464" y="947248"/>
                  <a:pt x="1855077" y="967289"/>
                  <a:pt x="1853711" y="990517"/>
                </a:cubicBezTo>
                <a:cubicBezTo>
                  <a:pt x="1850978" y="1035152"/>
                  <a:pt x="1875117" y="1064301"/>
                  <a:pt x="1910643" y="1085252"/>
                </a:cubicBezTo>
                <a:cubicBezTo>
                  <a:pt x="1961199" y="1114857"/>
                  <a:pt x="2014943" y="1120778"/>
                  <a:pt x="2071419" y="1104381"/>
                </a:cubicBezTo>
                <a:cubicBezTo>
                  <a:pt x="2128807" y="1087529"/>
                  <a:pt x="2184373" y="1092084"/>
                  <a:pt x="2237206" y="1121689"/>
                </a:cubicBezTo>
                <a:cubicBezTo>
                  <a:pt x="2240394" y="1123510"/>
                  <a:pt x="2244038" y="1124877"/>
                  <a:pt x="2248137" y="1126243"/>
                </a:cubicBezTo>
                <a:cubicBezTo>
                  <a:pt x="2288217" y="1074776"/>
                  <a:pt x="2298693" y="1018755"/>
                  <a:pt x="2276831" y="958635"/>
                </a:cubicBezTo>
                <a:cubicBezTo>
                  <a:pt x="2245404" y="873920"/>
                  <a:pt x="2183007" y="827919"/>
                  <a:pt x="2092371" y="821998"/>
                </a:cubicBezTo>
                <a:cubicBezTo>
                  <a:pt x="2092371" y="821087"/>
                  <a:pt x="2092371" y="820176"/>
                  <a:pt x="2092371" y="820176"/>
                </a:cubicBezTo>
                <a:cubicBezTo>
                  <a:pt x="2093737" y="818354"/>
                  <a:pt x="2095103" y="816077"/>
                  <a:pt x="2096925" y="814255"/>
                </a:cubicBezTo>
                <a:cubicBezTo>
                  <a:pt x="2125619" y="778274"/>
                  <a:pt x="2140649" y="737738"/>
                  <a:pt x="2142471" y="691737"/>
                </a:cubicBezTo>
                <a:cubicBezTo>
                  <a:pt x="2145204" y="611121"/>
                  <a:pt x="2096470" y="554644"/>
                  <a:pt x="2016309" y="546902"/>
                </a:cubicBezTo>
                <a:close/>
              </a:path>
            </a:pathLst>
          </a:custGeom>
          <a:solidFill>
            <a:schemeClr val="accent2"/>
          </a:solidFill>
          <a:ln w="4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자유형: 도형 145">
            <a:extLst>
              <a:ext uri="{FF2B5EF4-FFF2-40B4-BE49-F238E27FC236}">
                <a16:creationId xmlns:a16="http://schemas.microsoft.com/office/drawing/2014/main" id="{3B0000FC-B07E-4483-8423-2C2E00E798CB}"/>
              </a:ext>
            </a:extLst>
          </p:cNvPr>
          <p:cNvSpPr/>
          <p:nvPr/>
        </p:nvSpPr>
        <p:spPr>
          <a:xfrm>
            <a:off x="5710475" y="4996372"/>
            <a:ext cx="878605" cy="1497967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6"/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147" name="Group 68">
            <a:extLst>
              <a:ext uri="{FF2B5EF4-FFF2-40B4-BE49-F238E27FC236}">
                <a16:creationId xmlns:a16="http://schemas.microsoft.com/office/drawing/2014/main" id="{76BACFAF-2C07-47C2-ADA3-732D4FF7F5B1}"/>
              </a:ext>
            </a:extLst>
          </p:cNvPr>
          <p:cNvGrpSpPr/>
          <p:nvPr/>
        </p:nvGrpSpPr>
        <p:grpSpPr>
          <a:xfrm>
            <a:off x="2653494" y="3392781"/>
            <a:ext cx="933015" cy="1609435"/>
            <a:chOff x="10432357" y="212669"/>
            <a:chExt cx="612578" cy="10566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0699993" rev="0"/>
            </a:camera>
            <a:lightRig rig="threePt" dir="t"/>
          </a:scene3d>
        </p:grpSpPr>
        <p:sp>
          <p:nvSpPr>
            <p:cNvPr id="148" name="Freeform: Shape 69">
              <a:extLst>
                <a:ext uri="{FF2B5EF4-FFF2-40B4-BE49-F238E27FC236}">
                  <a16:creationId xmlns:a16="http://schemas.microsoft.com/office/drawing/2014/main" id="{D924E2F1-8D03-49CF-B09A-48D3D4326D16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70">
              <a:extLst>
                <a:ext uri="{FF2B5EF4-FFF2-40B4-BE49-F238E27FC236}">
                  <a16:creationId xmlns:a16="http://schemas.microsoft.com/office/drawing/2014/main" id="{B6111A26-6DFC-4E8F-AFC5-E27C3F76AB6C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71">
              <a:extLst>
                <a:ext uri="{FF2B5EF4-FFF2-40B4-BE49-F238E27FC236}">
                  <a16:creationId xmlns:a16="http://schemas.microsoft.com/office/drawing/2014/main" id="{B2297F71-1614-4376-B9CD-4B239E1CB960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72">
              <a:extLst>
                <a:ext uri="{FF2B5EF4-FFF2-40B4-BE49-F238E27FC236}">
                  <a16:creationId xmlns:a16="http://schemas.microsoft.com/office/drawing/2014/main" id="{6AEB6351-A7C7-476B-93B4-3133E5B9FCE3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73">
              <a:extLst>
                <a:ext uri="{FF2B5EF4-FFF2-40B4-BE49-F238E27FC236}">
                  <a16:creationId xmlns:a16="http://schemas.microsoft.com/office/drawing/2014/main" id="{5607B28D-2AE9-47A0-916F-A8EE30A92A6F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74">
              <a:extLst>
                <a:ext uri="{FF2B5EF4-FFF2-40B4-BE49-F238E27FC236}">
                  <a16:creationId xmlns:a16="http://schemas.microsoft.com/office/drawing/2014/main" id="{2992CCC4-61FE-4D78-A39D-8F5FE87D10B8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75">
              <a:extLst>
                <a:ext uri="{FF2B5EF4-FFF2-40B4-BE49-F238E27FC236}">
                  <a16:creationId xmlns:a16="http://schemas.microsoft.com/office/drawing/2014/main" id="{99BC118F-E1B0-4D93-973A-AA1AA75D5351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76">
              <a:extLst>
                <a:ext uri="{FF2B5EF4-FFF2-40B4-BE49-F238E27FC236}">
                  <a16:creationId xmlns:a16="http://schemas.microsoft.com/office/drawing/2014/main" id="{6F7E6BBA-143C-4082-9F57-61ED3964D237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  <a:sp3d extrusionH="279400"/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6" name="Group 7">
            <a:extLst>
              <a:ext uri="{FF2B5EF4-FFF2-40B4-BE49-F238E27FC236}">
                <a16:creationId xmlns:a16="http://schemas.microsoft.com/office/drawing/2014/main" id="{3F7FE107-0F3F-4DBC-8B5D-62E2B173365D}"/>
              </a:ext>
            </a:extLst>
          </p:cNvPr>
          <p:cNvGrpSpPr/>
          <p:nvPr/>
        </p:nvGrpSpPr>
        <p:grpSpPr>
          <a:xfrm>
            <a:off x="7676115" y="1031471"/>
            <a:ext cx="1077765" cy="1744148"/>
            <a:chOff x="2015424" y="3161535"/>
            <a:chExt cx="1437328" cy="2326030"/>
          </a:xfrm>
        </p:grpSpPr>
        <p:sp>
          <p:nvSpPr>
            <p:cNvPr id="157" name="Rectangle 8">
              <a:extLst>
                <a:ext uri="{FF2B5EF4-FFF2-40B4-BE49-F238E27FC236}">
                  <a16:creationId xmlns:a16="http://schemas.microsoft.com/office/drawing/2014/main" id="{3CAAA9F2-AF1C-4B3A-9631-7D8798FCA125}"/>
                </a:ext>
              </a:extLst>
            </p:cNvPr>
            <p:cNvSpPr/>
            <p:nvPr/>
          </p:nvSpPr>
          <p:spPr>
            <a:xfrm>
              <a:off x="2704975" y="3161535"/>
              <a:ext cx="58226" cy="85993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58" name="Rounded Rectangle 51">
              <a:extLst>
                <a:ext uri="{FF2B5EF4-FFF2-40B4-BE49-F238E27FC236}">
                  <a16:creationId xmlns:a16="http://schemas.microsoft.com/office/drawing/2014/main" id="{3F02126D-365A-4814-B5F6-8410BA7057FB}"/>
                </a:ext>
              </a:extLst>
            </p:cNvPr>
            <p:cNvSpPr/>
            <p:nvPr/>
          </p:nvSpPr>
          <p:spPr>
            <a:xfrm rot="5400000" flipH="1">
              <a:off x="1970982" y="4005795"/>
              <a:ext cx="1526212" cy="1437328"/>
            </a:xfrm>
            <a:custGeom>
              <a:avLst/>
              <a:gdLst/>
              <a:ahLst/>
              <a:cxnLst/>
              <a:rect l="l" t="t" r="r" b="b"/>
              <a:pathLst>
                <a:path w="2928608" h="2758049">
                  <a:moveTo>
                    <a:pt x="2797052" y="1199936"/>
                  </a:moveTo>
                  <a:lnTo>
                    <a:pt x="2797052" y="1541978"/>
                  </a:lnTo>
                  <a:cubicBezTo>
                    <a:pt x="2797052" y="1578306"/>
                    <a:pt x="2826502" y="1607756"/>
                    <a:pt x="2862830" y="1607756"/>
                  </a:cubicBezTo>
                  <a:lnTo>
                    <a:pt x="2862830" y="1607755"/>
                  </a:lnTo>
                  <a:cubicBezTo>
                    <a:pt x="2899158" y="1607755"/>
                    <a:pt x="2928608" y="1578305"/>
                    <a:pt x="2928608" y="1541977"/>
                  </a:cubicBezTo>
                  <a:lnTo>
                    <a:pt x="2928607" y="1199936"/>
                  </a:lnTo>
                  <a:cubicBezTo>
                    <a:pt x="2928607" y="1163608"/>
                    <a:pt x="2899158" y="1134159"/>
                    <a:pt x="2862830" y="1134158"/>
                  </a:cubicBezTo>
                  <a:cubicBezTo>
                    <a:pt x="2826502" y="1134159"/>
                    <a:pt x="2797052" y="1163608"/>
                    <a:pt x="2797052" y="1199936"/>
                  </a:cubicBezTo>
                  <a:close/>
                  <a:moveTo>
                    <a:pt x="2593193" y="1147315"/>
                  </a:moveTo>
                  <a:lnTo>
                    <a:pt x="2593193" y="1594601"/>
                  </a:lnTo>
                  <a:cubicBezTo>
                    <a:pt x="2593193" y="1630929"/>
                    <a:pt x="2622643" y="1660379"/>
                    <a:pt x="2658971" y="1660379"/>
                  </a:cubicBezTo>
                  <a:lnTo>
                    <a:pt x="2658971" y="1660378"/>
                  </a:lnTo>
                  <a:cubicBezTo>
                    <a:pt x="2695299" y="1660378"/>
                    <a:pt x="2724749" y="1630928"/>
                    <a:pt x="2724749" y="1594600"/>
                  </a:cubicBezTo>
                  <a:lnTo>
                    <a:pt x="2724748" y="1147315"/>
                  </a:lnTo>
                  <a:cubicBezTo>
                    <a:pt x="2724748" y="1110987"/>
                    <a:pt x="2695299" y="1081538"/>
                    <a:pt x="2658971" y="1081537"/>
                  </a:cubicBezTo>
                  <a:cubicBezTo>
                    <a:pt x="2622643" y="1081538"/>
                    <a:pt x="2593193" y="1110987"/>
                    <a:pt x="2593193" y="1147315"/>
                  </a:cubicBezTo>
                  <a:close/>
                  <a:moveTo>
                    <a:pt x="2389334" y="1121004"/>
                  </a:moveTo>
                  <a:lnTo>
                    <a:pt x="2389334" y="1620912"/>
                  </a:lnTo>
                  <a:cubicBezTo>
                    <a:pt x="2389334" y="1657240"/>
                    <a:pt x="2418784" y="1686690"/>
                    <a:pt x="2455112" y="1686690"/>
                  </a:cubicBezTo>
                  <a:lnTo>
                    <a:pt x="2455112" y="1686689"/>
                  </a:lnTo>
                  <a:cubicBezTo>
                    <a:pt x="2491440" y="1686689"/>
                    <a:pt x="2520890" y="1657239"/>
                    <a:pt x="2520890" y="1620911"/>
                  </a:cubicBezTo>
                  <a:lnTo>
                    <a:pt x="2520889" y="1121004"/>
                  </a:lnTo>
                  <a:cubicBezTo>
                    <a:pt x="2520889" y="1084676"/>
                    <a:pt x="2491440" y="1055227"/>
                    <a:pt x="2455112" y="1055226"/>
                  </a:cubicBezTo>
                  <a:cubicBezTo>
                    <a:pt x="2418784" y="1055227"/>
                    <a:pt x="2389334" y="1084676"/>
                    <a:pt x="2389334" y="1121004"/>
                  </a:cubicBezTo>
                  <a:close/>
                  <a:moveTo>
                    <a:pt x="1314382" y="1247024"/>
                  </a:moveTo>
                  <a:cubicBezTo>
                    <a:pt x="1314381" y="1225915"/>
                    <a:pt x="1331494" y="1208803"/>
                    <a:pt x="1352603" y="1208803"/>
                  </a:cubicBezTo>
                  <a:lnTo>
                    <a:pt x="1410313" y="1208803"/>
                  </a:lnTo>
                  <a:lnTo>
                    <a:pt x="1410313" y="1146778"/>
                  </a:lnTo>
                  <a:cubicBezTo>
                    <a:pt x="1410313" y="1145599"/>
                    <a:pt x="1410393" y="1144438"/>
                    <a:pt x="1411688" y="1143457"/>
                  </a:cubicBezTo>
                  <a:lnTo>
                    <a:pt x="1408531" y="1133444"/>
                  </a:lnTo>
                  <a:cubicBezTo>
                    <a:pt x="1410371" y="1112415"/>
                    <a:pt x="1428909" y="1096860"/>
                    <a:pt x="1449938" y="1098699"/>
                  </a:cubicBezTo>
                  <a:lnTo>
                    <a:pt x="2236821" y="1167543"/>
                  </a:lnTo>
                  <a:cubicBezTo>
                    <a:pt x="2257849" y="1169383"/>
                    <a:pt x="2273405" y="1187920"/>
                    <a:pt x="2271565" y="1208950"/>
                  </a:cubicBezTo>
                  <a:cubicBezTo>
                    <a:pt x="2269725" y="1229978"/>
                    <a:pt x="2251187" y="1245533"/>
                    <a:pt x="2230159" y="1243693"/>
                  </a:cubicBezTo>
                  <a:cubicBezTo>
                    <a:pt x="1973864" y="1221271"/>
                    <a:pt x="1717570" y="1198849"/>
                    <a:pt x="1461275" y="1176426"/>
                  </a:cubicBezTo>
                  <a:lnTo>
                    <a:pt x="1461274" y="1208803"/>
                  </a:lnTo>
                  <a:lnTo>
                    <a:pt x="1518985" y="1208803"/>
                  </a:lnTo>
                  <a:cubicBezTo>
                    <a:pt x="1540095" y="1208802"/>
                    <a:pt x="1557205" y="1225915"/>
                    <a:pt x="1557206" y="1247025"/>
                  </a:cubicBezTo>
                  <a:lnTo>
                    <a:pt x="1557207" y="1247023"/>
                  </a:lnTo>
                  <a:cubicBezTo>
                    <a:pt x="1557207" y="1268132"/>
                    <a:pt x="1540095" y="1285244"/>
                    <a:pt x="1518986" y="1285244"/>
                  </a:cubicBezTo>
                  <a:cubicBezTo>
                    <a:pt x="1499749" y="1285244"/>
                    <a:pt x="1480511" y="1285243"/>
                    <a:pt x="1461275" y="1285244"/>
                  </a:cubicBezTo>
                  <a:lnTo>
                    <a:pt x="1461275" y="1337600"/>
                  </a:lnTo>
                  <a:lnTo>
                    <a:pt x="1518985" y="1337600"/>
                  </a:lnTo>
                  <a:cubicBezTo>
                    <a:pt x="1540095" y="1337600"/>
                    <a:pt x="1557206" y="1354713"/>
                    <a:pt x="1557206" y="1375821"/>
                  </a:cubicBezTo>
                  <a:lnTo>
                    <a:pt x="1557207" y="1375820"/>
                  </a:lnTo>
                  <a:cubicBezTo>
                    <a:pt x="1557206" y="1396928"/>
                    <a:pt x="1540095" y="1414041"/>
                    <a:pt x="1518986" y="1414041"/>
                  </a:cubicBezTo>
                  <a:cubicBezTo>
                    <a:pt x="1499750" y="1414041"/>
                    <a:pt x="1480511" y="1414041"/>
                    <a:pt x="1461275" y="1414042"/>
                  </a:cubicBezTo>
                  <a:lnTo>
                    <a:pt x="1461275" y="1466398"/>
                  </a:lnTo>
                  <a:lnTo>
                    <a:pt x="1518985" y="1466398"/>
                  </a:lnTo>
                  <a:cubicBezTo>
                    <a:pt x="1540095" y="1466398"/>
                    <a:pt x="1557206" y="1483509"/>
                    <a:pt x="1557206" y="1504618"/>
                  </a:cubicBezTo>
                  <a:lnTo>
                    <a:pt x="1557207" y="1504619"/>
                  </a:lnTo>
                  <a:cubicBezTo>
                    <a:pt x="1557207" y="1525727"/>
                    <a:pt x="1540094" y="1542838"/>
                    <a:pt x="1518986" y="1542839"/>
                  </a:cubicBezTo>
                  <a:cubicBezTo>
                    <a:pt x="1499749" y="1542839"/>
                    <a:pt x="1480511" y="1542838"/>
                    <a:pt x="1461275" y="1542839"/>
                  </a:cubicBezTo>
                  <a:lnTo>
                    <a:pt x="1461274" y="1575412"/>
                  </a:lnTo>
                  <a:lnTo>
                    <a:pt x="2226550" y="1494978"/>
                  </a:lnTo>
                  <a:cubicBezTo>
                    <a:pt x="2247542" y="1492772"/>
                    <a:pt x="2266350" y="1508001"/>
                    <a:pt x="2268556" y="1528995"/>
                  </a:cubicBezTo>
                  <a:cubicBezTo>
                    <a:pt x="2270763" y="1549988"/>
                    <a:pt x="2255534" y="1568794"/>
                    <a:pt x="2234542" y="1571000"/>
                  </a:cubicBezTo>
                  <a:cubicBezTo>
                    <a:pt x="1972686" y="1598522"/>
                    <a:pt x="1710833" y="1626046"/>
                    <a:pt x="1448978" y="1653567"/>
                  </a:cubicBezTo>
                  <a:cubicBezTo>
                    <a:pt x="1427984" y="1655774"/>
                    <a:pt x="1409178" y="1640544"/>
                    <a:pt x="1406971" y="1619551"/>
                  </a:cubicBezTo>
                  <a:cubicBezTo>
                    <a:pt x="1406474" y="1614827"/>
                    <a:pt x="1406862" y="1610214"/>
                    <a:pt x="1410805" y="1606610"/>
                  </a:cubicBezTo>
                  <a:lnTo>
                    <a:pt x="1410312" y="1605422"/>
                  </a:lnTo>
                  <a:lnTo>
                    <a:pt x="1410312" y="1542839"/>
                  </a:lnTo>
                  <a:lnTo>
                    <a:pt x="1352603" y="1542841"/>
                  </a:lnTo>
                  <a:cubicBezTo>
                    <a:pt x="1331494" y="1542841"/>
                    <a:pt x="1314382" y="1525729"/>
                    <a:pt x="1314382" y="1504619"/>
                  </a:cubicBezTo>
                  <a:cubicBezTo>
                    <a:pt x="1314382" y="1483510"/>
                    <a:pt x="1331493" y="1466397"/>
                    <a:pt x="1352603" y="1466398"/>
                  </a:cubicBezTo>
                  <a:lnTo>
                    <a:pt x="1410312" y="1466398"/>
                  </a:lnTo>
                  <a:lnTo>
                    <a:pt x="1410313" y="1414042"/>
                  </a:lnTo>
                  <a:lnTo>
                    <a:pt x="1352603" y="1414042"/>
                  </a:lnTo>
                  <a:cubicBezTo>
                    <a:pt x="1331494" y="1414041"/>
                    <a:pt x="1314383" y="1396930"/>
                    <a:pt x="1314382" y="1375820"/>
                  </a:cubicBezTo>
                  <a:cubicBezTo>
                    <a:pt x="1314383" y="1354713"/>
                    <a:pt x="1331494" y="1337600"/>
                    <a:pt x="1352603" y="1337601"/>
                  </a:cubicBezTo>
                  <a:lnTo>
                    <a:pt x="1410312" y="1337600"/>
                  </a:lnTo>
                  <a:lnTo>
                    <a:pt x="1410312" y="1285244"/>
                  </a:lnTo>
                  <a:lnTo>
                    <a:pt x="1352603" y="1285244"/>
                  </a:lnTo>
                  <a:cubicBezTo>
                    <a:pt x="1331494" y="1285244"/>
                    <a:pt x="1314381" y="1268133"/>
                    <a:pt x="1314382" y="1247024"/>
                  </a:cubicBezTo>
                  <a:close/>
                  <a:moveTo>
                    <a:pt x="1171967" y="72000"/>
                  </a:moveTo>
                  <a:lnTo>
                    <a:pt x="1171967" y="288000"/>
                  </a:lnTo>
                  <a:cubicBezTo>
                    <a:pt x="1171967" y="327765"/>
                    <a:pt x="1204202" y="360000"/>
                    <a:pt x="1243967" y="360000"/>
                  </a:cubicBezTo>
                  <a:cubicBezTo>
                    <a:pt x="1283732" y="360000"/>
                    <a:pt x="1315967" y="327765"/>
                    <a:pt x="1315967" y="288000"/>
                  </a:cubicBezTo>
                  <a:lnTo>
                    <a:pt x="1315967" y="72000"/>
                  </a:lnTo>
                  <a:cubicBezTo>
                    <a:pt x="1315967" y="32235"/>
                    <a:pt x="1283732" y="0"/>
                    <a:pt x="1243967" y="0"/>
                  </a:cubicBezTo>
                  <a:cubicBezTo>
                    <a:pt x="1204202" y="0"/>
                    <a:pt x="1171967" y="32235"/>
                    <a:pt x="1171967" y="72000"/>
                  </a:cubicBezTo>
                  <a:close/>
                  <a:moveTo>
                    <a:pt x="1171966" y="2470049"/>
                  </a:moveTo>
                  <a:lnTo>
                    <a:pt x="1171966" y="2686049"/>
                  </a:lnTo>
                  <a:cubicBezTo>
                    <a:pt x="1171966" y="2725814"/>
                    <a:pt x="1204201" y="2758049"/>
                    <a:pt x="1243966" y="2758049"/>
                  </a:cubicBezTo>
                  <a:cubicBezTo>
                    <a:pt x="1283731" y="2758049"/>
                    <a:pt x="1315966" y="2725814"/>
                    <a:pt x="1315966" y="2686049"/>
                  </a:cubicBezTo>
                  <a:lnTo>
                    <a:pt x="1315966" y="2470049"/>
                  </a:lnTo>
                  <a:cubicBezTo>
                    <a:pt x="1315966" y="2430284"/>
                    <a:pt x="1283731" y="2398049"/>
                    <a:pt x="1243966" y="2398049"/>
                  </a:cubicBezTo>
                  <a:cubicBezTo>
                    <a:pt x="1204201" y="2398049"/>
                    <a:pt x="1171966" y="2430284"/>
                    <a:pt x="1171966" y="2470049"/>
                  </a:cubicBezTo>
                  <a:close/>
                  <a:moveTo>
                    <a:pt x="515345" y="1370958"/>
                  </a:moveTo>
                  <a:cubicBezTo>
                    <a:pt x="515344" y="1558300"/>
                    <a:pt x="586814" y="1745642"/>
                    <a:pt x="729750" y="1888579"/>
                  </a:cubicBezTo>
                  <a:cubicBezTo>
                    <a:pt x="1015625" y="2174454"/>
                    <a:pt x="1479119" y="2174454"/>
                    <a:pt x="1764994" y="1888580"/>
                  </a:cubicBezTo>
                  <a:lnTo>
                    <a:pt x="1940572" y="1713001"/>
                  </a:lnTo>
                  <a:lnTo>
                    <a:pt x="2136413" y="1713002"/>
                  </a:lnTo>
                  <a:cubicBezTo>
                    <a:pt x="2215124" y="1713001"/>
                    <a:pt x="2278929" y="1649195"/>
                    <a:pt x="2278929" y="1570486"/>
                  </a:cubicBezTo>
                  <a:lnTo>
                    <a:pt x="2278929" y="1374645"/>
                  </a:lnTo>
                  <a:lnTo>
                    <a:pt x="2282614" y="1370959"/>
                  </a:lnTo>
                  <a:lnTo>
                    <a:pt x="2278929" y="1367272"/>
                  </a:lnTo>
                  <a:lnTo>
                    <a:pt x="2278929" y="1171432"/>
                  </a:lnTo>
                  <a:cubicBezTo>
                    <a:pt x="2278929" y="1092722"/>
                    <a:pt x="2215123" y="1028916"/>
                    <a:pt x="2136413" y="1028916"/>
                  </a:cubicBezTo>
                  <a:lnTo>
                    <a:pt x="1940571" y="1028916"/>
                  </a:lnTo>
                  <a:cubicBezTo>
                    <a:pt x="1882045" y="970390"/>
                    <a:pt x="1823519" y="911862"/>
                    <a:pt x="1764993" y="853336"/>
                  </a:cubicBezTo>
                  <a:cubicBezTo>
                    <a:pt x="1479118" y="567461"/>
                    <a:pt x="1015625" y="567462"/>
                    <a:pt x="729750" y="853336"/>
                  </a:cubicBezTo>
                  <a:cubicBezTo>
                    <a:pt x="586813" y="996273"/>
                    <a:pt x="515344" y="1183616"/>
                    <a:pt x="515345" y="1370958"/>
                  </a:cubicBezTo>
                  <a:close/>
                  <a:moveTo>
                    <a:pt x="388776" y="2386770"/>
                  </a:moveTo>
                  <a:cubicBezTo>
                    <a:pt x="388776" y="2405196"/>
                    <a:pt x="395805" y="2423622"/>
                    <a:pt x="409865" y="2437681"/>
                  </a:cubicBezTo>
                  <a:cubicBezTo>
                    <a:pt x="437983" y="2465800"/>
                    <a:pt x="483570" y="2465800"/>
                    <a:pt x="511688" y="2437681"/>
                  </a:cubicBezTo>
                  <a:lnTo>
                    <a:pt x="664423" y="2284946"/>
                  </a:lnTo>
                  <a:cubicBezTo>
                    <a:pt x="692541" y="2256828"/>
                    <a:pt x="692541" y="2211241"/>
                    <a:pt x="664423" y="2183123"/>
                  </a:cubicBezTo>
                  <a:cubicBezTo>
                    <a:pt x="636305" y="2155005"/>
                    <a:pt x="590718" y="2155005"/>
                    <a:pt x="562599" y="2183123"/>
                  </a:cubicBezTo>
                  <a:lnTo>
                    <a:pt x="409865" y="2335858"/>
                  </a:lnTo>
                  <a:cubicBezTo>
                    <a:pt x="395805" y="2349917"/>
                    <a:pt x="388776" y="2368343"/>
                    <a:pt x="388776" y="2386770"/>
                  </a:cubicBezTo>
                  <a:close/>
                  <a:moveTo>
                    <a:pt x="388776" y="365689"/>
                  </a:moveTo>
                  <a:cubicBezTo>
                    <a:pt x="388776" y="384115"/>
                    <a:pt x="395805" y="402541"/>
                    <a:pt x="409865" y="416600"/>
                  </a:cubicBezTo>
                  <a:lnTo>
                    <a:pt x="562599" y="569335"/>
                  </a:lnTo>
                  <a:cubicBezTo>
                    <a:pt x="590718" y="597454"/>
                    <a:pt x="636305" y="597454"/>
                    <a:pt x="664423" y="569335"/>
                  </a:cubicBezTo>
                  <a:cubicBezTo>
                    <a:pt x="692541" y="541217"/>
                    <a:pt x="692541" y="495630"/>
                    <a:pt x="664423" y="467512"/>
                  </a:cubicBezTo>
                  <a:lnTo>
                    <a:pt x="511688" y="314777"/>
                  </a:lnTo>
                  <a:cubicBezTo>
                    <a:pt x="483570" y="286659"/>
                    <a:pt x="437983" y="286659"/>
                    <a:pt x="409865" y="314777"/>
                  </a:cubicBezTo>
                  <a:cubicBezTo>
                    <a:pt x="395805" y="328836"/>
                    <a:pt x="388776" y="347262"/>
                    <a:pt x="388776" y="365689"/>
                  </a:cubicBezTo>
                  <a:close/>
                  <a:moveTo>
                    <a:pt x="0" y="1379024"/>
                  </a:moveTo>
                  <a:cubicBezTo>
                    <a:pt x="0" y="1418789"/>
                    <a:pt x="32235" y="1451024"/>
                    <a:pt x="72000" y="1451024"/>
                  </a:cubicBezTo>
                  <a:lnTo>
                    <a:pt x="288000" y="1451024"/>
                  </a:lnTo>
                  <a:cubicBezTo>
                    <a:pt x="327765" y="1451024"/>
                    <a:pt x="360000" y="1418789"/>
                    <a:pt x="360000" y="1379024"/>
                  </a:cubicBezTo>
                  <a:cubicBezTo>
                    <a:pt x="360000" y="1339259"/>
                    <a:pt x="327765" y="1307024"/>
                    <a:pt x="288000" y="1307024"/>
                  </a:cubicBezTo>
                  <a:lnTo>
                    <a:pt x="72000" y="1307024"/>
                  </a:lnTo>
                  <a:cubicBezTo>
                    <a:pt x="32235" y="1307024"/>
                    <a:pt x="0" y="1339259"/>
                    <a:pt x="0" y="13790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2" name="그룹 191">
            <a:extLst>
              <a:ext uri="{FF2B5EF4-FFF2-40B4-BE49-F238E27FC236}">
                <a16:creationId xmlns:a16="http://schemas.microsoft.com/office/drawing/2014/main" id="{6D295342-DA23-467C-89A0-2CE6FD060AAB}"/>
              </a:ext>
            </a:extLst>
          </p:cNvPr>
          <p:cNvGrpSpPr/>
          <p:nvPr/>
        </p:nvGrpSpPr>
        <p:grpSpPr>
          <a:xfrm>
            <a:off x="8077763" y="1096804"/>
            <a:ext cx="3933147" cy="5216492"/>
            <a:chOff x="295274" y="1063756"/>
            <a:chExt cx="4416575" cy="5857658"/>
          </a:xfrm>
        </p:grpSpPr>
        <p:sp>
          <p:nvSpPr>
            <p:cNvPr id="193" name="자유형: 도형 192">
              <a:extLst>
                <a:ext uri="{FF2B5EF4-FFF2-40B4-BE49-F238E27FC236}">
                  <a16:creationId xmlns:a16="http://schemas.microsoft.com/office/drawing/2014/main" id="{8132A9E8-6599-4CAB-B4CE-BFC4B45D2A54}"/>
                </a:ext>
              </a:extLst>
            </p:cNvPr>
            <p:cNvSpPr/>
            <p:nvPr/>
          </p:nvSpPr>
          <p:spPr>
            <a:xfrm>
              <a:off x="2153197" y="2786249"/>
              <a:ext cx="568632" cy="985221"/>
            </a:xfrm>
            <a:custGeom>
              <a:avLst/>
              <a:gdLst>
                <a:gd name="connsiteX0" fmla="*/ 4949 w 408452"/>
                <a:gd name="connsiteY0" fmla="*/ 904070 h 1010832"/>
                <a:gd name="connsiteX1" fmla="*/ 6210 w 408452"/>
                <a:gd name="connsiteY1" fmla="*/ 844609 h 1010832"/>
                <a:gd name="connsiteX2" fmla="*/ 6284 w 408452"/>
                <a:gd name="connsiteY2" fmla="*/ 16088 h 1010832"/>
                <a:gd name="connsiteX3" fmla="*/ 6803 w 408452"/>
                <a:gd name="connsiteY3" fmla="*/ 0 h 1010832"/>
                <a:gd name="connsiteX4" fmla="*/ 42687 w 408452"/>
                <a:gd name="connsiteY4" fmla="*/ 67468 h 1010832"/>
                <a:gd name="connsiteX5" fmla="*/ 211060 w 408452"/>
                <a:gd name="connsiteY5" fmla="*/ 143981 h 1010832"/>
                <a:gd name="connsiteX6" fmla="*/ 234488 w 408452"/>
                <a:gd name="connsiteY6" fmla="*/ 154880 h 1010832"/>
                <a:gd name="connsiteX7" fmla="*/ 408200 w 408452"/>
                <a:gd name="connsiteY7" fmla="*/ 782405 h 1010832"/>
                <a:gd name="connsiteX8" fmla="*/ 401527 w 408452"/>
                <a:gd name="connsiteY8" fmla="*/ 807168 h 1010832"/>
                <a:gd name="connsiteX9" fmla="*/ 360898 w 408452"/>
                <a:gd name="connsiteY9" fmla="*/ 860475 h 1010832"/>
                <a:gd name="connsiteX10" fmla="*/ 326497 w 408452"/>
                <a:gd name="connsiteY10" fmla="*/ 987552 h 1010832"/>
                <a:gd name="connsiteX11" fmla="*/ 326645 w 408452"/>
                <a:gd name="connsiteY11" fmla="*/ 1010832 h 1010832"/>
                <a:gd name="connsiteX12" fmla="*/ 265331 w 408452"/>
                <a:gd name="connsiteY12" fmla="*/ 983326 h 1010832"/>
                <a:gd name="connsiteX13" fmla="*/ 26599 w 408452"/>
                <a:gd name="connsiteY13" fmla="*/ 924755 h 1010832"/>
                <a:gd name="connsiteX14" fmla="*/ 4949 w 408452"/>
                <a:gd name="connsiteY14" fmla="*/ 904070 h 1010832"/>
                <a:gd name="connsiteX0" fmla="*/ 43306 w 446809"/>
                <a:gd name="connsiteY0" fmla="*/ 1170897 h 1277659"/>
                <a:gd name="connsiteX1" fmla="*/ 44567 w 446809"/>
                <a:gd name="connsiteY1" fmla="*/ 1111436 h 1277659"/>
                <a:gd name="connsiteX2" fmla="*/ 44641 w 446809"/>
                <a:gd name="connsiteY2" fmla="*/ 282915 h 1277659"/>
                <a:gd name="connsiteX3" fmla="*/ 45160 w 446809"/>
                <a:gd name="connsiteY3" fmla="*/ 266827 h 1277659"/>
                <a:gd name="connsiteX4" fmla="*/ 1106 w 446809"/>
                <a:gd name="connsiteY4" fmla="*/ 1221 h 1277659"/>
                <a:gd name="connsiteX5" fmla="*/ 249417 w 446809"/>
                <a:gd name="connsiteY5" fmla="*/ 410808 h 1277659"/>
                <a:gd name="connsiteX6" fmla="*/ 272845 w 446809"/>
                <a:gd name="connsiteY6" fmla="*/ 421707 h 1277659"/>
                <a:gd name="connsiteX7" fmla="*/ 446557 w 446809"/>
                <a:gd name="connsiteY7" fmla="*/ 1049232 h 1277659"/>
                <a:gd name="connsiteX8" fmla="*/ 439884 w 446809"/>
                <a:gd name="connsiteY8" fmla="*/ 1073995 h 1277659"/>
                <a:gd name="connsiteX9" fmla="*/ 399255 w 446809"/>
                <a:gd name="connsiteY9" fmla="*/ 1127302 h 1277659"/>
                <a:gd name="connsiteX10" fmla="*/ 364854 w 446809"/>
                <a:gd name="connsiteY10" fmla="*/ 1254379 h 1277659"/>
                <a:gd name="connsiteX11" fmla="*/ 365002 w 446809"/>
                <a:gd name="connsiteY11" fmla="*/ 1277659 h 1277659"/>
                <a:gd name="connsiteX12" fmla="*/ 303688 w 446809"/>
                <a:gd name="connsiteY12" fmla="*/ 1250153 h 1277659"/>
                <a:gd name="connsiteX13" fmla="*/ 64956 w 446809"/>
                <a:gd name="connsiteY13" fmla="*/ 1191582 h 1277659"/>
                <a:gd name="connsiteX14" fmla="*/ 43306 w 446809"/>
                <a:gd name="connsiteY14" fmla="*/ 1170897 h 1277659"/>
                <a:gd name="connsiteX0" fmla="*/ 197992 w 601495"/>
                <a:gd name="connsiteY0" fmla="*/ 1169858 h 1276620"/>
                <a:gd name="connsiteX1" fmla="*/ 199253 w 601495"/>
                <a:gd name="connsiteY1" fmla="*/ 1110397 h 1276620"/>
                <a:gd name="connsiteX2" fmla="*/ 199327 w 601495"/>
                <a:gd name="connsiteY2" fmla="*/ 281876 h 1276620"/>
                <a:gd name="connsiteX3" fmla="*/ 0 w 601495"/>
                <a:gd name="connsiteY3" fmla="*/ 465633 h 1276620"/>
                <a:gd name="connsiteX4" fmla="*/ 155792 w 601495"/>
                <a:gd name="connsiteY4" fmla="*/ 182 h 1276620"/>
                <a:gd name="connsiteX5" fmla="*/ 404103 w 601495"/>
                <a:gd name="connsiteY5" fmla="*/ 409769 h 1276620"/>
                <a:gd name="connsiteX6" fmla="*/ 427531 w 601495"/>
                <a:gd name="connsiteY6" fmla="*/ 420668 h 1276620"/>
                <a:gd name="connsiteX7" fmla="*/ 601243 w 601495"/>
                <a:gd name="connsiteY7" fmla="*/ 1048193 h 1276620"/>
                <a:gd name="connsiteX8" fmla="*/ 594570 w 601495"/>
                <a:gd name="connsiteY8" fmla="*/ 1072956 h 1276620"/>
                <a:gd name="connsiteX9" fmla="*/ 553941 w 601495"/>
                <a:gd name="connsiteY9" fmla="*/ 1126263 h 1276620"/>
                <a:gd name="connsiteX10" fmla="*/ 519540 w 601495"/>
                <a:gd name="connsiteY10" fmla="*/ 1253340 h 1276620"/>
                <a:gd name="connsiteX11" fmla="*/ 519688 w 601495"/>
                <a:gd name="connsiteY11" fmla="*/ 1276620 h 1276620"/>
                <a:gd name="connsiteX12" fmla="*/ 458374 w 601495"/>
                <a:gd name="connsiteY12" fmla="*/ 1249114 h 1276620"/>
                <a:gd name="connsiteX13" fmla="*/ 219642 w 601495"/>
                <a:gd name="connsiteY13" fmla="*/ 1190543 h 1276620"/>
                <a:gd name="connsiteX14" fmla="*/ 197992 w 601495"/>
                <a:gd name="connsiteY14" fmla="*/ 1169858 h 1276620"/>
                <a:gd name="connsiteX0" fmla="*/ 371709 w 775212"/>
                <a:gd name="connsiteY0" fmla="*/ 1169858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13" fmla="*/ 393359 w 775212"/>
                <a:gd name="connsiteY13" fmla="*/ 1190543 h 1357537"/>
                <a:gd name="connsiteX14" fmla="*/ 371709 w 775212"/>
                <a:gd name="connsiteY14" fmla="*/ 1169858 h 1357537"/>
                <a:gd name="connsiteX0" fmla="*/ 393359 w 775212"/>
                <a:gd name="connsiteY0" fmla="*/ 1190543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13" fmla="*/ 393359 w 775212"/>
                <a:gd name="connsiteY13" fmla="*/ 1190543 h 1357537"/>
                <a:gd name="connsiteX0" fmla="*/ 632091 w 775212"/>
                <a:gd name="connsiteY0" fmla="*/ 1249114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0" fmla="*/ 632091 w 775212"/>
                <a:gd name="connsiteY0" fmla="*/ 1249114 h 1343144"/>
                <a:gd name="connsiteX1" fmla="*/ 0 w 775212"/>
                <a:gd name="connsiteY1" fmla="*/ 1294425 h 1343144"/>
                <a:gd name="connsiteX2" fmla="*/ 173717 w 775212"/>
                <a:gd name="connsiteY2" fmla="*/ 465633 h 1343144"/>
                <a:gd name="connsiteX3" fmla="*/ 329509 w 775212"/>
                <a:gd name="connsiteY3" fmla="*/ 182 h 1343144"/>
                <a:gd name="connsiteX4" fmla="*/ 577820 w 775212"/>
                <a:gd name="connsiteY4" fmla="*/ 409769 h 1343144"/>
                <a:gd name="connsiteX5" fmla="*/ 601248 w 775212"/>
                <a:gd name="connsiteY5" fmla="*/ 420668 h 1343144"/>
                <a:gd name="connsiteX6" fmla="*/ 774960 w 775212"/>
                <a:gd name="connsiteY6" fmla="*/ 1048193 h 1343144"/>
                <a:gd name="connsiteX7" fmla="*/ 768287 w 775212"/>
                <a:gd name="connsiteY7" fmla="*/ 1072956 h 1343144"/>
                <a:gd name="connsiteX8" fmla="*/ 727658 w 775212"/>
                <a:gd name="connsiteY8" fmla="*/ 1126263 h 1343144"/>
                <a:gd name="connsiteX9" fmla="*/ 693257 w 775212"/>
                <a:gd name="connsiteY9" fmla="*/ 1253340 h 1343144"/>
                <a:gd name="connsiteX10" fmla="*/ 693405 w 775212"/>
                <a:gd name="connsiteY10" fmla="*/ 1276620 h 1343144"/>
                <a:gd name="connsiteX11" fmla="*/ 632091 w 775212"/>
                <a:gd name="connsiteY11" fmla="*/ 1249114 h 134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5212" h="1343144">
                  <a:moveTo>
                    <a:pt x="632091" y="1249114"/>
                  </a:moveTo>
                  <a:cubicBezTo>
                    <a:pt x="516524" y="1252081"/>
                    <a:pt x="76396" y="1425005"/>
                    <a:pt x="0" y="1294425"/>
                  </a:cubicBezTo>
                  <a:cubicBezTo>
                    <a:pt x="0" y="1289087"/>
                    <a:pt x="173495" y="470971"/>
                    <a:pt x="173717" y="465633"/>
                  </a:cubicBezTo>
                  <a:cubicBezTo>
                    <a:pt x="193438" y="483946"/>
                    <a:pt x="262158" y="9493"/>
                    <a:pt x="329509" y="182"/>
                  </a:cubicBezTo>
                  <a:cubicBezTo>
                    <a:pt x="396860" y="-9129"/>
                    <a:pt x="532530" y="339688"/>
                    <a:pt x="577820" y="409769"/>
                  </a:cubicBezTo>
                  <a:cubicBezTo>
                    <a:pt x="623110" y="479850"/>
                    <a:pt x="596133" y="407767"/>
                    <a:pt x="601248" y="420668"/>
                  </a:cubicBezTo>
                  <a:cubicBezTo>
                    <a:pt x="681988" y="623590"/>
                    <a:pt x="753682" y="828885"/>
                    <a:pt x="774960" y="1048193"/>
                  </a:cubicBezTo>
                  <a:cubicBezTo>
                    <a:pt x="775924" y="1057757"/>
                    <a:pt x="774218" y="1065320"/>
                    <a:pt x="768287" y="1072956"/>
                  </a:cubicBezTo>
                  <a:cubicBezTo>
                    <a:pt x="754497" y="1090527"/>
                    <a:pt x="743005" y="1110175"/>
                    <a:pt x="727658" y="1126263"/>
                  </a:cubicBezTo>
                  <a:cubicBezTo>
                    <a:pt x="692812" y="1162889"/>
                    <a:pt x="687029" y="1206113"/>
                    <a:pt x="693257" y="1253340"/>
                  </a:cubicBezTo>
                  <a:cubicBezTo>
                    <a:pt x="694147" y="1260309"/>
                    <a:pt x="693405" y="1267427"/>
                    <a:pt x="693405" y="1276620"/>
                  </a:cubicBezTo>
                  <a:cubicBezTo>
                    <a:pt x="672275" y="1267130"/>
                    <a:pt x="652480" y="1257344"/>
                    <a:pt x="632091" y="1249114"/>
                  </a:cubicBezTo>
                  <a:close/>
                </a:path>
              </a:pathLst>
            </a:custGeom>
            <a:solidFill>
              <a:srgbClr val="6F43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4" name="자유형: 도형 193">
              <a:extLst>
                <a:ext uri="{FF2B5EF4-FFF2-40B4-BE49-F238E27FC236}">
                  <a16:creationId xmlns:a16="http://schemas.microsoft.com/office/drawing/2014/main" id="{163BB410-9174-4602-9D46-5C251A10E9C9}"/>
                </a:ext>
              </a:extLst>
            </p:cNvPr>
            <p:cNvSpPr/>
            <p:nvPr/>
          </p:nvSpPr>
          <p:spPr>
            <a:xfrm rot="280418">
              <a:off x="621511" y="4703322"/>
              <a:ext cx="1565860" cy="1477560"/>
            </a:xfrm>
            <a:custGeom>
              <a:avLst/>
              <a:gdLst>
                <a:gd name="connsiteX0" fmla="*/ 0 w 887957"/>
                <a:gd name="connsiteY0" fmla="*/ 52120 h 837884"/>
                <a:gd name="connsiteX1" fmla="*/ 270515 w 887957"/>
                <a:gd name="connsiteY1" fmla="*/ 0 h 837884"/>
                <a:gd name="connsiteX2" fmla="*/ 276443 w 887957"/>
                <a:gd name="connsiteY2" fmla="*/ 6353 h 837884"/>
                <a:gd name="connsiteX3" fmla="*/ 446076 w 887957"/>
                <a:gd name="connsiteY3" fmla="*/ 178077 h 837884"/>
                <a:gd name="connsiteX4" fmla="*/ 631698 w 887957"/>
                <a:gd name="connsiteY4" fmla="*/ 300756 h 837884"/>
                <a:gd name="connsiteX5" fmla="*/ 778216 w 887957"/>
                <a:gd name="connsiteY5" fmla="*/ 385256 h 837884"/>
                <a:gd name="connsiteX6" fmla="*/ 798292 w 887957"/>
                <a:gd name="connsiteY6" fmla="*/ 538805 h 837884"/>
                <a:gd name="connsiteX7" fmla="*/ 887756 w 887957"/>
                <a:gd name="connsiteY7" fmla="*/ 835664 h 837884"/>
                <a:gd name="connsiteX8" fmla="*/ 772695 w 887957"/>
                <a:gd name="connsiteY8" fmla="*/ 803591 h 837884"/>
                <a:gd name="connsiteX9" fmla="*/ 518394 w 887957"/>
                <a:gd name="connsiteY9" fmla="*/ 622379 h 837884"/>
                <a:gd name="connsiteX10" fmla="*/ 372246 w 887957"/>
                <a:gd name="connsiteY10" fmla="*/ 483078 h 837884"/>
                <a:gd name="connsiteX11" fmla="*/ 73752 w 887957"/>
                <a:gd name="connsiteY11" fmla="*/ 127346 h 837884"/>
                <a:gd name="connsiteX12" fmla="*/ 31718 w 887957"/>
                <a:gd name="connsiteY12" fmla="*/ 87872 h 837884"/>
                <a:gd name="connsiteX13" fmla="*/ 1245 w 887957"/>
                <a:gd name="connsiteY13" fmla="*/ 53837 h 83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7957" h="837884">
                  <a:moveTo>
                    <a:pt x="0" y="52120"/>
                  </a:moveTo>
                  <a:lnTo>
                    <a:pt x="270515" y="0"/>
                  </a:lnTo>
                  <a:lnTo>
                    <a:pt x="276443" y="6353"/>
                  </a:lnTo>
                  <a:cubicBezTo>
                    <a:pt x="315839" y="48286"/>
                    <a:pt x="398591" y="134709"/>
                    <a:pt x="446076" y="178077"/>
                  </a:cubicBezTo>
                  <a:cubicBezTo>
                    <a:pt x="501525" y="228715"/>
                    <a:pt x="565887" y="265815"/>
                    <a:pt x="631698" y="300756"/>
                  </a:cubicBezTo>
                  <a:cubicBezTo>
                    <a:pt x="676970" y="324810"/>
                    <a:pt x="777938" y="377731"/>
                    <a:pt x="778216" y="385256"/>
                  </a:cubicBezTo>
                  <a:cubicBezTo>
                    <a:pt x="780220" y="437035"/>
                    <a:pt x="788608" y="488012"/>
                    <a:pt x="798292" y="538805"/>
                  </a:cubicBezTo>
                  <a:cubicBezTo>
                    <a:pt x="806711" y="582936"/>
                    <a:pt x="892660" y="832951"/>
                    <a:pt x="887756" y="835664"/>
                  </a:cubicBezTo>
                  <a:cubicBezTo>
                    <a:pt x="869038" y="845995"/>
                    <a:pt x="790397" y="817716"/>
                    <a:pt x="772695" y="803591"/>
                  </a:cubicBezTo>
                  <a:cubicBezTo>
                    <a:pt x="721748" y="763038"/>
                    <a:pt x="549295" y="646311"/>
                    <a:pt x="518394" y="622379"/>
                  </a:cubicBezTo>
                  <a:cubicBezTo>
                    <a:pt x="464919" y="580962"/>
                    <a:pt x="417734" y="532853"/>
                    <a:pt x="372246" y="483078"/>
                  </a:cubicBezTo>
                  <a:cubicBezTo>
                    <a:pt x="267701" y="368726"/>
                    <a:pt x="170988" y="247805"/>
                    <a:pt x="73752" y="127346"/>
                  </a:cubicBezTo>
                  <a:cubicBezTo>
                    <a:pt x="61416" y="112050"/>
                    <a:pt x="46953" y="99776"/>
                    <a:pt x="31718" y="87872"/>
                  </a:cubicBezTo>
                  <a:cubicBezTo>
                    <a:pt x="22235" y="80486"/>
                    <a:pt x="10624" y="66300"/>
                    <a:pt x="1245" y="53837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195" name="자유형: 도형 194">
              <a:extLst>
                <a:ext uri="{FF2B5EF4-FFF2-40B4-BE49-F238E27FC236}">
                  <a16:creationId xmlns:a16="http://schemas.microsoft.com/office/drawing/2014/main" id="{18B16E94-E433-4177-AC39-B8180A1393C6}"/>
                </a:ext>
              </a:extLst>
            </p:cNvPr>
            <p:cNvSpPr/>
            <p:nvPr/>
          </p:nvSpPr>
          <p:spPr>
            <a:xfrm>
              <a:off x="1625205" y="3344674"/>
              <a:ext cx="3086644" cy="3576740"/>
            </a:xfrm>
            <a:custGeom>
              <a:avLst/>
              <a:gdLst>
                <a:gd name="connsiteX0" fmla="*/ 4123457 w 4130484"/>
                <a:gd name="connsiteY0" fmla="*/ 1873213 h 4803502"/>
                <a:gd name="connsiteX1" fmla="*/ 3959087 w 4130484"/>
                <a:gd name="connsiteY1" fmla="*/ 1470037 h 4803502"/>
                <a:gd name="connsiteX2" fmla="*/ 3864484 w 4130484"/>
                <a:gd name="connsiteY2" fmla="*/ 1022228 h 4803502"/>
                <a:gd name="connsiteX3" fmla="*/ 3681802 w 4130484"/>
                <a:gd name="connsiteY3" fmla="*/ 425397 h 4803502"/>
                <a:gd name="connsiteX4" fmla="*/ 3438176 w 4130484"/>
                <a:gd name="connsiteY4" fmla="*/ 116675 h 4803502"/>
                <a:gd name="connsiteX5" fmla="*/ 2938765 w 4130484"/>
                <a:gd name="connsiteY5" fmla="*/ 12804 h 4803502"/>
                <a:gd name="connsiteX6" fmla="*/ 2621814 w 4130484"/>
                <a:gd name="connsiteY6" fmla="*/ 117491 h 4803502"/>
                <a:gd name="connsiteX7" fmla="*/ 1012001 w 4130484"/>
                <a:gd name="connsiteY7" fmla="*/ 448677 h 4803502"/>
                <a:gd name="connsiteX8" fmla="*/ 463361 w 4130484"/>
                <a:gd name="connsiteY8" fmla="*/ 567301 h 4803502"/>
                <a:gd name="connsiteX9" fmla="*/ 64336 w 4130484"/>
                <a:gd name="connsiteY9" fmla="*/ 2278021 h 4803502"/>
                <a:gd name="connsiteX10" fmla="*/ 42391 w 4130484"/>
                <a:gd name="connsiteY10" fmla="*/ 2360613 h 4803502"/>
                <a:gd name="connsiteX11" fmla="*/ 96662 w 4130484"/>
                <a:gd name="connsiteY11" fmla="*/ 2440240 h 4803502"/>
                <a:gd name="connsiteX12" fmla="*/ 404641 w 4130484"/>
                <a:gd name="connsiteY12" fmla="*/ 2860394 h 4803502"/>
                <a:gd name="connsiteX13" fmla="*/ 417838 w 4130484"/>
                <a:gd name="connsiteY13" fmla="*/ 2894277 h 4803502"/>
                <a:gd name="connsiteX14" fmla="*/ 374985 w 4130484"/>
                <a:gd name="connsiteY14" fmla="*/ 3123593 h 4803502"/>
                <a:gd name="connsiteX15" fmla="*/ 274895 w 4130484"/>
                <a:gd name="connsiteY15" fmla="*/ 3432611 h 4803502"/>
                <a:gd name="connsiteX16" fmla="*/ 185259 w 4130484"/>
                <a:gd name="connsiteY16" fmla="*/ 3667859 h 4803502"/>
                <a:gd name="connsiteX17" fmla="*/ 141220 w 4130484"/>
                <a:gd name="connsiteY17" fmla="*/ 3675051 h 4803502"/>
                <a:gd name="connsiteX18" fmla="*/ 22966 w 4130484"/>
                <a:gd name="connsiteY18" fmla="*/ 3554202 h 4803502"/>
                <a:gd name="connsiteX19" fmla="*/ 3689 w 4130484"/>
                <a:gd name="connsiteY19" fmla="*/ 3541004 h 4803502"/>
                <a:gd name="connsiteX20" fmla="*/ 6136 w 4130484"/>
                <a:gd name="connsiteY20" fmla="*/ 3556055 h 4803502"/>
                <a:gd name="connsiteX21" fmla="*/ 101777 w 4130484"/>
                <a:gd name="connsiteY21" fmla="*/ 3695069 h 4803502"/>
                <a:gd name="connsiteX22" fmla="*/ 270150 w 4130484"/>
                <a:gd name="connsiteY22" fmla="*/ 3837122 h 4803502"/>
                <a:gd name="connsiteX23" fmla="*/ 271707 w 4130484"/>
                <a:gd name="connsiteY23" fmla="*/ 3857510 h 4803502"/>
                <a:gd name="connsiteX24" fmla="*/ 222923 w 4130484"/>
                <a:gd name="connsiteY24" fmla="*/ 3943662 h 4803502"/>
                <a:gd name="connsiteX25" fmla="*/ 248724 w 4130484"/>
                <a:gd name="connsiteY25" fmla="*/ 4170309 h 4803502"/>
                <a:gd name="connsiteX26" fmla="*/ 241680 w 4130484"/>
                <a:gd name="connsiteY26" fmla="*/ 4195665 h 4803502"/>
                <a:gd name="connsiteX27" fmla="*/ 23485 w 4130484"/>
                <a:gd name="connsiteY27" fmla="*/ 4421349 h 4803502"/>
                <a:gd name="connsiteX28" fmla="*/ 18443 w 4130484"/>
                <a:gd name="connsiteY28" fmla="*/ 4457085 h 4803502"/>
                <a:gd name="connsiteX29" fmla="*/ 59665 w 4130484"/>
                <a:gd name="connsiteY29" fmla="*/ 4535304 h 4803502"/>
                <a:gd name="connsiteX30" fmla="*/ 68488 w 4130484"/>
                <a:gd name="connsiteY30" fmla="*/ 4568370 h 4803502"/>
                <a:gd name="connsiteX31" fmla="*/ 157605 w 4130484"/>
                <a:gd name="connsiteY31" fmla="*/ 4739635 h 4803502"/>
                <a:gd name="connsiteX32" fmla="*/ 196751 w 4130484"/>
                <a:gd name="connsiteY32" fmla="*/ 4802580 h 4803502"/>
                <a:gd name="connsiteX33" fmla="*/ 220847 w 4130484"/>
                <a:gd name="connsiteY33" fmla="*/ 4803470 h 4803502"/>
                <a:gd name="connsiteX34" fmla="*/ 2638793 w 4130484"/>
                <a:gd name="connsiteY34" fmla="*/ 4803470 h 4803502"/>
                <a:gd name="connsiteX35" fmla="*/ 2665557 w 4130484"/>
                <a:gd name="connsiteY35" fmla="*/ 4802506 h 4803502"/>
                <a:gd name="connsiteX36" fmla="*/ 2727168 w 4130484"/>
                <a:gd name="connsiteY36" fmla="*/ 4776927 h 4803502"/>
                <a:gd name="connsiteX37" fmla="*/ 2974575 w 4130484"/>
                <a:gd name="connsiteY37" fmla="*/ 4636728 h 4803502"/>
                <a:gd name="connsiteX38" fmla="*/ 3166970 w 4130484"/>
                <a:gd name="connsiteY38" fmla="*/ 4509503 h 4803502"/>
                <a:gd name="connsiteX39" fmla="*/ 3207969 w 4130484"/>
                <a:gd name="connsiteY39" fmla="*/ 4453675 h 4803502"/>
                <a:gd name="connsiteX40" fmla="*/ 3218275 w 4130484"/>
                <a:gd name="connsiteY40" fmla="*/ 4390655 h 4803502"/>
                <a:gd name="connsiteX41" fmla="*/ 3198183 w 4130484"/>
                <a:gd name="connsiteY41" fmla="*/ 4103064 h 4803502"/>
                <a:gd name="connsiteX42" fmla="*/ 3212937 w 4130484"/>
                <a:gd name="connsiteY42" fmla="*/ 4056726 h 4803502"/>
                <a:gd name="connsiteX43" fmla="*/ 3403107 w 4130484"/>
                <a:gd name="connsiteY43" fmla="*/ 3702853 h 4803502"/>
                <a:gd name="connsiteX44" fmla="*/ 3428834 w 4130484"/>
                <a:gd name="connsiteY44" fmla="*/ 3379156 h 4803502"/>
                <a:gd name="connsiteX45" fmla="*/ 3439881 w 4130484"/>
                <a:gd name="connsiteY45" fmla="*/ 3347127 h 4803502"/>
                <a:gd name="connsiteX46" fmla="*/ 3568367 w 4130484"/>
                <a:gd name="connsiteY46" fmla="*/ 3182239 h 4803502"/>
                <a:gd name="connsiteX47" fmla="*/ 3821705 w 4130484"/>
                <a:gd name="connsiteY47" fmla="*/ 2657398 h 4803502"/>
                <a:gd name="connsiteX48" fmla="*/ 3916086 w 4130484"/>
                <a:gd name="connsiteY48" fmla="*/ 2193649 h 4803502"/>
                <a:gd name="connsiteX49" fmla="*/ 3945668 w 4130484"/>
                <a:gd name="connsiteY49" fmla="*/ 2135226 h 4803502"/>
                <a:gd name="connsiteX50" fmla="*/ 4121603 w 4130484"/>
                <a:gd name="connsiteY50" fmla="*/ 1915399 h 4803502"/>
                <a:gd name="connsiteX51" fmla="*/ 4123457 w 4130484"/>
                <a:gd name="connsiteY51" fmla="*/ 1873213 h 4803502"/>
                <a:gd name="connsiteX0" fmla="*/ 4123457 w 4130484"/>
                <a:gd name="connsiteY0" fmla="*/ 1873213 h 4803471"/>
                <a:gd name="connsiteX1" fmla="*/ 3959087 w 4130484"/>
                <a:gd name="connsiteY1" fmla="*/ 1470037 h 4803471"/>
                <a:gd name="connsiteX2" fmla="*/ 3864484 w 4130484"/>
                <a:gd name="connsiteY2" fmla="*/ 1022228 h 4803471"/>
                <a:gd name="connsiteX3" fmla="*/ 3681802 w 4130484"/>
                <a:gd name="connsiteY3" fmla="*/ 425397 h 4803471"/>
                <a:gd name="connsiteX4" fmla="*/ 3438176 w 4130484"/>
                <a:gd name="connsiteY4" fmla="*/ 116675 h 4803471"/>
                <a:gd name="connsiteX5" fmla="*/ 2938765 w 4130484"/>
                <a:gd name="connsiteY5" fmla="*/ 12804 h 4803471"/>
                <a:gd name="connsiteX6" fmla="*/ 2621814 w 4130484"/>
                <a:gd name="connsiteY6" fmla="*/ 117491 h 4803471"/>
                <a:gd name="connsiteX7" fmla="*/ 1012001 w 4130484"/>
                <a:gd name="connsiteY7" fmla="*/ 448677 h 4803471"/>
                <a:gd name="connsiteX8" fmla="*/ 463361 w 4130484"/>
                <a:gd name="connsiteY8" fmla="*/ 567301 h 4803471"/>
                <a:gd name="connsiteX9" fmla="*/ 64336 w 4130484"/>
                <a:gd name="connsiteY9" fmla="*/ 2278021 h 4803471"/>
                <a:gd name="connsiteX10" fmla="*/ 42391 w 4130484"/>
                <a:gd name="connsiteY10" fmla="*/ 2360613 h 4803471"/>
                <a:gd name="connsiteX11" fmla="*/ 30046 w 4130484"/>
                <a:gd name="connsiteY11" fmla="*/ 2546822 h 4803471"/>
                <a:gd name="connsiteX12" fmla="*/ 404641 w 4130484"/>
                <a:gd name="connsiteY12" fmla="*/ 2860394 h 4803471"/>
                <a:gd name="connsiteX13" fmla="*/ 417838 w 4130484"/>
                <a:gd name="connsiteY13" fmla="*/ 2894277 h 4803471"/>
                <a:gd name="connsiteX14" fmla="*/ 374985 w 4130484"/>
                <a:gd name="connsiteY14" fmla="*/ 3123593 h 4803471"/>
                <a:gd name="connsiteX15" fmla="*/ 274895 w 4130484"/>
                <a:gd name="connsiteY15" fmla="*/ 3432611 h 4803471"/>
                <a:gd name="connsiteX16" fmla="*/ 185259 w 4130484"/>
                <a:gd name="connsiteY16" fmla="*/ 3667859 h 4803471"/>
                <a:gd name="connsiteX17" fmla="*/ 141220 w 4130484"/>
                <a:gd name="connsiteY17" fmla="*/ 3675051 h 4803471"/>
                <a:gd name="connsiteX18" fmla="*/ 22966 w 4130484"/>
                <a:gd name="connsiteY18" fmla="*/ 3554202 h 4803471"/>
                <a:gd name="connsiteX19" fmla="*/ 3689 w 4130484"/>
                <a:gd name="connsiteY19" fmla="*/ 3541004 h 4803471"/>
                <a:gd name="connsiteX20" fmla="*/ 6136 w 4130484"/>
                <a:gd name="connsiteY20" fmla="*/ 3556055 h 4803471"/>
                <a:gd name="connsiteX21" fmla="*/ 101777 w 4130484"/>
                <a:gd name="connsiteY21" fmla="*/ 3695069 h 4803471"/>
                <a:gd name="connsiteX22" fmla="*/ 270150 w 4130484"/>
                <a:gd name="connsiteY22" fmla="*/ 3837122 h 4803471"/>
                <a:gd name="connsiteX23" fmla="*/ 271707 w 4130484"/>
                <a:gd name="connsiteY23" fmla="*/ 3857510 h 4803471"/>
                <a:gd name="connsiteX24" fmla="*/ 222923 w 4130484"/>
                <a:gd name="connsiteY24" fmla="*/ 3943662 h 4803471"/>
                <a:gd name="connsiteX25" fmla="*/ 248724 w 4130484"/>
                <a:gd name="connsiteY25" fmla="*/ 4170309 h 4803471"/>
                <a:gd name="connsiteX26" fmla="*/ 241680 w 4130484"/>
                <a:gd name="connsiteY26" fmla="*/ 4195665 h 4803471"/>
                <a:gd name="connsiteX27" fmla="*/ 23485 w 4130484"/>
                <a:gd name="connsiteY27" fmla="*/ 4421349 h 4803471"/>
                <a:gd name="connsiteX28" fmla="*/ 18443 w 4130484"/>
                <a:gd name="connsiteY28" fmla="*/ 4457085 h 4803471"/>
                <a:gd name="connsiteX29" fmla="*/ 59665 w 4130484"/>
                <a:gd name="connsiteY29" fmla="*/ 4535304 h 4803471"/>
                <a:gd name="connsiteX30" fmla="*/ 68488 w 4130484"/>
                <a:gd name="connsiteY30" fmla="*/ 4568370 h 4803471"/>
                <a:gd name="connsiteX31" fmla="*/ 157605 w 4130484"/>
                <a:gd name="connsiteY31" fmla="*/ 4739635 h 4803471"/>
                <a:gd name="connsiteX32" fmla="*/ 196751 w 4130484"/>
                <a:gd name="connsiteY32" fmla="*/ 4802580 h 4803471"/>
                <a:gd name="connsiteX33" fmla="*/ 220847 w 4130484"/>
                <a:gd name="connsiteY33" fmla="*/ 4803470 h 4803471"/>
                <a:gd name="connsiteX34" fmla="*/ 2638793 w 4130484"/>
                <a:gd name="connsiteY34" fmla="*/ 4803470 h 4803471"/>
                <a:gd name="connsiteX35" fmla="*/ 2665557 w 4130484"/>
                <a:gd name="connsiteY35" fmla="*/ 4802506 h 4803471"/>
                <a:gd name="connsiteX36" fmla="*/ 2727168 w 4130484"/>
                <a:gd name="connsiteY36" fmla="*/ 4776927 h 4803471"/>
                <a:gd name="connsiteX37" fmla="*/ 2974575 w 4130484"/>
                <a:gd name="connsiteY37" fmla="*/ 4636728 h 4803471"/>
                <a:gd name="connsiteX38" fmla="*/ 3166970 w 4130484"/>
                <a:gd name="connsiteY38" fmla="*/ 4509503 h 4803471"/>
                <a:gd name="connsiteX39" fmla="*/ 3207969 w 4130484"/>
                <a:gd name="connsiteY39" fmla="*/ 4453675 h 4803471"/>
                <a:gd name="connsiteX40" fmla="*/ 3218275 w 4130484"/>
                <a:gd name="connsiteY40" fmla="*/ 4390655 h 4803471"/>
                <a:gd name="connsiteX41" fmla="*/ 3198183 w 4130484"/>
                <a:gd name="connsiteY41" fmla="*/ 4103064 h 4803471"/>
                <a:gd name="connsiteX42" fmla="*/ 3212937 w 4130484"/>
                <a:gd name="connsiteY42" fmla="*/ 4056726 h 4803471"/>
                <a:gd name="connsiteX43" fmla="*/ 3403107 w 4130484"/>
                <a:gd name="connsiteY43" fmla="*/ 3702853 h 4803471"/>
                <a:gd name="connsiteX44" fmla="*/ 3428834 w 4130484"/>
                <a:gd name="connsiteY44" fmla="*/ 3379156 h 4803471"/>
                <a:gd name="connsiteX45" fmla="*/ 3439881 w 4130484"/>
                <a:gd name="connsiteY45" fmla="*/ 3347127 h 4803471"/>
                <a:gd name="connsiteX46" fmla="*/ 3568367 w 4130484"/>
                <a:gd name="connsiteY46" fmla="*/ 3182239 h 4803471"/>
                <a:gd name="connsiteX47" fmla="*/ 3821705 w 4130484"/>
                <a:gd name="connsiteY47" fmla="*/ 2657398 h 4803471"/>
                <a:gd name="connsiteX48" fmla="*/ 3916086 w 4130484"/>
                <a:gd name="connsiteY48" fmla="*/ 2193649 h 4803471"/>
                <a:gd name="connsiteX49" fmla="*/ 3945668 w 4130484"/>
                <a:gd name="connsiteY49" fmla="*/ 2135226 h 4803471"/>
                <a:gd name="connsiteX50" fmla="*/ 4121603 w 4130484"/>
                <a:gd name="connsiteY50" fmla="*/ 1915399 h 4803471"/>
                <a:gd name="connsiteX51" fmla="*/ 4123457 w 4130484"/>
                <a:gd name="connsiteY51" fmla="*/ 1873213 h 4803471"/>
                <a:gd name="connsiteX0" fmla="*/ 4174328 w 4181355"/>
                <a:gd name="connsiteY0" fmla="*/ 1873213 h 4803471"/>
                <a:gd name="connsiteX1" fmla="*/ 4009958 w 4181355"/>
                <a:gd name="connsiteY1" fmla="*/ 1470037 h 4803471"/>
                <a:gd name="connsiteX2" fmla="*/ 3915355 w 4181355"/>
                <a:gd name="connsiteY2" fmla="*/ 1022228 h 4803471"/>
                <a:gd name="connsiteX3" fmla="*/ 3732673 w 4181355"/>
                <a:gd name="connsiteY3" fmla="*/ 425397 h 4803471"/>
                <a:gd name="connsiteX4" fmla="*/ 3489047 w 4181355"/>
                <a:gd name="connsiteY4" fmla="*/ 116675 h 4803471"/>
                <a:gd name="connsiteX5" fmla="*/ 2989636 w 4181355"/>
                <a:gd name="connsiteY5" fmla="*/ 12804 h 4803471"/>
                <a:gd name="connsiteX6" fmla="*/ 2672685 w 4181355"/>
                <a:gd name="connsiteY6" fmla="*/ 117491 h 4803471"/>
                <a:gd name="connsiteX7" fmla="*/ 1062872 w 4181355"/>
                <a:gd name="connsiteY7" fmla="*/ 448677 h 4803471"/>
                <a:gd name="connsiteX8" fmla="*/ 514232 w 4181355"/>
                <a:gd name="connsiteY8" fmla="*/ 567301 h 4803471"/>
                <a:gd name="connsiteX9" fmla="*/ 115207 w 4181355"/>
                <a:gd name="connsiteY9" fmla="*/ 2278021 h 4803471"/>
                <a:gd name="connsiteX10" fmla="*/ 0 w 4181355"/>
                <a:gd name="connsiteY10" fmla="*/ 2467196 h 4803471"/>
                <a:gd name="connsiteX11" fmla="*/ 80917 w 4181355"/>
                <a:gd name="connsiteY11" fmla="*/ 2546822 h 4803471"/>
                <a:gd name="connsiteX12" fmla="*/ 455512 w 4181355"/>
                <a:gd name="connsiteY12" fmla="*/ 2860394 h 4803471"/>
                <a:gd name="connsiteX13" fmla="*/ 468709 w 4181355"/>
                <a:gd name="connsiteY13" fmla="*/ 2894277 h 4803471"/>
                <a:gd name="connsiteX14" fmla="*/ 425856 w 4181355"/>
                <a:gd name="connsiteY14" fmla="*/ 3123593 h 4803471"/>
                <a:gd name="connsiteX15" fmla="*/ 325766 w 4181355"/>
                <a:gd name="connsiteY15" fmla="*/ 3432611 h 4803471"/>
                <a:gd name="connsiteX16" fmla="*/ 236130 w 4181355"/>
                <a:gd name="connsiteY16" fmla="*/ 3667859 h 4803471"/>
                <a:gd name="connsiteX17" fmla="*/ 192091 w 4181355"/>
                <a:gd name="connsiteY17" fmla="*/ 3675051 h 4803471"/>
                <a:gd name="connsiteX18" fmla="*/ 73837 w 4181355"/>
                <a:gd name="connsiteY18" fmla="*/ 3554202 h 4803471"/>
                <a:gd name="connsiteX19" fmla="*/ 54560 w 4181355"/>
                <a:gd name="connsiteY19" fmla="*/ 3541004 h 4803471"/>
                <a:gd name="connsiteX20" fmla="*/ 57007 w 4181355"/>
                <a:gd name="connsiteY20" fmla="*/ 3556055 h 4803471"/>
                <a:gd name="connsiteX21" fmla="*/ 152648 w 4181355"/>
                <a:gd name="connsiteY21" fmla="*/ 3695069 h 4803471"/>
                <a:gd name="connsiteX22" fmla="*/ 321021 w 4181355"/>
                <a:gd name="connsiteY22" fmla="*/ 3837122 h 4803471"/>
                <a:gd name="connsiteX23" fmla="*/ 322578 w 4181355"/>
                <a:gd name="connsiteY23" fmla="*/ 3857510 h 4803471"/>
                <a:gd name="connsiteX24" fmla="*/ 273794 w 4181355"/>
                <a:gd name="connsiteY24" fmla="*/ 3943662 h 4803471"/>
                <a:gd name="connsiteX25" fmla="*/ 299595 w 4181355"/>
                <a:gd name="connsiteY25" fmla="*/ 4170309 h 4803471"/>
                <a:gd name="connsiteX26" fmla="*/ 292551 w 4181355"/>
                <a:gd name="connsiteY26" fmla="*/ 4195665 h 4803471"/>
                <a:gd name="connsiteX27" fmla="*/ 74356 w 4181355"/>
                <a:gd name="connsiteY27" fmla="*/ 4421349 h 4803471"/>
                <a:gd name="connsiteX28" fmla="*/ 69314 w 4181355"/>
                <a:gd name="connsiteY28" fmla="*/ 4457085 h 4803471"/>
                <a:gd name="connsiteX29" fmla="*/ 110536 w 4181355"/>
                <a:gd name="connsiteY29" fmla="*/ 4535304 h 4803471"/>
                <a:gd name="connsiteX30" fmla="*/ 119359 w 4181355"/>
                <a:gd name="connsiteY30" fmla="*/ 4568370 h 4803471"/>
                <a:gd name="connsiteX31" fmla="*/ 208476 w 4181355"/>
                <a:gd name="connsiteY31" fmla="*/ 4739635 h 4803471"/>
                <a:gd name="connsiteX32" fmla="*/ 247622 w 4181355"/>
                <a:gd name="connsiteY32" fmla="*/ 4802580 h 4803471"/>
                <a:gd name="connsiteX33" fmla="*/ 271718 w 4181355"/>
                <a:gd name="connsiteY33" fmla="*/ 4803470 h 4803471"/>
                <a:gd name="connsiteX34" fmla="*/ 2689664 w 4181355"/>
                <a:gd name="connsiteY34" fmla="*/ 4803470 h 4803471"/>
                <a:gd name="connsiteX35" fmla="*/ 2716428 w 4181355"/>
                <a:gd name="connsiteY35" fmla="*/ 4802506 h 4803471"/>
                <a:gd name="connsiteX36" fmla="*/ 2778039 w 4181355"/>
                <a:gd name="connsiteY36" fmla="*/ 4776927 h 4803471"/>
                <a:gd name="connsiteX37" fmla="*/ 3025446 w 4181355"/>
                <a:gd name="connsiteY37" fmla="*/ 4636728 h 4803471"/>
                <a:gd name="connsiteX38" fmla="*/ 3217841 w 4181355"/>
                <a:gd name="connsiteY38" fmla="*/ 4509503 h 4803471"/>
                <a:gd name="connsiteX39" fmla="*/ 3258840 w 4181355"/>
                <a:gd name="connsiteY39" fmla="*/ 4453675 h 4803471"/>
                <a:gd name="connsiteX40" fmla="*/ 3269146 w 4181355"/>
                <a:gd name="connsiteY40" fmla="*/ 4390655 h 4803471"/>
                <a:gd name="connsiteX41" fmla="*/ 3249054 w 4181355"/>
                <a:gd name="connsiteY41" fmla="*/ 4103064 h 4803471"/>
                <a:gd name="connsiteX42" fmla="*/ 3263808 w 4181355"/>
                <a:gd name="connsiteY42" fmla="*/ 4056726 h 4803471"/>
                <a:gd name="connsiteX43" fmla="*/ 3453978 w 4181355"/>
                <a:gd name="connsiteY43" fmla="*/ 3702853 h 4803471"/>
                <a:gd name="connsiteX44" fmla="*/ 3479705 w 4181355"/>
                <a:gd name="connsiteY44" fmla="*/ 3379156 h 4803471"/>
                <a:gd name="connsiteX45" fmla="*/ 3490752 w 4181355"/>
                <a:gd name="connsiteY45" fmla="*/ 3347127 h 4803471"/>
                <a:gd name="connsiteX46" fmla="*/ 3619238 w 4181355"/>
                <a:gd name="connsiteY46" fmla="*/ 3182239 h 4803471"/>
                <a:gd name="connsiteX47" fmla="*/ 3872576 w 4181355"/>
                <a:gd name="connsiteY47" fmla="*/ 2657398 h 4803471"/>
                <a:gd name="connsiteX48" fmla="*/ 3966957 w 4181355"/>
                <a:gd name="connsiteY48" fmla="*/ 2193649 h 4803471"/>
                <a:gd name="connsiteX49" fmla="*/ 3996539 w 4181355"/>
                <a:gd name="connsiteY49" fmla="*/ 2135226 h 4803471"/>
                <a:gd name="connsiteX50" fmla="*/ 4172474 w 4181355"/>
                <a:gd name="connsiteY50" fmla="*/ 1915399 h 4803471"/>
                <a:gd name="connsiteX51" fmla="*/ 4174328 w 4181355"/>
                <a:gd name="connsiteY51" fmla="*/ 1873213 h 4803471"/>
                <a:gd name="connsiteX0" fmla="*/ 4174328 w 4181355"/>
                <a:gd name="connsiteY0" fmla="*/ 1873213 h 4803471"/>
                <a:gd name="connsiteX1" fmla="*/ 4009958 w 4181355"/>
                <a:gd name="connsiteY1" fmla="*/ 1470037 h 4803471"/>
                <a:gd name="connsiteX2" fmla="*/ 3915355 w 4181355"/>
                <a:gd name="connsiteY2" fmla="*/ 1022228 h 4803471"/>
                <a:gd name="connsiteX3" fmla="*/ 3732673 w 4181355"/>
                <a:gd name="connsiteY3" fmla="*/ 425397 h 4803471"/>
                <a:gd name="connsiteX4" fmla="*/ 3489047 w 4181355"/>
                <a:gd name="connsiteY4" fmla="*/ 116675 h 4803471"/>
                <a:gd name="connsiteX5" fmla="*/ 2989636 w 4181355"/>
                <a:gd name="connsiteY5" fmla="*/ 12804 h 4803471"/>
                <a:gd name="connsiteX6" fmla="*/ 2672685 w 4181355"/>
                <a:gd name="connsiteY6" fmla="*/ 117491 h 4803471"/>
                <a:gd name="connsiteX7" fmla="*/ 1062872 w 4181355"/>
                <a:gd name="connsiteY7" fmla="*/ 448677 h 4803471"/>
                <a:gd name="connsiteX8" fmla="*/ 514232 w 4181355"/>
                <a:gd name="connsiteY8" fmla="*/ 567301 h 4803471"/>
                <a:gd name="connsiteX9" fmla="*/ 115207 w 4181355"/>
                <a:gd name="connsiteY9" fmla="*/ 2278021 h 4803471"/>
                <a:gd name="connsiteX10" fmla="*/ 0 w 4181355"/>
                <a:gd name="connsiteY10" fmla="*/ 2467196 h 4803471"/>
                <a:gd name="connsiteX11" fmla="*/ 80917 w 4181355"/>
                <a:gd name="connsiteY11" fmla="*/ 2586793 h 4803471"/>
                <a:gd name="connsiteX12" fmla="*/ 455512 w 4181355"/>
                <a:gd name="connsiteY12" fmla="*/ 2860394 h 4803471"/>
                <a:gd name="connsiteX13" fmla="*/ 468709 w 4181355"/>
                <a:gd name="connsiteY13" fmla="*/ 2894277 h 4803471"/>
                <a:gd name="connsiteX14" fmla="*/ 425856 w 4181355"/>
                <a:gd name="connsiteY14" fmla="*/ 3123593 h 4803471"/>
                <a:gd name="connsiteX15" fmla="*/ 325766 w 4181355"/>
                <a:gd name="connsiteY15" fmla="*/ 3432611 h 4803471"/>
                <a:gd name="connsiteX16" fmla="*/ 236130 w 4181355"/>
                <a:gd name="connsiteY16" fmla="*/ 3667859 h 4803471"/>
                <a:gd name="connsiteX17" fmla="*/ 192091 w 4181355"/>
                <a:gd name="connsiteY17" fmla="*/ 3675051 h 4803471"/>
                <a:gd name="connsiteX18" fmla="*/ 73837 w 4181355"/>
                <a:gd name="connsiteY18" fmla="*/ 3554202 h 4803471"/>
                <a:gd name="connsiteX19" fmla="*/ 54560 w 4181355"/>
                <a:gd name="connsiteY19" fmla="*/ 3541004 h 4803471"/>
                <a:gd name="connsiteX20" fmla="*/ 57007 w 4181355"/>
                <a:gd name="connsiteY20" fmla="*/ 3556055 h 4803471"/>
                <a:gd name="connsiteX21" fmla="*/ 152648 w 4181355"/>
                <a:gd name="connsiteY21" fmla="*/ 3695069 h 4803471"/>
                <a:gd name="connsiteX22" fmla="*/ 321021 w 4181355"/>
                <a:gd name="connsiteY22" fmla="*/ 3837122 h 4803471"/>
                <a:gd name="connsiteX23" fmla="*/ 322578 w 4181355"/>
                <a:gd name="connsiteY23" fmla="*/ 3857510 h 4803471"/>
                <a:gd name="connsiteX24" fmla="*/ 273794 w 4181355"/>
                <a:gd name="connsiteY24" fmla="*/ 3943662 h 4803471"/>
                <a:gd name="connsiteX25" fmla="*/ 299595 w 4181355"/>
                <a:gd name="connsiteY25" fmla="*/ 4170309 h 4803471"/>
                <a:gd name="connsiteX26" fmla="*/ 292551 w 4181355"/>
                <a:gd name="connsiteY26" fmla="*/ 4195665 h 4803471"/>
                <a:gd name="connsiteX27" fmla="*/ 74356 w 4181355"/>
                <a:gd name="connsiteY27" fmla="*/ 4421349 h 4803471"/>
                <a:gd name="connsiteX28" fmla="*/ 69314 w 4181355"/>
                <a:gd name="connsiteY28" fmla="*/ 4457085 h 4803471"/>
                <a:gd name="connsiteX29" fmla="*/ 110536 w 4181355"/>
                <a:gd name="connsiteY29" fmla="*/ 4535304 h 4803471"/>
                <a:gd name="connsiteX30" fmla="*/ 119359 w 4181355"/>
                <a:gd name="connsiteY30" fmla="*/ 4568370 h 4803471"/>
                <a:gd name="connsiteX31" fmla="*/ 208476 w 4181355"/>
                <a:gd name="connsiteY31" fmla="*/ 4739635 h 4803471"/>
                <a:gd name="connsiteX32" fmla="*/ 247622 w 4181355"/>
                <a:gd name="connsiteY32" fmla="*/ 4802580 h 4803471"/>
                <a:gd name="connsiteX33" fmla="*/ 271718 w 4181355"/>
                <a:gd name="connsiteY33" fmla="*/ 4803470 h 4803471"/>
                <a:gd name="connsiteX34" fmla="*/ 2689664 w 4181355"/>
                <a:gd name="connsiteY34" fmla="*/ 4803470 h 4803471"/>
                <a:gd name="connsiteX35" fmla="*/ 2716428 w 4181355"/>
                <a:gd name="connsiteY35" fmla="*/ 4802506 h 4803471"/>
                <a:gd name="connsiteX36" fmla="*/ 2778039 w 4181355"/>
                <a:gd name="connsiteY36" fmla="*/ 4776927 h 4803471"/>
                <a:gd name="connsiteX37" fmla="*/ 3025446 w 4181355"/>
                <a:gd name="connsiteY37" fmla="*/ 4636728 h 4803471"/>
                <a:gd name="connsiteX38" fmla="*/ 3217841 w 4181355"/>
                <a:gd name="connsiteY38" fmla="*/ 4509503 h 4803471"/>
                <a:gd name="connsiteX39" fmla="*/ 3258840 w 4181355"/>
                <a:gd name="connsiteY39" fmla="*/ 4453675 h 4803471"/>
                <a:gd name="connsiteX40" fmla="*/ 3269146 w 4181355"/>
                <a:gd name="connsiteY40" fmla="*/ 4390655 h 4803471"/>
                <a:gd name="connsiteX41" fmla="*/ 3249054 w 4181355"/>
                <a:gd name="connsiteY41" fmla="*/ 4103064 h 4803471"/>
                <a:gd name="connsiteX42" fmla="*/ 3263808 w 4181355"/>
                <a:gd name="connsiteY42" fmla="*/ 4056726 h 4803471"/>
                <a:gd name="connsiteX43" fmla="*/ 3453978 w 4181355"/>
                <a:gd name="connsiteY43" fmla="*/ 3702853 h 4803471"/>
                <a:gd name="connsiteX44" fmla="*/ 3479705 w 4181355"/>
                <a:gd name="connsiteY44" fmla="*/ 3379156 h 4803471"/>
                <a:gd name="connsiteX45" fmla="*/ 3490752 w 4181355"/>
                <a:gd name="connsiteY45" fmla="*/ 3347127 h 4803471"/>
                <a:gd name="connsiteX46" fmla="*/ 3619238 w 4181355"/>
                <a:gd name="connsiteY46" fmla="*/ 3182239 h 4803471"/>
                <a:gd name="connsiteX47" fmla="*/ 3872576 w 4181355"/>
                <a:gd name="connsiteY47" fmla="*/ 2657398 h 4803471"/>
                <a:gd name="connsiteX48" fmla="*/ 3966957 w 4181355"/>
                <a:gd name="connsiteY48" fmla="*/ 2193649 h 4803471"/>
                <a:gd name="connsiteX49" fmla="*/ 3996539 w 4181355"/>
                <a:gd name="connsiteY49" fmla="*/ 2135226 h 4803471"/>
                <a:gd name="connsiteX50" fmla="*/ 4172474 w 4181355"/>
                <a:gd name="connsiteY50" fmla="*/ 1915399 h 4803471"/>
                <a:gd name="connsiteX51" fmla="*/ 4174328 w 4181355"/>
                <a:gd name="connsiteY51" fmla="*/ 1873213 h 4803471"/>
                <a:gd name="connsiteX0" fmla="*/ 4200975 w 4208002"/>
                <a:gd name="connsiteY0" fmla="*/ 1873213 h 4803471"/>
                <a:gd name="connsiteX1" fmla="*/ 4036605 w 4208002"/>
                <a:gd name="connsiteY1" fmla="*/ 1470037 h 4803471"/>
                <a:gd name="connsiteX2" fmla="*/ 3942002 w 4208002"/>
                <a:gd name="connsiteY2" fmla="*/ 1022228 h 4803471"/>
                <a:gd name="connsiteX3" fmla="*/ 3759320 w 4208002"/>
                <a:gd name="connsiteY3" fmla="*/ 425397 h 4803471"/>
                <a:gd name="connsiteX4" fmla="*/ 3515694 w 4208002"/>
                <a:gd name="connsiteY4" fmla="*/ 116675 h 4803471"/>
                <a:gd name="connsiteX5" fmla="*/ 3016283 w 4208002"/>
                <a:gd name="connsiteY5" fmla="*/ 12804 h 4803471"/>
                <a:gd name="connsiteX6" fmla="*/ 2699332 w 4208002"/>
                <a:gd name="connsiteY6" fmla="*/ 117491 h 4803471"/>
                <a:gd name="connsiteX7" fmla="*/ 1089519 w 4208002"/>
                <a:gd name="connsiteY7" fmla="*/ 448677 h 4803471"/>
                <a:gd name="connsiteX8" fmla="*/ 540879 w 4208002"/>
                <a:gd name="connsiteY8" fmla="*/ 567301 h 4803471"/>
                <a:gd name="connsiteX9" fmla="*/ 141854 w 4208002"/>
                <a:gd name="connsiteY9" fmla="*/ 2278021 h 4803471"/>
                <a:gd name="connsiteX10" fmla="*/ 0 w 4208002"/>
                <a:gd name="connsiteY10" fmla="*/ 2480520 h 4803471"/>
                <a:gd name="connsiteX11" fmla="*/ 107564 w 4208002"/>
                <a:gd name="connsiteY11" fmla="*/ 2586793 h 4803471"/>
                <a:gd name="connsiteX12" fmla="*/ 482159 w 4208002"/>
                <a:gd name="connsiteY12" fmla="*/ 2860394 h 4803471"/>
                <a:gd name="connsiteX13" fmla="*/ 495356 w 4208002"/>
                <a:gd name="connsiteY13" fmla="*/ 2894277 h 4803471"/>
                <a:gd name="connsiteX14" fmla="*/ 452503 w 4208002"/>
                <a:gd name="connsiteY14" fmla="*/ 3123593 h 4803471"/>
                <a:gd name="connsiteX15" fmla="*/ 352413 w 4208002"/>
                <a:gd name="connsiteY15" fmla="*/ 3432611 h 4803471"/>
                <a:gd name="connsiteX16" fmla="*/ 262777 w 4208002"/>
                <a:gd name="connsiteY16" fmla="*/ 3667859 h 4803471"/>
                <a:gd name="connsiteX17" fmla="*/ 218738 w 4208002"/>
                <a:gd name="connsiteY17" fmla="*/ 3675051 h 4803471"/>
                <a:gd name="connsiteX18" fmla="*/ 100484 w 4208002"/>
                <a:gd name="connsiteY18" fmla="*/ 3554202 h 4803471"/>
                <a:gd name="connsiteX19" fmla="*/ 81207 w 4208002"/>
                <a:gd name="connsiteY19" fmla="*/ 3541004 h 4803471"/>
                <a:gd name="connsiteX20" fmla="*/ 83654 w 4208002"/>
                <a:gd name="connsiteY20" fmla="*/ 3556055 h 4803471"/>
                <a:gd name="connsiteX21" fmla="*/ 179295 w 4208002"/>
                <a:gd name="connsiteY21" fmla="*/ 3695069 h 4803471"/>
                <a:gd name="connsiteX22" fmla="*/ 347668 w 4208002"/>
                <a:gd name="connsiteY22" fmla="*/ 3837122 h 4803471"/>
                <a:gd name="connsiteX23" fmla="*/ 349225 w 4208002"/>
                <a:gd name="connsiteY23" fmla="*/ 3857510 h 4803471"/>
                <a:gd name="connsiteX24" fmla="*/ 300441 w 4208002"/>
                <a:gd name="connsiteY24" fmla="*/ 3943662 h 4803471"/>
                <a:gd name="connsiteX25" fmla="*/ 326242 w 4208002"/>
                <a:gd name="connsiteY25" fmla="*/ 4170309 h 4803471"/>
                <a:gd name="connsiteX26" fmla="*/ 319198 w 4208002"/>
                <a:gd name="connsiteY26" fmla="*/ 4195665 h 4803471"/>
                <a:gd name="connsiteX27" fmla="*/ 101003 w 4208002"/>
                <a:gd name="connsiteY27" fmla="*/ 4421349 h 4803471"/>
                <a:gd name="connsiteX28" fmla="*/ 95961 w 4208002"/>
                <a:gd name="connsiteY28" fmla="*/ 4457085 h 4803471"/>
                <a:gd name="connsiteX29" fmla="*/ 137183 w 4208002"/>
                <a:gd name="connsiteY29" fmla="*/ 4535304 h 4803471"/>
                <a:gd name="connsiteX30" fmla="*/ 146006 w 4208002"/>
                <a:gd name="connsiteY30" fmla="*/ 4568370 h 4803471"/>
                <a:gd name="connsiteX31" fmla="*/ 235123 w 4208002"/>
                <a:gd name="connsiteY31" fmla="*/ 4739635 h 4803471"/>
                <a:gd name="connsiteX32" fmla="*/ 274269 w 4208002"/>
                <a:gd name="connsiteY32" fmla="*/ 4802580 h 4803471"/>
                <a:gd name="connsiteX33" fmla="*/ 298365 w 4208002"/>
                <a:gd name="connsiteY33" fmla="*/ 4803470 h 4803471"/>
                <a:gd name="connsiteX34" fmla="*/ 2716311 w 4208002"/>
                <a:gd name="connsiteY34" fmla="*/ 4803470 h 4803471"/>
                <a:gd name="connsiteX35" fmla="*/ 2743075 w 4208002"/>
                <a:gd name="connsiteY35" fmla="*/ 4802506 h 4803471"/>
                <a:gd name="connsiteX36" fmla="*/ 2804686 w 4208002"/>
                <a:gd name="connsiteY36" fmla="*/ 4776927 h 4803471"/>
                <a:gd name="connsiteX37" fmla="*/ 3052093 w 4208002"/>
                <a:gd name="connsiteY37" fmla="*/ 4636728 h 4803471"/>
                <a:gd name="connsiteX38" fmla="*/ 3244488 w 4208002"/>
                <a:gd name="connsiteY38" fmla="*/ 4509503 h 4803471"/>
                <a:gd name="connsiteX39" fmla="*/ 3285487 w 4208002"/>
                <a:gd name="connsiteY39" fmla="*/ 4453675 h 4803471"/>
                <a:gd name="connsiteX40" fmla="*/ 3295793 w 4208002"/>
                <a:gd name="connsiteY40" fmla="*/ 4390655 h 4803471"/>
                <a:gd name="connsiteX41" fmla="*/ 3275701 w 4208002"/>
                <a:gd name="connsiteY41" fmla="*/ 4103064 h 4803471"/>
                <a:gd name="connsiteX42" fmla="*/ 3290455 w 4208002"/>
                <a:gd name="connsiteY42" fmla="*/ 4056726 h 4803471"/>
                <a:gd name="connsiteX43" fmla="*/ 3480625 w 4208002"/>
                <a:gd name="connsiteY43" fmla="*/ 3702853 h 4803471"/>
                <a:gd name="connsiteX44" fmla="*/ 3506352 w 4208002"/>
                <a:gd name="connsiteY44" fmla="*/ 3379156 h 4803471"/>
                <a:gd name="connsiteX45" fmla="*/ 3517399 w 4208002"/>
                <a:gd name="connsiteY45" fmla="*/ 3347127 h 4803471"/>
                <a:gd name="connsiteX46" fmla="*/ 3645885 w 4208002"/>
                <a:gd name="connsiteY46" fmla="*/ 3182239 h 4803471"/>
                <a:gd name="connsiteX47" fmla="*/ 3899223 w 4208002"/>
                <a:gd name="connsiteY47" fmla="*/ 2657398 h 4803471"/>
                <a:gd name="connsiteX48" fmla="*/ 3993604 w 4208002"/>
                <a:gd name="connsiteY48" fmla="*/ 2193649 h 4803471"/>
                <a:gd name="connsiteX49" fmla="*/ 4023186 w 4208002"/>
                <a:gd name="connsiteY49" fmla="*/ 2135226 h 4803471"/>
                <a:gd name="connsiteX50" fmla="*/ 4199121 w 4208002"/>
                <a:gd name="connsiteY50" fmla="*/ 1915399 h 4803471"/>
                <a:gd name="connsiteX51" fmla="*/ 4200975 w 4208002"/>
                <a:gd name="connsiteY51" fmla="*/ 1873213 h 4803471"/>
                <a:gd name="connsiteX0" fmla="*/ 4200975 w 4208002"/>
                <a:gd name="connsiteY0" fmla="*/ 1873213 h 4803471"/>
                <a:gd name="connsiteX1" fmla="*/ 4036605 w 4208002"/>
                <a:gd name="connsiteY1" fmla="*/ 1470037 h 4803471"/>
                <a:gd name="connsiteX2" fmla="*/ 3942002 w 4208002"/>
                <a:gd name="connsiteY2" fmla="*/ 1022228 h 4803471"/>
                <a:gd name="connsiteX3" fmla="*/ 3759320 w 4208002"/>
                <a:gd name="connsiteY3" fmla="*/ 425397 h 4803471"/>
                <a:gd name="connsiteX4" fmla="*/ 3515694 w 4208002"/>
                <a:gd name="connsiteY4" fmla="*/ 116675 h 4803471"/>
                <a:gd name="connsiteX5" fmla="*/ 3016283 w 4208002"/>
                <a:gd name="connsiteY5" fmla="*/ 12804 h 4803471"/>
                <a:gd name="connsiteX6" fmla="*/ 2699332 w 4208002"/>
                <a:gd name="connsiteY6" fmla="*/ 117491 h 4803471"/>
                <a:gd name="connsiteX7" fmla="*/ 1089519 w 4208002"/>
                <a:gd name="connsiteY7" fmla="*/ 448677 h 4803471"/>
                <a:gd name="connsiteX8" fmla="*/ 540879 w 4208002"/>
                <a:gd name="connsiteY8" fmla="*/ 567301 h 4803471"/>
                <a:gd name="connsiteX9" fmla="*/ 141854 w 4208002"/>
                <a:gd name="connsiteY9" fmla="*/ 2278021 h 4803471"/>
                <a:gd name="connsiteX10" fmla="*/ 0 w 4208002"/>
                <a:gd name="connsiteY10" fmla="*/ 2480520 h 4803471"/>
                <a:gd name="connsiteX11" fmla="*/ 107564 w 4208002"/>
                <a:gd name="connsiteY11" fmla="*/ 2586793 h 4803471"/>
                <a:gd name="connsiteX12" fmla="*/ 482159 w 4208002"/>
                <a:gd name="connsiteY12" fmla="*/ 2860394 h 4803471"/>
                <a:gd name="connsiteX13" fmla="*/ 495356 w 4208002"/>
                <a:gd name="connsiteY13" fmla="*/ 2894277 h 4803471"/>
                <a:gd name="connsiteX14" fmla="*/ 452503 w 4208002"/>
                <a:gd name="connsiteY14" fmla="*/ 3123593 h 4803471"/>
                <a:gd name="connsiteX15" fmla="*/ 352413 w 4208002"/>
                <a:gd name="connsiteY15" fmla="*/ 3432611 h 4803471"/>
                <a:gd name="connsiteX16" fmla="*/ 262777 w 4208002"/>
                <a:gd name="connsiteY16" fmla="*/ 3667859 h 4803471"/>
                <a:gd name="connsiteX17" fmla="*/ 218738 w 4208002"/>
                <a:gd name="connsiteY17" fmla="*/ 3675051 h 4803471"/>
                <a:gd name="connsiteX18" fmla="*/ 100484 w 4208002"/>
                <a:gd name="connsiteY18" fmla="*/ 3554202 h 4803471"/>
                <a:gd name="connsiteX19" fmla="*/ 81207 w 4208002"/>
                <a:gd name="connsiteY19" fmla="*/ 3541004 h 4803471"/>
                <a:gd name="connsiteX20" fmla="*/ 83654 w 4208002"/>
                <a:gd name="connsiteY20" fmla="*/ 3556055 h 4803471"/>
                <a:gd name="connsiteX21" fmla="*/ 179295 w 4208002"/>
                <a:gd name="connsiteY21" fmla="*/ 3695069 h 4803471"/>
                <a:gd name="connsiteX22" fmla="*/ 347668 w 4208002"/>
                <a:gd name="connsiteY22" fmla="*/ 3837122 h 4803471"/>
                <a:gd name="connsiteX23" fmla="*/ 349225 w 4208002"/>
                <a:gd name="connsiteY23" fmla="*/ 3857510 h 4803471"/>
                <a:gd name="connsiteX24" fmla="*/ 300441 w 4208002"/>
                <a:gd name="connsiteY24" fmla="*/ 3943662 h 4803471"/>
                <a:gd name="connsiteX25" fmla="*/ 326242 w 4208002"/>
                <a:gd name="connsiteY25" fmla="*/ 4170309 h 4803471"/>
                <a:gd name="connsiteX26" fmla="*/ 319198 w 4208002"/>
                <a:gd name="connsiteY26" fmla="*/ 4195665 h 4803471"/>
                <a:gd name="connsiteX27" fmla="*/ 101003 w 4208002"/>
                <a:gd name="connsiteY27" fmla="*/ 4421349 h 4803471"/>
                <a:gd name="connsiteX28" fmla="*/ 95961 w 4208002"/>
                <a:gd name="connsiteY28" fmla="*/ 4457085 h 4803471"/>
                <a:gd name="connsiteX29" fmla="*/ 137183 w 4208002"/>
                <a:gd name="connsiteY29" fmla="*/ 4535304 h 4803471"/>
                <a:gd name="connsiteX30" fmla="*/ 146006 w 4208002"/>
                <a:gd name="connsiteY30" fmla="*/ 4568370 h 4803471"/>
                <a:gd name="connsiteX31" fmla="*/ 235123 w 4208002"/>
                <a:gd name="connsiteY31" fmla="*/ 4739635 h 4803471"/>
                <a:gd name="connsiteX32" fmla="*/ 274269 w 4208002"/>
                <a:gd name="connsiteY32" fmla="*/ 4802580 h 4803471"/>
                <a:gd name="connsiteX33" fmla="*/ 298365 w 4208002"/>
                <a:gd name="connsiteY33" fmla="*/ 4803470 h 4803471"/>
                <a:gd name="connsiteX34" fmla="*/ 2716311 w 4208002"/>
                <a:gd name="connsiteY34" fmla="*/ 4803470 h 4803471"/>
                <a:gd name="connsiteX35" fmla="*/ 2743075 w 4208002"/>
                <a:gd name="connsiteY35" fmla="*/ 4802506 h 4803471"/>
                <a:gd name="connsiteX36" fmla="*/ 3052093 w 4208002"/>
                <a:gd name="connsiteY36" fmla="*/ 4636728 h 4803471"/>
                <a:gd name="connsiteX37" fmla="*/ 3244488 w 4208002"/>
                <a:gd name="connsiteY37" fmla="*/ 4509503 h 4803471"/>
                <a:gd name="connsiteX38" fmla="*/ 3285487 w 4208002"/>
                <a:gd name="connsiteY38" fmla="*/ 4453675 h 4803471"/>
                <a:gd name="connsiteX39" fmla="*/ 3295793 w 4208002"/>
                <a:gd name="connsiteY39" fmla="*/ 4390655 h 4803471"/>
                <a:gd name="connsiteX40" fmla="*/ 3275701 w 4208002"/>
                <a:gd name="connsiteY40" fmla="*/ 4103064 h 4803471"/>
                <a:gd name="connsiteX41" fmla="*/ 3290455 w 4208002"/>
                <a:gd name="connsiteY41" fmla="*/ 4056726 h 4803471"/>
                <a:gd name="connsiteX42" fmla="*/ 3480625 w 4208002"/>
                <a:gd name="connsiteY42" fmla="*/ 3702853 h 4803471"/>
                <a:gd name="connsiteX43" fmla="*/ 3506352 w 4208002"/>
                <a:gd name="connsiteY43" fmla="*/ 3379156 h 4803471"/>
                <a:gd name="connsiteX44" fmla="*/ 3517399 w 4208002"/>
                <a:gd name="connsiteY44" fmla="*/ 3347127 h 4803471"/>
                <a:gd name="connsiteX45" fmla="*/ 3645885 w 4208002"/>
                <a:gd name="connsiteY45" fmla="*/ 3182239 h 4803471"/>
                <a:gd name="connsiteX46" fmla="*/ 3899223 w 4208002"/>
                <a:gd name="connsiteY46" fmla="*/ 2657398 h 4803471"/>
                <a:gd name="connsiteX47" fmla="*/ 3993604 w 4208002"/>
                <a:gd name="connsiteY47" fmla="*/ 2193649 h 4803471"/>
                <a:gd name="connsiteX48" fmla="*/ 4023186 w 4208002"/>
                <a:gd name="connsiteY48" fmla="*/ 2135226 h 4803471"/>
                <a:gd name="connsiteX49" fmla="*/ 4199121 w 4208002"/>
                <a:gd name="connsiteY49" fmla="*/ 1915399 h 4803471"/>
                <a:gd name="connsiteX50" fmla="*/ 4200975 w 4208002"/>
                <a:gd name="connsiteY50" fmla="*/ 1873213 h 4803471"/>
                <a:gd name="connsiteX0" fmla="*/ 4200975 w 4208002"/>
                <a:gd name="connsiteY0" fmla="*/ 1873213 h 4815821"/>
                <a:gd name="connsiteX1" fmla="*/ 4036605 w 4208002"/>
                <a:gd name="connsiteY1" fmla="*/ 1470037 h 4815821"/>
                <a:gd name="connsiteX2" fmla="*/ 3942002 w 4208002"/>
                <a:gd name="connsiteY2" fmla="*/ 1022228 h 4815821"/>
                <a:gd name="connsiteX3" fmla="*/ 3759320 w 4208002"/>
                <a:gd name="connsiteY3" fmla="*/ 425397 h 4815821"/>
                <a:gd name="connsiteX4" fmla="*/ 3515694 w 4208002"/>
                <a:gd name="connsiteY4" fmla="*/ 116675 h 4815821"/>
                <a:gd name="connsiteX5" fmla="*/ 3016283 w 4208002"/>
                <a:gd name="connsiteY5" fmla="*/ 12804 h 4815821"/>
                <a:gd name="connsiteX6" fmla="*/ 2699332 w 4208002"/>
                <a:gd name="connsiteY6" fmla="*/ 117491 h 4815821"/>
                <a:gd name="connsiteX7" fmla="*/ 1089519 w 4208002"/>
                <a:gd name="connsiteY7" fmla="*/ 448677 h 4815821"/>
                <a:gd name="connsiteX8" fmla="*/ 540879 w 4208002"/>
                <a:gd name="connsiteY8" fmla="*/ 567301 h 4815821"/>
                <a:gd name="connsiteX9" fmla="*/ 141854 w 4208002"/>
                <a:gd name="connsiteY9" fmla="*/ 2278021 h 4815821"/>
                <a:gd name="connsiteX10" fmla="*/ 0 w 4208002"/>
                <a:gd name="connsiteY10" fmla="*/ 2480520 h 4815821"/>
                <a:gd name="connsiteX11" fmla="*/ 107564 w 4208002"/>
                <a:gd name="connsiteY11" fmla="*/ 2586793 h 4815821"/>
                <a:gd name="connsiteX12" fmla="*/ 482159 w 4208002"/>
                <a:gd name="connsiteY12" fmla="*/ 2860394 h 4815821"/>
                <a:gd name="connsiteX13" fmla="*/ 495356 w 4208002"/>
                <a:gd name="connsiteY13" fmla="*/ 2894277 h 4815821"/>
                <a:gd name="connsiteX14" fmla="*/ 452503 w 4208002"/>
                <a:gd name="connsiteY14" fmla="*/ 3123593 h 4815821"/>
                <a:gd name="connsiteX15" fmla="*/ 352413 w 4208002"/>
                <a:gd name="connsiteY15" fmla="*/ 3432611 h 4815821"/>
                <a:gd name="connsiteX16" fmla="*/ 262777 w 4208002"/>
                <a:gd name="connsiteY16" fmla="*/ 3667859 h 4815821"/>
                <a:gd name="connsiteX17" fmla="*/ 218738 w 4208002"/>
                <a:gd name="connsiteY17" fmla="*/ 3675051 h 4815821"/>
                <a:gd name="connsiteX18" fmla="*/ 100484 w 4208002"/>
                <a:gd name="connsiteY18" fmla="*/ 3554202 h 4815821"/>
                <a:gd name="connsiteX19" fmla="*/ 81207 w 4208002"/>
                <a:gd name="connsiteY19" fmla="*/ 3541004 h 4815821"/>
                <a:gd name="connsiteX20" fmla="*/ 83654 w 4208002"/>
                <a:gd name="connsiteY20" fmla="*/ 3556055 h 4815821"/>
                <a:gd name="connsiteX21" fmla="*/ 179295 w 4208002"/>
                <a:gd name="connsiteY21" fmla="*/ 3695069 h 4815821"/>
                <a:gd name="connsiteX22" fmla="*/ 347668 w 4208002"/>
                <a:gd name="connsiteY22" fmla="*/ 3837122 h 4815821"/>
                <a:gd name="connsiteX23" fmla="*/ 349225 w 4208002"/>
                <a:gd name="connsiteY23" fmla="*/ 3857510 h 4815821"/>
                <a:gd name="connsiteX24" fmla="*/ 300441 w 4208002"/>
                <a:gd name="connsiteY24" fmla="*/ 3943662 h 4815821"/>
                <a:gd name="connsiteX25" fmla="*/ 326242 w 4208002"/>
                <a:gd name="connsiteY25" fmla="*/ 4170309 h 4815821"/>
                <a:gd name="connsiteX26" fmla="*/ 319198 w 4208002"/>
                <a:gd name="connsiteY26" fmla="*/ 4195665 h 4815821"/>
                <a:gd name="connsiteX27" fmla="*/ 101003 w 4208002"/>
                <a:gd name="connsiteY27" fmla="*/ 4421349 h 4815821"/>
                <a:gd name="connsiteX28" fmla="*/ 95961 w 4208002"/>
                <a:gd name="connsiteY28" fmla="*/ 4457085 h 4815821"/>
                <a:gd name="connsiteX29" fmla="*/ 137183 w 4208002"/>
                <a:gd name="connsiteY29" fmla="*/ 4535304 h 4815821"/>
                <a:gd name="connsiteX30" fmla="*/ 146006 w 4208002"/>
                <a:gd name="connsiteY30" fmla="*/ 4568370 h 4815821"/>
                <a:gd name="connsiteX31" fmla="*/ 235123 w 4208002"/>
                <a:gd name="connsiteY31" fmla="*/ 4739635 h 4815821"/>
                <a:gd name="connsiteX32" fmla="*/ 274269 w 4208002"/>
                <a:gd name="connsiteY32" fmla="*/ 4802580 h 4815821"/>
                <a:gd name="connsiteX33" fmla="*/ 298365 w 4208002"/>
                <a:gd name="connsiteY33" fmla="*/ 4803470 h 4815821"/>
                <a:gd name="connsiteX34" fmla="*/ 2716311 w 4208002"/>
                <a:gd name="connsiteY34" fmla="*/ 4803470 h 4815821"/>
                <a:gd name="connsiteX35" fmla="*/ 3052093 w 4208002"/>
                <a:gd name="connsiteY35" fmla="*/ 4636728 h 4815821"/>
                <a:gd name="connsiteX36" fmla="*/ 3244488 w 4208002"/>
                <a:gd name="connsiteY36" fmla="*/ 4509503 h 4815821"/>
                <a:gd name="connsiteX37" fmla="*/ 3285487 w 4208002"/>
                <a:gd name="connsiteY37" fmla="*/ 4453675 h 4815821"/>
                <a:gd name="connsiteX38" fmla="*/ 3295793 w 4208002"/>
                <a:gd name="connsiteY38" fmla="*/ 4390655 h 4815821"/>
                <a:gd name="connsiteX39" fmla="*/ 3275701 w 4208002"/>
                <a:gd name="connsiteY39" fmla="*/ 4103064 h 4815821"/>
                <a:gd name="connsiteX40" fmla="*/ 3290455 w 4208002"/>
                <a:gd name="connsiteY40" fmla="*/ 4056726 h 4815821"/>
                <a:gd name="connsiteX41" fmla="*/ 3480625 w 4208002"/>
                <a:gd name="connsiteY41" fmla="*/ 3702853 h 4815821"/>
                <a:gd name="connsiteX42" fmla="*/ 3506352 w 4208002"/>
                <a:gd name="connsiteY42" fmla="*/ 3379156 h 4815821"/>
                <a:gd name="connsiteX43" fmla="*/ 3517399 w 4208002"/>
                <a:gd name="connsiteY43" fmla="*/ 3347127 h 4815821"/>
                <a:gd name="connsiteX44" fmla="*/ 3645885 w 4208002"/>
                <a:gd name="connsiteY44" fmla="*/ 3182239 h 4815821"/>
                <a:gd name="connsiteX45" fmla="*/ 3899223 w 4208002"/>
                <a:gd name="connsiteY45" fmla="*/ 2657398 h 4815821"/>
                <a:gd name="connsiteX46" fmla="*/ 3993604 w 4208002"/>
                <a:gd name="connsiteY46" fmla="*/ 2193649 h 4815821"/>
                <a:gd name="connsiteX47" fmla="*/ 4023186 w 4208002"/>
                <a:gd name="connsiteY47" fmla="*/ 2135226 h 4815821"/>
                <a:gd name="connsiteX48" fmla="*/ 4199121 w 4208002"/>
                <a:gd name="connsiteY48" fmla="*/ 1915399 h 4815821"/>
                <a:gd name="connsiteX49" fmla="*/ 4200975 w 4208002"/>
                <a:gd name="connsiteY49" fmla="*/ 1873213 h 4815821"/>
                <a:gd name="connsiteX0" fmla="*/ 4200975 w 4208002"/>
                <a:gd name="connsiteY0" fmla="*/ 1873213 h 4815593"/>
                <a:gd name="connsiteX1" fmla="*/ 4036605 w 4208002"/>
                <a:gd name="connsiteY1" fmla="*/ 1470037 h 4815593"/>
                <a:gd name="connsiteX2" fmla="*/ 3942002 w 4208002"/>
                <a:gd name="connsiteY2" fmla="*/ 1022228 h 4815593"/>
                <a:gd name="connsiteX3" fmla="*/ 3759320 w 4208002"/>
                <a:gd name="connsiteY3" fmla="*/ 425397 h 4815593"/>
                <a:gd name="connsiteX4" fmla="*/ 3515694 w 4208002"/>
                <a:gd name="connsiteY4" fmla="*/ 116675 h 4815593"/>
                <a:gd name="connsiteX5" fmla="*/ 3016283 w 4208002"/>
                <a:gd name="connsiteY5" fmla="*/ 12804 h 4815593"/>
                <a:gd name="connsiteX6" fmla="*/ 2699332 w 4208002"/>
                <a:gd name="connsiteY6" fmla="*/ 117491 h 4815593"/>
                <a:gd name="connsiteX7" fmla="*/ 1089519 w 4208002"/>
                <a:gd name="connsiteY7" fmla="*/ 448677 h 4815593"/>
                <a:gd name="connsiteX8" fmla="*/ 540879 w 4208002"/>
                <a:gd name="connsiteY8" fmla="*/ 567301 h 4815593"/>
                <a:gd name="connsiteX9" fmla="*/ 141854 w 4208002"/>
                <a:gd name="connsiteY9" fmla="*/ 2278021 h 4815593"/>
                <a:gd name="connsiteX10" fmla="*/ 0 w 4208002"/>
                <a:gd name="connsiteY10" fmla="*/ 2480520 h 4815593"/>
                <a:gd name="connsiteX11" fmla="*/ 107564 w 4208002"/>
                <a:gd name="connsiteY11" fmla="*/ 2586793 h 4815593"/>
                <a:gd name="connsiteX12" fmla="*/ 482159 w 4208002"/>
                <a:gd name="connsiteY12" fmla="*/ 2860394 h 4815593"/>
                <a:gd name="connsiteX13" fmla="*/ 495356 w 4208002"/>
                <a:gd name="connsiteY13" fmla="*/ 2894277 h 4815593"/>
                <a:gd name="connsiteX14" fmla="*/ 452503 w 4208002"/>
                <a:gd name="connsiteY14" fmla="*/ 3123593 h 4815593"/>
                <a:gd name="connsiteX15" fmla="*/ 352413 w 4208002"/>
                <a:gd name="connsiteY15" fmla="*/ 3432611 h 4815593"/>
                <a:gd name="connsiteX16" fmla="*/ 262777 w 4208002"/>
                <a:gd name="connsiteY16" fmla="*/ 3667859 h 4815593"/>
                <a:gd name="connsiteX17" fmla="*/ 218738 w 4208002"/>
                <a:gd name="connsiteY17" fmla="*/ 3675051 h 4815593"/>
                <a:gd name="connsiteX18" fmla="*/ 100484 w 4208002"/>
                <a:gd name="connsiteY18" fmla="*/ 3554202 h 4815593"/>
                <a:gd name="connsiteX19" fmla="*/ 81207 w 4208002"/>
                <a:gd name="connsiteY19" fmla="*/ 3541004 h 4815593"/>
                <a:gd name="connsiteX20" fmla="*/ 83654 w 4208002"/>
                <a:gd name="connsiteY20" fmla="*/ 3556055 h 4815593"/>
                <a:gd name="connsiteX21" fmla="*/ 179295 w 4208002"/>
                <a:gd name="connsiteY21" fmla="*/ 3695069 h 4815593"/>
                <a:gd name="connsiteX22" fmla="*/ 347668 w 4208002"/>
                <a:gd name="connsiteY22" fmla="*/ 3837122 h 4815593"/>
                <a:gd name="connsiteX23" fmla="*/ 349225 w 4208002"/>
                <a:gd name="connsiteY23" fmla="*/ 3857510 h 4815593"/>
                <a:gd name="connsiteX24" fmla="*/ 300441 w 4208002"/>
                <a:gd name="connsiteY24" fmla="*/ 3943662 h 4815593"/>
                <a:gd name="connsiteX25" fmla="*/ 326242 w 4208002"/>
                <a:gd name="connsiteY25" fmla="*/ 4170309 h 4815593"/>
                <a:gd name="connsiteX26" fmla="*/ 319198 w 4208002"/>
                <a:gd name="connsiteY26" fmla="*/ 4195665 h 4815593"/>
                <a:gd name="connsiteX27" fmla="*/ 101003 w 4208002"/>
                <a:gd name="connsiteY27" fmla="*/ 4421349 h 4815593"/>
                <a:gd name="connsiteX28" fmla="*/ 95961 w 4208002"/>
                <a:gd name="connsiteY28" fmla="*/ 4457085 h 4815593"/>
                <a:gd name="connsiteX29" fmla="*/ 137183 w 4208002"/>
                <a:gd name="connsiteY29" fmla="*/ 4535304 h 4815593"/>
                <a:gd name="connsiteX30" fmla="*/ 146006 w 4208002"/>
                <a:gd name="connsiteY30" fmla="*/ 4568370 h 4815593"/>
                <a:gd name="connsiteX31" fmla="*/ 235123 w 4208002"/>
                <a:gd name="connsiteY31" fmla="*/ 4739635 h 4815593"/>
                <a:gd name="connsiteX32" fmla="*/ 274269 w 4208002"/>
                <a:gd name="connsiteY32" fmla="*/ 4802580 h 4815593"/>
                <a:gd name="connsiteX33" fmla="*/ 298365 w 4208002"/>
                <a:gd name="connsiteY33" fmla="*/ 4803470 h 4815593"/>
                <a:gd name="connsiteX34" fmla="*/ 3052093 w 4208002"/>
                <a:gd name="connsiteY34" fmla="*/ 4636728 h 4815593"/>
                <a:gd name="connsiteX35" fmla="*/ 3244488 w 4208002"/>
                <a:gd name="connsiteY35" fmla="*/ 4509503 h 4815593"/>
                <a:gd name="connsiteX36" fmla="*/ 3285487 w 4208002"/>
                <a:gd name="connsiteY36" fmla="*/ 4453675 h 4815593"/>
                <a:gd name="connsiteX37" fmla="*/ 3295793 w 4208002"/>
                <a:gd name="connsiteY37" fmla="*/ 4390655 h 4815593"/>
                <a:gd name="connsiteX38" fmla="*/ 3275701 w 4208002"/>
                <a:gd name="connsiteY38" fmla="*/ 4103064 h 4815593"/>
                <a:gd name="connsiteX39" fmla="*/ 3290455 w 4208002"/>
                <a:gd name="connsiteY39" fmla="*/ 4056726 h 4815593"/>
                <a:gd name="connsiteX40" fmla="*/ 3480625 w 4208002"/>
                <a:gd name="connsiteY40" fmla="*/ 3702853 h 4815593"/>
                <a:gd name="connsiteX41" fmla="*/ 3506352 w 4208002"/>
                <a:gd name="connsiteY41" fmla="*/ 3379156 h 4815593"/>
                <a:gd name="connsiteX42" fmla="*/ 3517399 w 4208002"/>
                <a:gd name="connsiteY42" fmla="*/ 3347127 h 4815593"/>
                <a:gd name="connsiteX43" fmla="*/ 3645885 w 4208002"/>
                <a:gd name="connsiteY43" fmla="*/ 3182239 h 4815593"/>
                <a:gd name="connsiteX44" fmla="*/ 3899223 w 4208002"/>
                <a:gd name="connsiteY44" fmla="*/ 2657398 h 4815593"/>
                <a:gd name="connsiteX45" fmla="*/ 3993604 w 4208002"/>
                <a:gd name="connsiteY45" fmla="*/ 2193649 h 4815593"/>
                <a:gd name="connsiteX46" fmla="*/ 4023186 w 4208002"/>
                <a:gd name="connsiteY46" fmla="*/ 2135226 h 4815593"/>
                <a:gd name="connsiteX47" fmla="*/ 4199121 w 4208002"/>
                <a:gd name="connsiteY47" fmla="*/ 1915399 h 4815593"/>
                <a:gd name="connsiteX48" fmla="*/ 4200975 w 4208002"/>
                <a:gd name="connsiteY48" fmla="*/ 1873213 h 4815593"/>
                <a:gd name="connsiteX0" fmla="*/ 4200975 w 4208002"/>
                <a:gd name="connsiteY0" fmla="*/ 1873213 h 4854383"/>
                <a:gd name="connsiteX1" fmla="*/ 4036605 w 4208002"/>
                <a:gd name="connsiteY1" fmla="*/ 1470037 h 4854383"/>
                <a:gd name="connsiteX2" fmla="*/ 3942002 w 4208002"/>
                <a:gd name="connsiteY2" fmla="*/ 1022228 h 4854383"/>
                <a:gd name="connsiteX3" fmla="*/ 3759320 w 4208002"/>
                <a:gd name="connsiteY3" fmla="*/ 425397 h 4854383"/>
                <a:gd name="connsiteX4" fmla="*/ 3515694 w 4208002"/>
                <a:gd name="connsiteY4" fmla="*/ 116675 h 4854383"/>
                <a:gd name="connsiteX5" fmla="*/ 3016283 w 4208002"/>
                <a:gd name="connsiteY5" fmla="*/ 12804 h 4854383"/>
                <a:gd name="connsiteX6" fmla="*/ 2699332 w 4208002"/>
                <a:gd name="connsiteY6" fmla="*/ 117491 h 4854383"/>
                <a:gd name="connsiteX7" fmla="*/ 1089519 w 4208002"/>
                <a:gd name="connsiteY7" fmla="*/ 448677 h 4854383"/>
                <a:gd name="connsiteX8" fmla="*/ 540879 w 4208002"/>
                <a:gd name="connsiteY8" fmla="*/ 567301 h 4854383"/>
                <a:gd name="connsiteX9" fmla="*/ 141854 w 4208002"/>
                <a:gd name="connsiteY9" fmla="*/ 2278021 h 4854383"/>
                <a:gd name="connsiteX10" fmla="*/ 0 w 4208002"/>
                <a:gd name="connsiteY10" fmla="*/ 2480520 h 4854383"/>
                <a:gd name="connsiteX11" fmla="*/ 107564 w 4208002"/>
                <a:gd name="connsiteY11" fmla="*/ 2586793 h 4854383"/>
                <a:gd name="connsiteX12" fmla="*/ 482159 w 4208002"/>
                <a:gd name="connsiteY12" fmla="*/ 2860394 h 4854383"/>
                <a:gd name="connsiteX13" fmla="*/ 495356 w 4208002"/>
                <a:gd name="connsiteY13" fmla="*/ 2894277 h 4854383"/>
                <a:gd name="connsiteX14" fmla="*/ 452503 w 4208002"/>
                <a:gd name="connsiteY14" fmla="*/ 3123593 h 4854383"/>
                <a:gd name="connsiteX15" fmla="*/ 352413 w 4208002"/>
                <a:gd name="connsiteY15" fmla="*/ 3432611 h 4854383"/>
                <a:gd name="connsiteX16" fmla="*/ 262777 w 4208002"/>
                <a:gd name="connsiteY16" fmla="*/ 3667859 h 4854383"/>
                <a:gd name="connsiteX17" fmla="*/ 218738 w 4208002"/>
                <a:gd name="connsiteY17" fmla="*/ 3675051 h 4854383"/>
                <a:gd name="connsiteX18" fmla="*/ 100484 w 4208002"/>
                <a:gd name="connsiteY18" fmla="*/ 3554202 h 4854383"/>
                <a:gd name="connsiteX19" fmla="*/ 81207 w 4208002"/>
                <a:gd name="connsiteY19" fmla="*/ 3541004 h 4854383"/>
                <a:gd name="connsiteX20" fmla="*/ 83654 w 4208002"/>
                <a:gd name="connsiteY20" fmla="*/ 3556055 h 4854383"/>
                <a:gd name="connsiteX21" fmla="*/ 179295 w 4208002"/>
                <a:gd name="connsiteY21" fmla="*/ 3695069 h 4854383"/>
                <a:gd name="connsiteX22" fmla="*/ 347668 w 4208002"/>
                <a:gd name="connsiteY22" fmla="*/ 3837122 h 4854383"/>
                <a:gd name="connsiteX23" fmla="*/ 349225 w 4208002"/>
                <a:gd name="connsiteY23" fmla="*/ 3857510 h 4854383"/>
                <a:gd name="connsiteX24" fmla="*/ 300441 w 4208002"/>
                <a:gd name="connsiteY24" fmla="*/ 3943662 h 4854383"/>
                <a:gd name="connsiteX25" fmla="*/ 326242 w 4208002"/>
                <a:gd name="connsiteY25" fmla="*/ 4170309 h 4854383"/>
                <a:gd name="connsiteX26" fmla="*/ 319198 w 4208002"/>
                <a:gd name="connsiteY26" fmla="*/ 4195665 h 4854383"/>
                <a:gd name="connsiteX27" fmla="*/ 101003 w 4208002"/>
                <a:gd name="connsiteY27" fmla="*/ 4421349 h 4854383"/>
                <a:gd name="connsiteX28" fmla="*/ 95961 w 4208002"/>
                <a:gd name="connsiteY28" fmla="*/ 4457085 h 4854383"/>
                <a:gd name="connsiteX29" fmla="*/ 137183 w 4208002"/>
                <a:gd name="connsiteY29" fmla="*/ 4535304 h 4854383"/>
                <a:gd name="connsiteX30" fmla="*/ 146006 w 4208002"/>
                <a:gd name="connsiteY30" fmla="*/ 4568370 h 4854383"/>
                <a:gd name="connsiteX31" fmla="*/ 235123 w 4208002"/>
                <a:gd name="connsiteY31" fmla="*/ 4739635 h 4854383"/>
                <a:gd name="connsiteX32" fmla="*/ 274269 w 4208002"/>
                <a:gd name="connsiteY32" fmla="*/ 4802580 h 4854383"/>
                <a:gd name="connsiteX33" fmla="*/ 298365 w 4208002"/>
                <a:gd name="connsiteY33" fmla="*/ 4803470 h 4854383"/>
                <a:gd name="connsiteX34" fmla="*/ 3204449 w 4208002"/>
                <a:gd name="connsiteY34" fmla="*/ 4854383 h 4854383"/>
                <a:gd name="connsiteX35" fmla="*/ 3244488 w 4208002"/>
                <a:gd name="connsiteY35" fmla="*/ 4509503 h 4854383"/>
                <a:gd name="connsiteX36" fmla="*/ 3285487 w 4208002"/>
                <a:gd name="connsiteY36" fmla="*/ 4453675 h 4854383"/>
                <a:gd name="connsiteX37" fmla="*/ 3295793 w 4208002"/>
                <a:gd name="connsiteY37" fmla="*/ 4390655 h 4854383"/>
                <a:gd name="connsiteX38" fmla="*/ 3275701 w 4208002"/>
                <a:gd name="connsiteY38" fmla="*/ 4103064 h 4854383"/>
                <a:gd name="connsiteX39" fmla="*/ 3290455 w 4208002"/>
                <a:gd name="connsiteY39" fmla="*/ 4056726 h 4854383"/>
                <a:gd name="connsiteX40" fmla="*/ 3480625 w 4208002"/>
                <a:gd name="connsiteY40" fmla="*/ 3702853 h 4854383"/>
                <a:gd name="connsiteX41" fmla="*/ 3506352 w 4208002"/>
                <a:gd name="connsiteY41" fmla="*/ 3379156 h 4854383"/>
                <a:gd name="connsiteX42" fmla="*/ 3517399 w 4208002"/>
                <a:gd name="connsiteY42" fmla="*/ 3347127 h 4854383"/>
                <a:gd name="connsiteX43" fmla="*/ 3645885 w 4208002"/>
                <a:gd name="connsiteY43" fmla="*/ 3182239 h 4854383"/>
                <a:gd name="connsiteX44" fmla="*/ 3899223 w 4208002"/>
                <a:gd name="connsiteY44" fmla="*/ 2657398 h 4854383"/>
                <a:gd name="connsiteX45" fmla="*/ 3993604 w 4208002"/>
                <a:gd name="connsiteY45" fmla="*/ 2193649 h 4854383"/>
                <a:gd name="connsiteX46" fmla="*/ 4023186 w 4208002"/>
                <a:gd name="connsiteY46" fmla="*/ 2135226 h 4854383"/>
                <a:gd name="connsiteX47" fmla="*/ 4199121 w 4208002"/>
                <a:gd name="connsiteY47" fmla="*/ 1915399 h 4854383"/>
                <a:gd name="connsiteX48" fmla="*/ 4200975 w 4208002"/>
                <a:gd name="connsiteY48" fmla="*/ 1873213 h 4854383"/>
                <a:gd name="connsiteX0" fmla="*/ 4200975 w 4208002"/>
                <a:gd name="connsiteY0" fmla="*/ 1873213 h 4854383"/>
                <a:gd name="connsiteX1" fmla="*/ 4036605 w 4208002"/>
                <a:gd name="connsiteY1" fmla="*/ 1470037 h 4854383"/>
                <a:gd name="connsiteX2" fmla="*/ 3942002 w 4208002"/>
                <a:gd name="connsiteY2" fmla="*/ 1022228 h 4854383"/>
                <a:gd name="connsiteX3" fmla="*/ 3759320 w 4208002"/>
                <a:gd name="connsiteY3" fmla="*/ 425397 h 4854383"/>
                <a:gd name="connsiteX4" fmla="*/ 3515694 w 4208002"/>
                <a:gd name="connsiteY4" fmla="*/ 116675 h 4854383"/>
                <a:gd name="connsiteX5" fmla="*/ 3016283 w 4208002"/>
                <a:gd name="connsiteY5" fmla="*/ 12804 h 4854383"/>
                <a:gd name="connsiteX6" fmla="*/ 2699332 w 4208002"/>
                <a:gd name="connsiteY6" fmla="*/ 117491 h 4854383"/>
                <a:gd name="connsiteX7" fmla="*/ 1089519 w 4208002"/>
                <a:gd name="connsiteY7" fmla="*/ 448677 h 4854383"/>
                <a:gd name="connsiteX8" fmla="*/ 540879 w 4208002"/>
                <a:gd name="connsiteY8" fmla="*/ 567301 h 4854383"/>
                <a:gd name="connsiteX9" fmla="*/ 141854 w 4208002"/>
                <a:gd name="connsiteY9" fmla="*/ 2278021 h 4854383"/>
                <a:gd name="connsiteX10" fmla="*/ 0 w 4208002"/>
                <a:gd name="connsiteY10" fmla="*/ 2480520 h 4854383"/>
                <a:gd name="connsiteX11" fmla="*/ 107564 w 4208002"/>
                <a:gd name="connsiteY11" fmla="*/ 2586793 h 4854383"/>
                <a:gd name="connsiteX12" fmla="*/ 482159 w 4208002"/>
                <a:gd name="connsiteY12" fmla="*/ 2860394 h 4854383"/>
                <a:gd name="connsiteX13" fmla="*/ 495356 w 4208002"/>
                <a:gd name="connsiteY13" fmla="*/ 2894277 h 4854383"/>
                <a:gd name="connsiteX14" fmla="*/ 452503 w 4208002"/>
                <a:gd name="connsiteY14" fmla="*/ 3123593 h 4854383"/>
                <a:gd name="connsiteX15" fmla="*/ 352413 w 4208002"/>
                <a:gd name="connsiteY15" fmla="*/ 3432611 h 4854383"/>
                <a:gd name="connsiteX16" fmla="*/ 262777 w 4208002"/>
                <a:gd name="connsiteY16" fmla="*/ 3667859 h 4854383"/>
                <a:gd name="connsiteX17" fmla="*/ 218738 w 4208002"/>
                <a:gd name="connsiteY17" fmla="*/ 3675051 h 4854383"/>
                <a:gd name="connsiteX18" fmla="*/ 100484 w 4208002"/>
                <a:gd name="connsiteY18" fmla="*/ 3554202 h 4854383"/>
                <a:gd name="connsiteX19" fmla="*/ 81207 w 4208002"/>
                <a:gd name="connsiteY19" fmla="*/ 3541004 h 4854383"/>
                <a:gd name="connsiteX20" fmla="*/ 83654 w 4208002"/>
                <a:gd name="connsiteY20" fmla="*/ 3556055 h 4854383"/>
                <a:gd name="connsiteX21" fmla="*/ 179295 w 4208002"/>
                <a:gd name="connsiteY21" fmla="*/ 3695069 h 4854383"/>
                <a:gd name="connsiteX22" fmla="*/ 347668 w 4208002"/>
                <a:gd name="connsiteY22" fmla="*/ 3837122 h 4854383"/>
                <a:gd name="connsiteX23" fmla="*/ 349225 w 4208002"/>
                <a:gd name="connsiteY23" fmla="*/ 3857510 h 4854383"/>
                <a:gd name="connsiteX24" fmla="*/ 300441 w 4208002"/>
                <a:gd name="connsiteY24" fmla="*/ 3943662 h 4854383"/>
                <a:gd name="connsiteX25" fmla="*/ 326242 w 4208002"/>
                <a:gd name="connsiteY25" fmla="*/ 4170309 h 4854383"/>
                <a:gd name="connsiteX26" fmla="*/ 319198 w 4208002"/>
                <a:gd name="connsiteY26" fmla="*/ 4195665 h 4854383"/>
                <a:gd name="connsiteX27" fmla="*/ 101003 w 4208002"/>
                <a:gd name="connsiteY27" fmla="*/ 4421349 h 4854383"/>
                <a:gd name="connsiteX28" fmla="*/ 95961 w 4208002"/>
                <a:gd name="connsiteY28" fmla="*/ 4457085 h 4854383"/>
                <a:gd name="connsiteX29" fmla="*/ 137183 w 4208002"/>
                <a:gd name="connsiteY29" fmla="*/ 4535304 h 4854383"/>
                <a:gd name="connsiteX30" fmla="*/ 146006 w 4208002"/>
                <a:gd name="connsiteY30" fmla="*/ 4568370 h 4854383"/>
                <a:gd name="connsiteX31" fmla="*/ 235123 w 4208002"/>
                <a:gd name="connsiteY31" fmla="*/ 4739635 h 4854383"/>
                <a:gd name="connsiteX32" fmla="*/ 274269 w 4208002"/>
                <a:gd name="connsiteY32" fmla="*/ 4802580 h 4854383"/>
                <a:gd name="connsiteX33" fmla="*/ 298365 w 4208002"/>
                <a:gd name="connsiteY33" fmla="*/ 4803470 h 4854383"/>
                <a:gd name="connsiteX34" fmla="*/ 3204449 w 4208002"/>
                <a:gd name="connsiteY34" fmla="*/ 4854383 h 4854383"/>
                <a:gd name="connsiteX35" fmla="*/ 3244488 w 4208002"/>
                <a:gd name="connsiteY35" fmla="*/ 4509503 h 4854383"/>
                <a:gd name="connsiteX36" fmla="*/ 3285487 w 4208002"/>
                <a:gd name="connsiteY36" fmla="*/ 4453675 h 4854383"/>
                <a:gd name="connsiteX37" fmla="*/ 3295793 w 4208002"/>
                <a:gd name="connsiteY37" fmla="*/ 4390655 h 4854383"/>
                <a:gd name="connsiteX38" fmla="*/ 3275701 w 4208002"/>
                <a:gd name="connsiteY38" fmla="*/ 4103064 h 4854383"/>
                <a:gd name="connsiteX39" fmla="*/ 3290455 w 4208002"/>
                <a:gd name="connsiteY39" fmla="*/ 4056726 h 4854383"/>
                <a:gd name="connsiteX40" fmla="*/ 3480625 w 4208002"/>
                <a:gd name="connsiteY40" fmla="*/ 3702853 h 4854383"/>
                <a:gd name="connsiteX41" fmla="*/ 3506352 w 4208002"/>
                <a:gd name="connsiteY41" fmla="*/ 3379156 h 4854383"/>
                <a:gd name="connsiteX42" fmla="*/ 3517399 w 4208002"/>
                <a:gd name="connsiteY42" fmla="*/ 3347127 h 4854383"/>
                <a:gd name="connsiteX43" fmla="*/ 3645885 w 4208002"/>
                <a:gd name="connsiteY43" fmla="*/ 3182239 h 4854383"/>
                <a:gd name="connsiteX44" fmla="*/ 3899223 w 4208002"/>
                <a:gd name="connsiteY44" fmla="*/ 2657398 h 4854383"/>
                <a:gd name="connsiteX45" fmla="*/ 3993604 w 4208002"/>
                <a:gd name="connsiteY45" fmla="*/ 2193649 h 4854383"/>
                <a:gd name="connsiteX46" fmla="*/ 4023186 w 4208002"/>
                <a:gd name="connsiteY46" fmla="*/ 2135226 h 4854383"/>
                <a:gd name="connsiteX47" fmla="*/ 4199121 w 4208002"/>
                <a:gd name="connsiteY47" fmla="*/ 1915399 h 4854383"/>
                <a:gd name="connsiteX48" fmla="*/ 4200975 w 4208002"/>
                <a:gd name="connsiteY48" fmla="*/ 1873213 h 4854383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146005 w 4208002"/>
                <a:gd name="connsiteY33" fmla="*/ 4803469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66763 w 4273790"/>
                <a:gd name="connsiteY0" fmla="*/ 1873213 h 4876147"/>
                <a:gd name="connsiteX1" fmla="*/ 4102393 w 4273790"/>
                <a:gd name="connsiteY1" fmla="*/ 1470037 h 4876147"/>
                <a:gd name="connsiteX2" fmla="*/ 4007790 w 4273790"/>
                <a:gd name="connsiteY2" fmla="*/ 1022228 h 4876147"/>
                <a:gd name="connsiteX3" fmla="*/ 3825108 w 4273790"/>
                <a:gd name="connsiteY3" fmla="*/ 425397 h 4876147"/>
                <a:gd name="connsiteX4" fmla="*/ 3581482 w 4273790"/>
                <a:gd name="connsiteY4" fmla="*/ 116675 h 4876147"/>
                <a:gd name="connsiteX5" fmla="*/ 3082071 w 4273790"/>
                <a:gd name="connsiteY5" fmla="*/ 12804 h 4876147"/>
                <a:gd name="connsiteX6" fmla="*/ 2765120 w 4273790"/>
                <a:gd name="connsiteY6" fmla="*/ 117491 h 4876147"/>
                <a:gd name="connsiteX7" fmla="*/ 1155307 w 4273790"/>
                <a:gd name="connsiteY7" fmla="*/ 448677 h 4876147"/>
                <a:gd name="connsiteX8" fmla="*/ 606667 w 4273790"/>
                <a:gd name="connsiteY8" fmla="*/ 567301 h 4876147"/>
                <a:gd name="connsiteX9" fmla="*/ 207642 w 4273790"/>
                <a:gd name="connsiteY9" fmla="*/ 2278021 h 4876147"/>
                <a:gd name="connsiteX10" fmla="*/ 65788 w 4273790"/>
                <a:gd name="connsiteY10" fmla="*/ 2480520 h 4876147"/>
                <a:gd name="connsiteX11" fmla="*/ 173352 w 4273790"/>
                <a:gd name="connsiteY11" fmla="*/ 2586793 h 4876147"/>
                <a:gd name="connsiteX12" fmla="*/ 547947 w 4273790"/>
                <a:gd name="connsiteY12" fmla="*/ 2860394 h 4876147"/>
                <a:gd name="connsiteX13" fmla="*/ 561144 w 4273790"/>
                <a:gd name="connsiteY13" fmla="*/ 2894277 h 4876147"/>
                <a:gd name="connsiteX14" fmla="*/ 518291 w 4273790"/>
                <a:gd name="connsiteY14" fmla="*/ 3123593 h 4876147"/>
                <a:gd name="connsiteX15" fmla="*/ 418201 w 4273790"/>
                <a:gd name="connsiteY15" fmla="*/ 3432611 h 4876147"/>
                <a:gd name="connsiteX16" fmla="*/ 328565 w 4273790"/>
                <a:gd name="connsiteY16" fmla="*/ 3667859 h 4876147"/>
                <a:gd name="connsiteX17" fmla="*/ 284526 w 4273790"/>
                <a:gd name="connsiteY17" fmla="*/ 3675051 h 4876147"/>
                <a:gd name="connsiteX18" fmla="*/ 166272 w 4273790"/>
                <a:gd name="connsiteY18" fmla="*/ 3554202 h 4876147"/>
                <a:gd name="connsiteX19" fmla="*/ 146995 w 4273790"/>
                <a:gd name="connsiteY19" fmla="*/ 3541004 h 4876147"/>
                <a:gd name="connsiteX20" fmla="*/ 149442 w 4273790"/>
                <a:gd name="connsiteY20" fmla="*/ 3556055 h 4876147"/>
                <a:gd name="connsiteX21" fmla="*/ 245083 w 4273790"/>
                <a:gd name="connsiteY21" fmla="*/ 3695069 h 4876147"/>
                <a:gd name="connsiteX22" fmla="*/ 413456 w 4273790"/>
                <a:gd name="connsiteY22" fmla="*/ 3837122 h 4876147"/>
                <a:gd name="connsiteX23" fmla="*/ 415013 w 4273790"/>
                <a:gd name="connsiteY23" fmla="*/ 3857510 h 4876147"/>
                <a:gd name="connsiteX24" fmla="*/ 366229 w 4273790"/>
                <a:gd name="connsiteY24" fmla="*/ 3943662 h 4876147"/>
                <a:gd name="connsiteX25" fmla="*/ 392030 w 4273790"/>
                <a:gd name="connsiteY25" fmla="*/ 4170309 h 4876147"/>
                <a:gd name="connsiteX26" fmla="*/ 384986 w 4273790"/>
                <a:gd name="connsiteY26" fmla="*/ 4195665 h 4876147"/>
                <a:gd name="connsiteX27" fmla="*/ 166791 w 4273790"/>
                <a:gd name="connsiteY27" fmla="*/ 4421349 h 4876147"/>
                <a:gd name="connsiteX28" fmla="*/ 161749 w 4273790"/>
                <a:gd name="connsiteY28" fmla="*/ 4457085 h 4876147"/>
                <a:gd name="connsiteX29" fmla="*/ 202971 w 4273790"/>
                <a:gd name="connsiteY29" fmla="*/ 4535304 h 4876147"/>
                <a:gd name="connsiteX30" fmla="*/ 211794 w 4273790"/>
                <a:gd name="connsiteY30" fmla="*/ 4568370 h 4876147"/>
                <a:gd name="connsiteX31" fmla="*/ 300911 w 4273790"/>
                <a:gd name="connsiteY31" fmla="*/ 4739635 h 4876147"/>
                <a:gd name="connsiteX32" fmla="*/ 211793 w 4273790"/>
                <a:gd name="connsiteY32" fmla="*/ 4803469 h 4876147"/>
                <a:gd name="connsiteX33" fmla="*/ 3444360 w 4273790"/>
                <a:gd name="connsiteY33" fmla="*/ 4876147 h 4876147"/>
                <a:gd name="connsiteX34" fmla="*/ 3310276 w 4273790"/>
                <a:gd name="connsiteY34" fmla="*/ 4509503 h 4876147"/>
                <a:gd name="connsiteX35" fmla="*/ 3351275 w 4273790"/>
                <a:gd name="connsiteY35" fmla="*/ 4453675 h 4876147"/>
                <a:gd name="connsiteX36" fmla="*/ 3361581 w 4273790"/>
                <a:gd name="connsiteY36" fmla="*/ 4390655 h 4876147"/>
                <a:gd name="connsiteX37" fmla="*/ 3341489 w 4273790"/>
                <a:gd name="connsiteY37" fmla="*/ 4103064 h 4876147"/>
                <a:gd name="connsiteX38" fmla="*/ 3356243 w 4273790"/>
                <a:gd name="connsiteY38" fmla="*/ 4056726 h 4876147"/>
                <a:gd name="connsiteX39" fmla="*/ 3546413 w 4273790"/>
                <a:gd name="connsiteY39" fmla="*/ 3702853 h 4876147"/>
                <a:gd name="connsiteX40" fmla="*/ 3572140 w 4273790"/>
                <a:gd name="connsiteY40" fmla="*/ 3379156 h 4876147"/>
                <a:gd name="connsiteX41" fmla="*/ 3583187 w 4273790"/>
                <a:gd name="connsiteY41" fmla="*/ 3347127 h 4876147"/>
                <a:gd name="connsiteX42" fmla="*/ 3711673 w 4273790"/>
                <a:gd name="connsiteY42" fmla="*/ 3182239 h 4876147"/>
                <a:gd name="connsiteX43" fmla="*/ 3965011 w 4273790"/>
                <a:gd name="connsiteY43" fmla="*/ 2657398 h 4876147"/>
                <a:gd name="connsiteX44" fmla="*/ 4059392 w 4273790"/>
                <a:gd name="connsiteY44" fmla="*/ 2193649 h 4876147"/>
                <a:gd name="connsiteX45" fmla="*/ 4088974 w 4273790"/>
                <a:gd name="connsiteY45" fmla="*/ 2135226 h 4876147"/>
                <a:gd name="connsiteX46" fmla="*/ 4264909 w 4273790"/>
                <a:gd name="connsiteY46" fmla="*/ 1915399 h 4876147"/>
                <a:gd name="connsiteX47" fmla="*/ 4266763 w 4273790"/>
                <a:gd name="connsiteY47" fmla="*/ 1873213 h 4876147"/>
                <a:gd name="connsiteX0" fmla="*/ 4294093 w 4301120"/>
                <a:gd name="connsiteY0" fmla="*/ 1873213 h 4876147"/>
                <a:gd name="connsiteX1" fmla="*/ 4129723 w 4301120"/>
                <a:gd name="connsiteY1" fmla="*/ 1470037 h 4876147"/>
                <a:gd name="connsiteX2" fmla="*/ 4035120 w 4301120"/>
                <a:gd name="connsiteY2" fmla="*/ 1022228 h 4876147"/>
                <a:gd name="connsiteX3" fmla="*/ 3852438 w 4301120"/>
                <a:gd name="connsiteY3" fmla="*/ 425397 h 4876147"/>
                <a:gd name="connsiteX4" fmla="*/ 3608812 w 4301120"/>
                <a:gd name="connsiteY4" fmla="*/ 116675 h 4876147"/>
                <a:gd name="connsiteX5" fmla="*/ 3109401 w 4301120"/>
                <a:gd name="connsiteY5" fmla="*/ 12804 h 4876147"/>
                <a:gd name="connsiteX6" fmla="*/ 2792450 w 4301120"/>
                <a:gd name="connsiteY6" fmla="*/ 117491 h 4876147"/>
                <a:gd name="connsiteX7" fmla="*/ 1182637 w 4301120"/>
                <a:gd name="connsiteY7" fmla="*/ 448677 h 4876147"/>
                <a:gd name="connsiteX8" fmla="*/ 633997 w 4301120"/>
                <a:gd name="connsiteY8" fmla="*/ 567301 h 4876147"/>
                <a:gd name="connsiteX9" fmla="*/ 234972 w 4301120"/>
                <a:gd name="connsiteY9" fmla="*/ 2278021 h 4876147"/>
                <a:gd name="connsiteX10" fmla="*/ 93118 w 4301120"/>
                <a:gd name="connsiteY10" fmla="*/ 2480520 h 4876147"/>
                <a:gd name="connsiteX11" fmla="*/ 200682 w 4301120"/>
                <a:gd name="connsiteY11" fmla="*/ 2586793 h 4876147"/>
                <a:gd name="connsiteX12" fmla="*/ 575277 w 4301120"/>
                <a:gd name="connsiteY12" fmla="*/ 2860394 h 4876147"/>
                <a:gd name="connsiteX13" fmla="*/ 588474 w 4301120"/>
                <a:gd name="connsiteY13" fmla="*/ 2894277 h 4876147"/>
                <a:gd name="connsiteX14" fmla="*/ 545621 w 4301120"/>
                <a:gd name="connsiteY14" fmla="*/ 3123593 h 4876147"/>
                <a:gd name="connsiteX15" fmla="*/ 445531 w 4301120"/>
                <a:gd name="connsiteY15" fmla="*/ 3432611 h 4876147"/>
                <a:gd name="connsiteX16" fmla="*/ 355895 w 4301120"/>
                <a:gd name="connsiteY16" fmla="*/ 3667859 h 4876147"/>
                <a:gd name="connsiteX17" fmla="*/ 311856 w 4301120"/>
                <a:gd name="connsiteY17" fmla="*/ 3675051 h 4876147"/>
                <a:gd name="connsiteX18" fmla="*/ 193602 w 4301120"/>
                <a:gd name="connsiteY18" fmla="*/ 3554202 h 4876147"/>
                <a:gd name="connsiteX19" fmla="*/ 174325 w 4301120"/>
                <a:gd name="connsiteY19" fmla="*/ 3541004 h 4876147"/>
                <a:gd name="connsiteX20" fmla="*/ 176772 w 4301120"/>
                <a:gd name="connsiteY20" fmla="*/ 3556055 h 4876147"/>
                <a:gd name="connsiteX21" fmla="*/ 272413 w 4301120"/>
                <a:gd name="connsiteY21" fmla="*/ 3695069 h 4876147"/>
                <a:gd name="connsiteX22" fmla="*/ 440786 w 4301120"/>
                <a:gd name="connsiteY22" fmla="*/ 3837122 h 4876147"/>
                <a:gd name="connsiteX23" fmla="*/ 442343 w 4301120"/>
                <a:gd name="connsiteY23" fmla="*/ 3857510 h 4876147"/>
                <a:gd name="connsiteX24" fmla="*/ 393559 w 4301120"/>
                <a:gd name="connsiteY24" fmla="*/ 3943662 h 4876147"/>
                <a:gd name="connsiteX25" fmla="*/ 419360 w 4301120"/>
                <a:gd name="connsiteY25" fmla="*/ 4170309 h 4876147"/>
                <a:gd name="connsiteX26" fmla="*/ 412316 w 4301120"/>
                <a:gd name="connsiteY26" fmla="*/ 4195665 h 4876147"/>
                <a:gd name="connsiteX27" fmla="*/ 194121 w 4301120"/>
                <a:gd name="connsiteY27" fmla="*/ 4421349 h 4876147"/>
                <a:gd name="connsiteX28" fmla="*/ 189079 w 4301120"/>
                <a:gd name="connsiteY28" fmla="*/ 4457085 h 4876147"/>
                <a:gd name="connsiteX29" fmla="*/ 230301 w 4301120"/>
                <a:gd name="connsiteY29" fmla="*/ 4535304 h 4876147"/>
                <a:gd name="connsiteX30" fmla="*/ 239124 w 4301120"/>
                <a:gd name="connsiteY30" fmla="*/ 4568370 h 4876147"/>
                <a:gd name="connsiteX31" fmla="*/ 239123 w 4301120"/>
                <a:gd name="connsiteY31" fmla="*/ 4803469 h 4876147"/>
                <a:gd name="connsiteX32" fmla="*/ 3471690 w 4301120"/>
                <a:gd name="connsiteY32" fmla="*/ 4876147 h 4876147"/>
                <a:gd name="connsiteX33" fmla="*/ 3337606 w 4301120"/>
                <a:gd name="connsiteY33" fmla="*/ 4509503 h 4876147"/>
                <a:gd name="connsiteX34" fmla="*/ 3378605 w 4301120"/>
                <a:gd name="connsiteY34" fmla="*/ 4453675 h 4876147"/>
                <a:gd name="connsiteX35" fmla="*/ 3388911 w 4301120"/>
                <a:gd name="connsiteY35" fmla="*/ 4390655 h 4876147"/>
                <a:gd name="connsiteX36" fmla="*/ 3368819 w 4301120"/>
                <a:gd name="connsiteY36" fmla="*/ 4103064 h 4876147"/>
                <a:gd name="connsiteX37" fmla="*/ 3383573 w 4301120"/>
                <a:gd name="connsiteY37" fmla="*/ 4056726 h 4876147"/>
                <a:gd name="connsiteX38" fmla="*/ 3573743 w 4301120"/>
                <a:gd name="connsiteY38" fmla="*/ 3702853 h 4876147"/>
                <a:gd name="connsiteX39" fmla="*/ 3599470 w 4301120"/>
                <a:gd name="connsiteY39" fmla="*/ 3379156 h 4876147"/>
                <a:gd name="connsiteX40" fmla="*/ 3610517 w 4301120"/>
                <a:gd name="connsiteY40" fmla="*/ 3347127 h 4876147"/>
                <a:gd name="connsiteX41" fmla="*/ 3739003 w 4301120"/>
                <a:gd name="connsiteY41" fmla="*/ 3182239 h 4876147"/>
                <a:gd name="connsiteX42" fmla="*/ 3992341 w 4301120"/>
                <a:gd name="connsiteY42" fmla="*/ 2657398 h 4876147"/>
                <a:gd name="connsiteX43" fmla="*/ 4086722 w 4301120"/>
                <a:gd name="connsiteY43" fmla="*/ 2193649 h 4876147"/>
                <a:gd name="connsiteX44" fmla="*/ 4116304 w 4301120"/>
                <a:gd name="connsiteY44" fmla="*/ 2135226 h 4876147"/>
                <a:gd name="connsiteX45" fmla="*/ 4292239 w 4301120"/>
                <a:gd name="connsiteY45" fmla="*/ 1915399 h 4876147"/>
                <a:gd name="connsiteX46" fmla="*/ 4294093 w 4301120"/>
                <a:gd name="connsiteY46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146005 w 4208002"/>
                <a:gd name="connsiteY31" fmla="*/ 4803469 h 4876147"/>
                <a:gd name="connsiteX32" fmla="*/ 3378572 w 4208002"/>
                <a:gd name="connsiteY32" fmla="*/ 4876147 h 4876147"/>
                <a:gd name="connsiteX33" fmla="*/ 3244488 w 4208002"/>
                <a:gd name="connsiteY33" fmla="*/ 4509503 h 4876147"/>
                <a:gd name="connsiteX34" fmla="*/ 3285487 w 4208002"/>
                <a:gd name="connsiteY34" fmla="*/ 4453675 h 4876147"/>
                <a:gd name="connsiteX35" fmla="*/ 3295793 w 4208002"/>
                <a:gd name="connsiteY35" fmla="*/ 4390655 h 4876147"/>
                <a:gd name="connsiteX36" fmla="*/ 3275701 w 4208002"/>
                <a:gd name="connsiteY36" fmla="*/ 4103064 h 4876147"/>
                <a:gd name="connsiteX37" fmla="*/ 3290455 w 4208002"/>
                <a:gd name="connsiteY37" fmla="*/ 4056726 h 4876147"/>
                <a:gd name="connsiteX38" fmla="*/ 3480625 w 4208002"/>
                <a:gd name="connsiteY38" fmla="*/ 3702853 h 4876147"/>
                <a:gd name="connsiteX39" fmla="*/ 3506352 w 4208002"/>
                <a:gd name="connsiteY39" fmla="*/ 3379156 h 4876147"/>
                <a:gd name="connsiteX40" fmla="*/ 3517399 w 4208002"/>
                <a:gd name="connsiteY40" fmla="*/ 3347127 h 4876147"/>
                <a:gd name="connsiteX41" fmla="*/ 3645885 w 4208002"/>
                <a:gd name="connsiteY41" fmla="*/ 3182239 h 4876147"/>
                <a:gd name="connsiteX42" fmla="*/ 3899223 w 4208002"/>
                <a:gd name="connsiteY42" fmla="*/ 2657398 h 4876147"/>
                <a:gd name="connsiteX43" fmla="*/ 3993604 w 4208002"/>
                <a:gd name="connsiteY43" fmla="*/ 2193649 h 4876147"/>
                <a:gd name="connsiteX44" fmla="*/ 4023186 w 4208002"/>
                <a:gd name="connsiteY44" fmla="*/ 2135226 h 4876147"/>
                <a:gd name="connsiteX45" fmla="*/ 4199121 w 4208002"/>
                <a:gd name="connsiteY45" fmla="*/ 1915399 h 4876147"/>
                <a:gd name="connsiteX46" fmla="*/ 4200975 w 4208002"/>
                <a:gd name="connsiteY46" fmla="*/ 1873213 h 4876147"/>
                <a:gd name="connsiteX0" fmla="*/ 4295509 w 4302536"/>
                <a:gd name="connsiteY0" fmla="*/ 1873213 h 4876147"/>
                <a:gd name="connsiteX1" fmla="*/ 4131139 w 4302536"/>
                <a:gd name="connsiteY1" fmla="*/ 1470037 h 4876147"/>
                <a:gd name="connsiteX2" fmla="*/ 4036536 w 4302536"/>
                <a:gd name="connsiteY2" fmla="*/ 1022228 h 4876147"/>
                <a:gd name="connsiteX3" fmla="*/ 3853854 w 4302536"/>
                <a:gd name="connsiteY3" fmla="*/ 425397 h 4876147"/>
                <a:gd name="connsiteX4" fmla="*/ 3610228 w 4302536"/>
                <a:gd name="connsiteY4" fmla="*/ 116675 h 4876147"/>
                <a:gd name="connsiteX5" fmla="*/ 3110817 w 4302536"/>
                <a:gd name="connsiteY5" fmla="*/ 12804 h 4876147"/>
                <a:gd name="connsiteX6" fmla="*/ 2793866 w 4302536"/>
                <a:gd name="connsiteY6" fmla="*/ 117491 h 4876147"/>
                <a:gd name="connsiteX7" fmla="*/ 1184053 w 4302536"/>
                <a:gd name="connsiteY7" fmla="*/ 448677 h 4876147"/>
                <a:gd name="connsiteX8" fmla="*/ 635413 w 4302536"/>
                <a:gd name="connsiteY8" fmla="*/ 567301 h 4876147"/>
                <a:gd name="connsiteX9" fmla="*/ 236388 w 4302536"/>
                <a:gd name="connsiteY9" fmla="*/ 2278021 h 4876147"/>
                <a:gd name="connsiteX10" fmla="*/ 94534 w 4302536"/>
                <a:gd name="connsiteY10" fmla="*/ 2480520 h 4876147"/>
                <a:gd name="connsiteX11" fmla="*/ 202098 w 4302536"/>
                <a:gd name="connsiteY11" fmla="*/ 2586793 h 4876147"/>
                <a:gd name="connsiteX12" fmla="*/ 576693 w 4302536"/>
                <a:gd name="connsiteY12" fmla="*/ 2860394 h 4876147"/>
                <a:gd name="connsiteX13" fmla="*/ 589890 w 4302536"/>
                <a:gd name="connsiteY13" fmla="*/ 2894277 h 4876147"/>
                <a:gd name="connsiteX14" fmla="*/ 547037 w 4302536"/>
                <a:gd name="connsiteY14" fmla="*/ 3123593 h 4876147"/>
                <a:gd name="connsiteX15" fmla="*/ 446947 w 4302536"/>
                <a:gd name="connsiteY15" fmla="*/ 3432611 h 4876147"/>
                <a:gd name="connsiteX16" fmla="*/ 357311 w 4302536"/>
                <a:gd name="connsiteY16" fmla="*/ 3667859 h 4876147"/>
                <a:gd name="connsiteX17" fmla="*/ 313272 w 4302536"/>
                <a:gd name="connsiteY17" fmla="*/ 3675051 h 4876147"/>
                <a:gd name="connsiteX18" fmla="*/ 195018 w 4302536"/>
                <a:gd name="connsiteY18" fmla="*/ 3554202 h 4876147"/>
                <a:gd name="connsiteX19" fmla="*/ 175741 w 4302536"/>
                <a:gd name="connsiteY19" fmla="*/ 3541004 h 4876147"/>
                <a:gd name="connsiteX20" fmla="*/ 178188 w 4302536"/>
                <a:gd name="connsiteY20" fmla="*/ 3556055 h 4876147"/>
                <a:gd name="connsiteX21" fmla="*/ 273829 w 4302536"/>
                <a:gd name="connsiteY21" fmla="*/ 3695069 h 4876147"/>
                <a:gd name="connsiteX22" fmla="*/ 442202 w 4302536"/>
                <a:gd name="connsiteY22" fmla="*/ 3837122 h 4876147"/>
                <a:gd name="connsiteX23" fmla="*/ 443759 w 4302536"/>
                <a:gd name="connsiteY23" fmla="*/ 3857510 h 4876147"/>
                <a:gd name="connsiteX24" fmla="*/ 394975 w 4302536"/>
                <a:gd name="connsiteY24" fmla="*/ 3943662 h 4876147"/>
                <a:gd name="connsiteX25" fmla="*/ 420776 w 4302536"/>
                <a:gd name="connsiteY25" fmla="*/ 4170309 h 4876147"/>
                <a:gd name="connsiteX26" fmla="*/ 413732 w 4302536"/>
                <a:gd name="connsiteY26" fmla="*/ 4195665 h 4876147"/>
                <a:gd name="connsiteX27" fmla="*/ 195537 w 4302536"/>
                <a:gd name="connsiteY27" fmla="*/ 4421349 h 4876147"/>
                <a:gd name="connsiteX28" fmla="*/ 190495 w 4302536"/>
                <a:gd name="connsiteY28" fmla="*/ 4457085 h 4876147"/>
                <a:gd name="connsiteX29" fmla="*/ 231717 w 4302536"/>
                <a:gd name="connsiteY29" fmla="*/ 4535304 h 4876147"/>
                <a:gd name="connsiteX30" fmla="*/ 240539 w 4302536"/>
                <a:gd name="connsiteY30" fmla="*/ 4803469 h 4876147"/>
                <a:gd name="connsiteX31" fmla="*/ 3473106 w 4302536"/>
                <a:gd name="connsiteY31" fmla="*/ 4876147 h 4876147"/>
                <a:gd name="connsiteX32" fmla="*/ 3339022 w 4302536"/>
                <a:gd name="connsiteY32" fmla="*/ 4509503 h 4876147"/>
                <a:gd name="connsiteX33" fmla="*/ 3380021 w 4302536"/>
                <a:gd name="connsiteY33" fmla="*/ 4453675 h 4876147"/>
                <a:gd name="connsiteX34" fmla="*/ 3390327 w 4302536"/>
                <a:gd name="connsiteY34" fmla="*/ 4390655 h 4876147"/>
                <a:gd name="connsiteX35" fmla="*/ 3370235 w 4302536"/>
                <a:gd name="connsiteY35" fmla="*/ 4103064 h 4876147"/>
                <a:gd name="connsiteX36" fmla="*/ 3384989 w 4302536"/>
                <a:gd name="connsiteY36" fmla="*/ 4056726 h 4876147"/>
                <a:gd name="connsiteX37" fmla="*/ 3575159 w 4302536"/>
                <a:gd name="connsiteY37" fmla="*/ 3702853 h 4876147"/>
                <a:gd name="connsiteX38" fmla="*/ 3600886 w 4302536"/>
                <a:gd name="connsiteY38" fmla="*/ 3379156 h 4876147"/>
                <a:gd name="connsiteX39" fmla="*/ 3611933 w 4302536"/>
                <a:gd name="connsiteY39" fmla="*/ 3347127 h 4876147"/>
                <a:gd name="connsiteX40" fmla="*/ 3740419 w 4302536"/>
                <a:gd name="connsiteY40" fmla="*/ 3182239 h 4876147"/>
                <a:gd name="connsiteX41" fmla="*/ 3993757 w 4302536"/>
                <a:gd name="connsiteY41" fmla="*/ 2657398 h 4876147"/>
                <a:gd name="connsiteX42" fmla="*/ 4088138 w 4302536"/>
                <a:gd name="connsiteY42" fmla="*/ 2193649 h 4876147"/>
                <a:gd name="connsiteX43" fmla="*/ 4117720 w 4302536"/>
                <a:gd name="connsiteY43" fmla="*/ 2135226 h 4876147"/>
                <a:gd name="connsiteX44" fmla="*/ 4293655 w 4302536"/>
                <a:gd name="connsiteY44" fmla="*/ 1915399 h 4876147"/>
                <a:gd name="connsiteX45" fmla="*/ 4295509 w 4302536"/>
                <a:gd name="connsiteY45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5 w 4208002"/>
                <a:gd name="connsiteY30" fmla="*/ 4803469 h 4876147"/>
                <a:gd name="connsiteX31" fmla="*/ 3378572 w 4208002"/>
                <a:gd name="connsiteY31" fmla="*/ 4876147 h 4876147"/>
                <a:gd name="connsiteX32" fmla="*/ 3244488 w 4208002"/>
                <a:gd name="connsiteY32" fmla="*/ 4509503 h 4876147"/>
                <a:gd name="connsiteX33" fmla="*/ 3285487 w 4208002"/>
                <a:gd name="connsiteY33" fmla="*/ 4453675 h 4876147"/>
                <a:gd name="connsiteX34" fmla="*/ 3295793 w 4208002"/>
                <a:gd name="connsiteY34" fmla="*/ 4390655 h 4876147"/>
                <a:gd name="connsiteX35" fmla="*/ 3275701 w 4208002"/>
                <a:gd name="connsiteY35" fmla="*/ 4103064 h 4876147"/>
                <a:gd name="connsiteX36" fmla="*/ 3290455 w 4208002"/>
                <a:gd name="connsiteY36" fmla="*/ 4056726 h 4876147"/>
                <a:gd name="connsiteX37" fmla="*/ 3480625 w 4208002"/>
                <a:gd name="connsiteY37" fmla="*/ 3702853 h 4876147"/>
                <a:gd name="connsiteX38" fmla="*/ 3506352 w 4208002"/>
                <a:gd name="connsiteY38" fmla="*/ 3379156 h 4876147"/>
                <a:gd name="connsiteX39" fmla="*/ 3517399 w 4208002"/>
                <a:gd name="connsiteY39" fmla="*/ 3347127 h 4876147"/>
                <a:gd name="connsiteX40" fmla="*/ 3645885 w 4208002"/>
                <a:gd name="connsiteY40" fmla="*/ 3182239 h 4876147"/>
                <a:gd name="connsiteX41" fmla="*/ 3899223 w 4208002"/>
                <a:gd name="connsiteY41" fmla="*/ 2657398 h 4876147"/>
                <a:gd name="connsiteX42" fmla="*/ 3993604 w 4208002"/>
                <a:gd name="connsiteY42" fmla="*/ 2193649 h 4876147"/>
                <a:gd name="connsiteX43" fmla="*/ 4023186 w 4208002"/>
                <a:gd name="connsiteY43" fmla="*/ 2135226 h 4876147"/>
                <a:gd name="connsiteX44" fmla="*/ 4199121 w 4208002"/>
                <a:gd name="connsiteY44" fmla="*/ 1915399 h 4876147"/>
                <a:gd name="connsiteX45" fmla="*/ 4200975 w 4208002"/>
                <a:gd name="connsiteY45" fmla="*/ 1873213 h 487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208002" h="4876147">
                  <a:moveTo>
                    <a:pt x="4200975" y="1873213"/>
                  </a:moveTo>
                  <a:cubicBezTo>
                    <a:pt x="4130245" y="1745395"/>
                    <a:pt x="4074491" y="1611497"/>
                    <a:pt x="4036605" y="1470037"/>
                  </a:cubicBezTo>
                  <a:cubicBezTo>
                    <a:pt x="3997088" y="1322349"/>
                    <a:pt x="3973734" y="1171473"/>
                    <a:pt x="3942002" y="1022228"/>
                  </a:cubicBezTo>
                  <a:cubicBezTo>
                    <a:pt x="3898481" y="817822"/>
                    <a:pt x="3851699" y="614677"/>
                    <a:pt x="3759320" y="425397"/>
                  </a:cubicBezTo>
                  <a:cubicBezTo>
                    <a:pt x="3700526" y="304992"/>
                    <a:pt x="3624013" y="197933"/>
                    <a:pt x="3515694" y="116675"/>
                  </a:cubicBezTo>
                  <a:cubicBezTo>
                    <a:pt x="3365707" y="4204"/>
                    <a:pt x="3196222" y="-18409"/>
                    <a:pt x="3016283" y="12804"/>
                  </a:cubicBezTo>
                  <a:cubicBezTo>
                    <a:pt x="2905443" y="32007"/>
                    <a:pt x="2800979" y="70782"/>
                    <a:pt x="2699332" y="117491"/>
                  </a:cubicBezTo>
                  <a:lnTo>
                    <a:pt x="1089519" y="448677"/>
                  </a:lnTo>
                  <a:lnTo>
                    <a:pt x="540879" y="567301"/>
                  </a:lnTo>
                  <a:lnTo>
                    <a:pt x="141854" y="2278021"/>
                  </a:lnTo>
                  <a:cubicBezTo>
                    <a:pt x="124135" y="2302116"/>
                    <a:pt x="1260" y="2451012"/>
                    <a:pt x="0" y="2480520"/>
                  </a:cubicBezTo>
                  <a:cubicBezTo>
                    <a:pt x="13271" y="2510399"/>
                    <a:pt x="27204" y="2523481"/>
                    <a:pt x="107564" y="2586793"/>
                  </a:cubicBezTo>
                  <a:cubicBezTo>
                    <a:pt x="187924" y="2650105"/>
                    <a:pt x="417527" y="2809147"/>
                    <a:pt x="482159" y="2860394"/>
                  </a:cubicBezTo>
                  <a:cubicBezTo>
                    <a:pt x="546791" y="2911641"/>
                    <a:pt x="497877" y="2880561"/>
                    <a:pt x="495356" y="2894277"/>
                  </a:cubicBezTo>
                  <a:cubicBezTo>
                    <a:pt x="481492" y="2970790"/>
                    <a:pt x="474819" y="3048860"/>
                    <a:pt x="452503" y="3123593"/>
                  </a:cubicBezTo>
                  <a:cubicBezTo>
                    <a:pt x="421512" y="3227316"/>
                    <a:pt x="386296" y="3329778"/>
                    <a:pt x="352413" y="3432611"/>
                  </a:cubicBezTo>
                  <a:cubicBezTo>
                    <a:pt x="326168" y="3512312"/>
                    <a:pt x="305927" y="3594386"/>
                    <a:pt x="262777" y="3667859"/>
                  </a:cubicBezTo>
                  <a:cubicBezTo>
                    <a:pt x="246022" y="3696329"/>
                    <a:pt x="243056" y="3698998"/>
                    <a:pt x="218738" y="3675051"/>
                  </a:cubicBezTo>
                  <a:cubicBezTo>
                    <a:pt x="178554" y="3635534"/>
                    <a:pt x="136887" y="3597426"/>
                    <a:pt x="100484" y="3554202"/>
                  </a:cubicBezTo>
                  <a:cubicBezTo>
                    <a:pt x="95294" y="3548048"/>
                    <a:pt x="90401" y="3541449"/>
                    <a:pt x="81207" y="3541004"/>
                  </a:cubicBezTo>
                  <a:cubicBezTo>
                    <a:pt x="72681" y="3547381"/>
                    <a:pt x="81281" y="3552200"/>
                    <a:pt x="83654" y="3556055"/>
                  </a:cubicBezTo>
                  <a:cubicBezTo>
                    <a:pt x="113384" y="3603876"/>
                    <a:pt x="143337" y="3651622"/>
                    <a:pt x="179295" y="3695069"/>
                  </a:cubicBezTo>
                  <a:cubicBezTo>
                    <a:pt x="226819" y="3752528"/>
                    <a:pt x="276790" y="3807243"/>
                    <a:pt x="347668" y="3837122"/>
                  </a:cubicBezTo>
                  <a:cubicBezTo>
                    <a:pt x="362052" y="3843201"/>
                    <a:pt x="354119" y="3850541"/>
                    <a:pt x="349225" y="3857510"/>
                  </a:cubicBezTo>
                  <a:cubicBezTo>
                    <a:pt x="330394" y="3884794"/>
                    <a:pt x="313415" y="3913116"/>
                    <a:pt x="300441" y="3943662"/>
                  </a:cubicBezTo>
                  <a:cubicBezTo>
                    <a:pt x="266410" y="4024030"/>
                    <a:pt x="261591" y="4101359"/>
                    <a:pt x="326242" y="4170309"/>
                  </a:cubicBezTo>
                  <a:cubicBezTo>
                    <a:pt x="339365" y="4184248"/>
                    <a:pt x="325426" y="4189215"/>
                    <a:pt x="319198" y="4195665"/>
                  </a:cubicBezTo>
                  <a:lnTo>
                    <a:pt x="101003" y="4421349"/>
                  </a:lnTo>
                  <a:cubicBezTo>
                    <a:pt x="88992" y="4433583"/>
                    <a:pt x="87213" y="4442331"/>
                    <a:pt x="95961" y="4457085"/>
                  </a:cubicBezTo>
                  <a:cubicBezTo>
                    <a:pt x="110938" y="4482441"/>
                    <a:pt x="123616" y="4509132"/>
                    <a:pt x="137183" y="4535304"/>
                  </a:cubicBezTo>
                  <a:cubicBezTo>
                    <a:pt x="145524" y="4593035"/>
                    <a:pt x="106376" y="4550775"/>
                    <a:pt x="146005" y="4803469"/>
                  </a:cubicBezTo>
                  <a:lnTo>
                    <a:pt x="3378572" y="4876147"/>
                  </a:lnTo>
                  <a:cubicBezTo>
                    <a:pt x="3434286" y="4653031"/>
                    <a:pt x="3260002" y="4579915"/>
                    <a:pt x="3244488" y="4509503"/>
                  </a:cubicBezTo>
                  <a:cubicBezTo>
                    <a:pt x="3228974" y="4439091"/>
                    <a:pt x="3280298" y="4478512"/>
                    <a:pt x="3285487" y="4453675"/>
                  </a:cubicBezTo>
                  <a:cubicBezTo>
                    <a:pt x="3289046" y="4432693"/>
                    <a:pt x="3294162" y="4411785"/>
                    <a:pt x="3295793" y="4390655"/>
                  </a:cubicBezTo>
                  <a:cubicBezTo>
                    <a:pt x="3303207" y="4293902"/>
                    <a:pt x="3295867" y="4198038"/>
                    <a:pt x="3275701" y="4103064"/>
                  </a:cubicBezTo>
                  <a:cubicBezTo>
                    <a:pt x="3271920" y="4085122"/>
                    <a:pt x="3273329" y="4070887"/>
                    <a:pt x="3290455" y="4056726"/>
                  </a:cubicBezTo>
                  <a:cubicBezTo>
                    <a:pt x="3401740" y="3964866"/>
                    <a:pt x="3463944" y="3846983"/>
                    <a:pt x="3480625" y="3702853"/>
                  </a:cubicBezTo>
                  <a:cubicBezTo>
                    <a:pt x="3493081" y="3595127"/>
                    <a:pt x="3502497" y="3487475"/>
                    <a:pt x="3506352" y="3379156"/>
                  </a:cubicBezTo>
                  <a:cubicBezTo>
                    <a:pt x="3506797" y="3367145"/>
                    <a:pt x="3509170" y="3356691"/>
                    <a:pt x="3517399" y="3347127"/>
                  </a:cubicBezTo>
                  <a:cubicBezTo>
                    <a:pt x="3562773" y="3294191"/>
                    <a:pt x="3604069" y="3237992"/>
                    <a:pt x="3645885" y="3182239"/>
                  </a:cubicBezTo>
                  <a:cubicBezTo>
                    <a:pt x="3764583" y="3023800"/>
                    <a:pt x="3850068" y="2849644"/>
                    <a:pt x="3899223" y="2657398"/>
                  </a:cubicBezTo>
                  <a:cubicBezTo>
                    <a:pt x="3938295" y="2504298"/>
                    <a:pt x="3968767" y="2349492"/>
                    <a:pt x="3993604" y="2193649"/>
                  </a:cubicBezTo>
                  <a:cubicBezTo>
                    <a:pt x="3997459" y="2169627"/>
                    <a:pt x="4009247" y="2152649"/>
                    <a:pt x="4023186" y="2135226"/>
                  </a:cubicBezTo>
                  <a:lnTo>
                    <a:pt x="4199121" y="1915399"/>
                  </a:lnTo>
                  <a:cubicBezTo>
                    <a:pt x="4211206" y="1900571"/>
                    <a:pt x="4210094" y="1889598"/>
                    <a:pt x="4200975" y="1873213"/>
                  </a:cubicBezTo>
                  <a:close/>
                </a:path>
              </a:pathLst>
            </a:custGeom>
            <a:solidFill>
              <a:srgbClr val="00080D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6" name="자유형: 도형 195">
              <a:extLst>
                <a:ext uri="{FF2B5EF4-FFF2-40B4-BE49-F238E27FC236}">
                  <a16:creationId xmlns:a16="http://schemas.microsoft.com/office/drawing/2014/main" id="{2B692250-CABD-4E9E-81FD-5D346C4E0B00}"/>
                </a:ext>
              </a:extLst>
            </p:cNvPr>
            <p:cNvSpPr/>
            <p:nvPr/>
          </p:nvSpPr>
          <p:spPr>
            <a:xfrm>
              <a:off x="2348015" y="1836487"/>
              <a:ext cx="1271528" cy="991409"/>
            </a:xfrm>
            <a:custGeom>
              <a:avLst/>
              <a:gdLst>
                <a:gd name="connsiteX0" fmla="*/ 1704289 w 1733465"/>
                <a:gd name="connsiteY0" fmla="*/ 995052 h 1351580"/>
                <a:gd name="connsiteX1" fmla="*/ 1618064 w 1733465"/>
                <a:gd name="connsiteY1" fmla="*/ 621977 h 1351580"/>
                <a:gd name="connsiteX2" fmla="*/ 1303486 w 1733465"/>
                <a:gd name="connsiteY2" fmla="*/ 431955 h 1351580"/>
                <a:gd name="connsiteX3" fmla="*/ 800219 w 1733465"/>
                <a:gd name="connsiteY3" fmla="*/ 526855 h 1351580"/>
                <a:gd name="connsiteX4" fmla="*/ 512258 w 1733465"/>
                <a:gd name="connsiteY4" fmla="*/ 643478 h 1351580"/>
                <a:gd name="connsiteX5" fmla="*/ 457097 w 1733465"/>
                <a:gd name="connsiteY5" fmla="*/ 676619 h 1351580"/>
                <a:gd name="connsiteX6" fmla="*/ 382734 w 1733465"/>
                <a:gd name="connsiteY6" fmla="*/ 840692 h 1351580"/>
                <a:gd name="connsiteX7" fmla="*/ 374060 w 1733465"/>
                <a:gd name="connsiteY7" fmla="*/ 1105670 h 1351580"/>
                <a:gd name="connsiteX8" fmla="*/ 343069 w 1733465"/>
                <a:gd name="connsiteY8" fmla="*/ 1309705 h 1351580"/>
                <a:gd name="connsiteX9" fmla="*/ 342328 w 1733465"/>
                <a:gd name="connsiteY9" fmla="*/ 1317712 h 1351580"/>
                <a:gd name="connsiteX10" fmla="*/ 326980 w 1733465"/>
                <a:gd name="connsiteY10" fmla="*/ 1350186 h 1351580"/>
                <a:gd name="connsiteX11" fmla="*/ 294877 w 1733465"/>
                <a:gd name="connsiteY11" fmla="*/ 1335209 h 1351580"/>
                <a:gd name="connsiteX12" fmla="*/ 67266 w 1733465"/>
                <a:gd name="connsiteY12" fmla="*/ 1151637 h 1351580"/>
                <a:gd name="connsiteX13" fmla="*/ 21892 w 1733465"/>
                <a:gd name="connsiteY13" fmla="*/ 1159793 h 1351580"/>
                <a:gd name="connsiteX14" fmla="*/ 5062 w 1733465"/>
                <a:gd name="connsiteY14" fmla="*/ 1190265 h 1351580"/>
                <a:gd name="connsiteX15" fmla="*/ 1281 w 1733465"/>
                <a:gd name="connsiteY15" fmla="*/ 1167874 h 1351580"/>
                <a:gd name="connsiteX16" fmla="*/ 81056 w 1733465"/>
                <a:gd name="connsiteY16" fmla="*/ 517439 h 1351580"/>
                <a:gd name="connsiteX17" fmla="*/ 239791 w 1733465"/>
                <a:gd name="connsiteY17" fmla="*/ 198116 h 1351580"/>
                <a:gd name="connsiteX18" fmla="*/ 476151 w 1733465"/>
                <a:gd name="connsiteY18" fmla="*/ 56433 h 1351580"/>
                <a:gd name="connsiteX19" fmla="*/ 840997 w 1733465"/>
                <a:gd name="connsiteY19" fmla="*/ 902 h 1351580"/>
                <a:gd name="connsiteX20" fmla="*/ 1216296 w 1733465"/>
                <a:gd name="connsiteY20" fmla="*/ 51614 h 1351580"/>
                <a:gd name="connsiteX21" fmla="*/ 1545703 w 1733465"/>
                <a:gd name="connsiteY21" fmla="*/ 311477 h 1351580"/>
                <a:gd name="connsiteX22" fmla="*/ 1728756 w 1733465"/>
                <a:gd name="connsiteY22" fmla="*/ 758322 h 1351580"/>
                <a:gd name="connsiteX23" fmla="*/ 1712445 w 1733465"/>
                <a:gd name="connsiteY23" fmla="*/ 978667 h 1351580"/>
                <a:gd name="connsiteX24" fmla="*/ 1704289 w 1733465"/>
                <a:gd name="connsiteY24" fmla="*/ 995052 h 135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3465" h="1351580">
                  <a:moveTo>
                    <a:pt x="1704289" y="995052"/>
                  </a:moveTo>
                  <a:cubicBezTo>
                    <a:pt x="1696727" y="865825"/>
                    <a:pt x="1678563" y="738749"/>
                    <a:pt x="1618064" y="621977"/>
                  </a:cubicBezTo>
                  <a:cubicBezTo>
                    <a:pt x="1552227" y="494900"/>
                    <a:pt x="1447021" y="433586"/>
                    <a:pt x="1303486" y="431955"/>
                  </a:cubicBezTo>
                  <a:cubicBezTo>
                    <a:pt x="1129033" y="429953"/>
                    <a:pt x="963773" y="473325"/>
                    <a:pt x="800219" y="526855"/>
                  </a:cubicBezTo>
                  <a:cubicBezTo>
                    <a:pt x="701613" y="559106"/>
                    <a:pt x="604192" y="594694"/>
                    <a:pt x="512258" y="643478"/>
                  </a:cubicBezTo>
                  <a:cubicBezTo>
                    <a:pt x="493352" y="653487"/>
                    <a:pt x="475113" y="664979"/>
                    <a:pt x="457097" y="676619"/>
                  </a:cubicBezTo>
                  <a:cubicBezTo>
                    <a:pt x="397340" y="715394"/>
                    <a:pt x="360863" y="765513"/>
                    <a:pt x="382734" y="840692"/>
                  </a:cubicBezTo>
                  <a:cubicBezTo>
                    <a:pt x="408757" y="930179"/>
                    <a:pt x="386293" y="1017739"/>
                    <a:pt x="374060" y="1105670"/>
                  </a:cubicBezTo>
                  <a:cubicBezTo>
                    <a:pt x="364570" y="1173805"/>
                    <a:pt x="353449" y="1241718"/>
                    <a:pt x="343069" y="1309705"/>
                  </a:cubicBezTo>
                  <a:cubicBezTo>
                    <a:pt x="342698" y="1312374"/>
                    <a:pt x="342995" y="1315117"/>
                    <a:pt x="342328" y="1317712"/>
                  </a:cubicBezTo>
                  <a:cubicBezTo>
                    <a:pt x="339362" y="1329649"/>
                    <a:pt x="339733" y="1344922"/>
                    <a:pt x="326980" y="1350186"/>
                  </a:cubicBezTo>
                  <a:cubicBezTo>
                    <a:pt x="313413" y="1355746"/>
                    <a:pt x="303626" y="1343439"/>
                    <a:pt x="294877" y="1335209"/>
                  </a:cubicBezTo>
                  <a:cubicBezTo>
                    <a:pt x="223925" y="1267890"/>
                    <a:pt x="146003" y="1209245"/>
                    <a:pt x="67266" y="1151637"/>
                  </a:cubicBezTo>
                  <a:cubicBezTo>
                    <a:pt x="39908" y="1131694"/>
                    <a:pt x="39760" y="1131545"/>
                    <a:pt x="21892" y="1159793"/>
                  </a:cubicBezTo>
                  <a:cubicBezTo>
                    <a:pt x="15664" y="1169579"/>
                    <a:pt x="10623" y="1180107"/>
                    <a:pt x="5062" y="1190265"/>
                  </a:cubicBezTo>
                  <a:cubicBezTo>
                    <a:pt x="-3167" y="1184037"/>
                    <a:pt x="1059" y="1175214"/>
                    <a:pt x="1281" y="1167874"/>
                  </a:cubicBezTo>
                  <a:cubicBezTo>
                    <a:pt x="8695" y="948715"/>
                    <a:pt x="22485" y="730222"/>
                    <a:pt x="81056" y="517439"/>
                  </a:cubicBezTo>
                  <a:cubicBezTo>
                    <a:pt x="113159" y="400890"/>
                    <a:pt x="159423" y="290717"/>
                    <a:pt x="239791" y="198116"/>
                  </a:cubicBezTo>
                  <a:cubicBezTo>
                    <a:pt x="302959" y="125310"/>
                    <a:pt x="386070" y="84607"/>
                    <a:pt x="476151" y="56433"/>
                  </a:cubicBezTo>
                  <a:cubicBezTo>
                    <a:pt x="594850" y="19289"/>
                    <a:pt x="717108" y="5647"/>
                    <a:pt x="840997" y="902"/>
                  </a:cubicBezTo>
                  <a:cubicBezTo>
                    <a:pt x="969260" y="-3991"/>
                    <a:pt x="1094483" y="10763"/>
                    <a:pt x="1216296" y="51614"/>
                  </a:cubicBezTo>
                  <a:cubicBezTo>
                    <a:pt x="1357163" y="98842"/>
                    <a:pt x="1460293" y="193148"/>
                    <a:pt x="1545703" y="311477"/>
                  </a:cubicBezTo>
                  <a:cubicBezTo>
                    <a:pt x="1642827" y="446042"/>
                    <a:pt x="1707032" y="593211"/>
                    <a:pt x="1728756" y="758322"/>
                  </a:cubicBezTo>
                  <a:cubicBezTo>
                    <a:pt x="1738616" y="832981"/>
                    <a:pt x="1732907" y="906380"/>
                    <a:pt x="1712445" y="978667"/>
                  </a:cubicBezTo>
                  <a:cubicBezTo>
                    <a:pt x="1710888" y="984450"/>
                    <a:pt x="1707032" y="989640"/>
                    <a:pt x="1704289" y="995052"/>
                  </a:cubicBezTo>
                  <a:close/>
                </a:path>
              </a:pathLst>
            </a:custGeom>
            <a:solidFill>
              <a:srgbClr val="6D41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7" name="자유형: 도형 196">
              <a:extLst>
                <a:ext uri="{FF2B5EF4-FFF2-40B4-BE49-F238E27FC236}">
                  <a16:creationId xmlns:a16="http://schemas.microsoft.com/office/drawing/2014/main" id="{6AA9FB37-121C-45A3-AB0E-ECB43711DA14}"/>
                </a:ext>
              </a:extLst>
            </p:cNvPr>
            <p:cNvSpPr/>
            <p:nvPr/>
          </p:nvSpPr>
          <p:spPr>
            <a:xfrm>
              <a:off x="2777461" y="3390175"/>
              <a:ext cx="628946" cy="457858"/>
            </a:xfrm>
            <a:custGeom>
              <a:avLst/>
              <a:gdLst>
                <a:gd name="connsiteX0" fmla="*/ 1161 w 857438"/>
                <a:gd name="connsiteY0" fmla="*/ 0 h 624196"/>
                <a:gd name="connsiteX1" fmla="*/ 84791 w 857438"/>
                <a:gd name="connsiteY1" fmla="*/ 73548 h 624196"/>
                <a:gd name="connsiteX2" fmla="*/ 415458 w 857438"/>
                <a:gd name="connsiteY2" fmla="*/ 282179 h 624196"/>
                <a:gd name="connsiteX3" fmla="*/ 817077 w 857438"/>
                <a:gd name="connsiteY3" fmla="*/ 155325 h 624196"/>
                <a:gd name="connsiteX4" fmla="*/ 856891 w 857438"/>
                <a:gd name="connsiteY4" fmla="*/ 87560 h 624196"/>
                <a:gd name="connsiteX5" fmla="*/ 851257 w 857438"/>
                <a:gd name="connsiteY5" fmla="*/ 117365 h 624196"/>
                <a:gd name="connsiteX6" fmla="*/ 599401 w 857438"/>
                <a:gd name="connsiteY6" fmla="*/ 603133 h 624196"/>
                <a:gd name="connsiteX7" fmla="*/ 563072 w 857438"/>
                <a:gd name="connsiteY7" fmla="*/ 609361 h 624196"/>
                <a:gd name="connsiteX8" fmla="*/ 4942 w 857438"/>
                <a:gd name="connsiteY8" fmla="*/ 14161 h 624196"/>
                <a:gd name="connsiteX9" fmla="*/ 1161 w 857438"/>
                <a:gd name="connsiteY9" fmla="*/ 0 h 62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438" h="624196">
                  <a:moveTo>
                    <a:pt x="1161" y="0"/>
                  </a:moveTo>
                  <a:cubicBezTo>
                    <a:pt x="26814" y="28470"/>
                    <a:pt x="56544" y="50193"/>
                    <a:pt x="84791" y="73548"/>
                  </a:cubicBezTo>
                  <a:cubicBezTo>
                    <a:pt x="186067" y="157252"/>
                    <a:pt x="287492" y="240957"/>
                    <a:pt x="415458" y="282179"/>
                  </a:cubicBezTo>
                  <a:cubicBezTo>
                    <a:pt x="562998" y="329703"/>
                    <a:pt x="723883" y="286924"/>
                    <a:pt x="817077" y="155325"/>
                  </a:cubicBezTo>
                  <a:cubicBezTo>
                    <a:pt x="831090" y="135529"/>
                    <a:pt x="841841" y="113435"/>
                    <a:pt x="856891" y="87560"/>
                  </a:cubicBezTo>
                  <a:cubicBezTo>
                    <a:pt x="858893" y="102314"/>
                    <a:pt x="855037" y="110099"/>
                    <a:pt x="851257" y="117365"/>
                  </a:cubicBezTo>
                  <a:cubicBezTo>
                    <a:pt x="808848" y="199142"/>
                    <a:pt x="640623" y="522839"/>
                    <a:pt x="599401" y="603133"/>
                  </a:cubicBezTo>
                  <a:cubicBezTo>
                    <a:pt x="585833" y="629602"/>
                    <a:pt x="582349" y="630491"/>
                    <a:pt x="563072" y="609361"/>
                  </a:cubicBezTo>
                  <a:cubicBezTo>
                    <a:pt x="509320" y="550494"/>
                    <a:pt x="46312" y="59164"/>
                    <a:pt x="4942" y="14161"/>
                  </a:cubicBezTo>
                  <a:cubicBezTo>
                    <a:pt x="2273" y="11195"/>
                    <a:pt x="-2101" y="8675"/>
                    <a:pt x="1161" y="0"/>
                  </a:cubicBezTo>
                  <a:close/>
                </a:path>
              </a:pathLst>
            </a:custGeom>
            <a:solidFill>
              <a:srgbClr val="FEB582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8" name="자유형: 도형 197">
              <a:extLst>
                <a:ext uri="{FF2B5EF4-FFF2-40B4-BE49-F238E27FC236}">
                  <a16:creationId xmlns:a16="http://schemas.microsoft.com/office/drawing/2014/main" id="{E6442581-BD9C-4AA4-BD2E-66D1284F7F0E}"/>
                </a:ext>
              </a:extLst>
            </p:cNvPr>
            <p:cNvSpPr/>
            <p:nvPr/>
          </p:nvSpPr>
          <p:spPr>
            <a:xfrm>
              <a:off x="2815239" y="3831333"/>
              <a:ext cx="114484" cy="527301"/>
            </a:xfrm>
            <a:custGeom>
              <a:avLst/>
              <a:gdLst>
                <a:gd name="connsiteX0" fmla="*/ 5857 w 156077"/>
                <a:gd name="connsiteY0" fmla="*/ 0 h 718866"/>
                <a:gd name="connsiteX1" fmla="*/ 114325 w 156077"/>
                <a:gd name="connsiteY1" fmla="*/ 124556 h 718866"/>
                <a:gd name="connsiteX2" fmla="*/ 154954 w 156077"/>
                <a:gd name="connsiteY2" fmla="*/ 226870 h 718866"/>
                <a:gd name="connsiteX3" fmla="*/ 134491 w 156077"/>
                <a:gd name="connsiteY3" fmla="*/ 337117 h 718866"/>
                <a:gd name="connsiteX4" fmla="*/ 83927 w 156077"/>
                <a:gd name="connsiteY4" fmla="*/ 427420 h 718866"/>
                <a:gd name="connsiteX5" fmla="*/ 64725 w 156077"/>
                <a:gd name="connsiteY5" fmla="*/ 595719 h 718866"/>
                <a:gd name="connsiteX6" fmla="*/ 91415 w 156077"/>
                <a:gd name="connsiteY6" fmla="*/ 718867 h 718866"/>
                <a:gd name="connsiteX7" fmla="*/ 42705 w 156077"/>
                <a:gd name="connsiteY7" fmla="*/ 546935 h 718866"/>
                <a:gd name="connsiteX8" fmla="*/ 45152 w 156077"/>
                <a:gd name="connsiteY8" fmla="*/ 536629 h 718866"/>
                <a:gd name="connsiteX9" fmla="*/ 108468 w 156077"/>
                <a:gd name="connsiteY9" fmla="*/ 299750 h 718866"/>
                <a:gd name="connsiteX10" fmla="*/ 94307 w 156077"/>
                <a:gd name="connsiteY10" fmla="*/ 128931 h 718866"/>
                <a:gd name="connsiteX11" fmla="*/ 8897 w 156077"/>
                <a:gd name="connsiteY11" fmla="*/ 17497 h 718866"/>
                <a:gd name="connsiteX12" fmla="*/ 0 w 156077"/>
                <a:gd name="connsiteY12" fmla="*/ 5190 h 718866"/>
                <a:gd name="connsiteX13" fmla="*/ 5857 w 156077"/>
                <a:gd name="connsiteY13" fmla="*/ 0 h 71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077" h="718866">
                  <a:moveTo>
                    <a:pt x="5857" y="0"/>
                  </a:moveTo>
                  <a:cubicBezTo>
                    <a:pt x="41074" y="42408"/>
                    <a:pt x="85632" y="76365"/>
                    <a:pt x="114325" y="124556"/>
                  </a:cubicBezTo>
                  <a:cubicBezTo>
                    <a:pt x="133305" y="156363"/>
                    <a:pt x="150728" y="187946"/>
                    <a:pt x="154954" y="226870"/>
                  </a:cubicBezTo>
                  <a:cubicBezTo>
                    <a:pt x="159254" y="266684"/>
                    <a:pt x="150950" y="303457"/>
                    <a:pt x="134491" y="337117"/>
                  </a:cubicBezTo>
                  <a:cubicBezTo>
                    <a:pt x="119440" y="367811"/>
                    <a:pt x="103278" y="398505"/>
                    <a:pt x="83927" y="427420"/>
                  </a:cubicBezTo>
                  <a:cubicBezTo>
                    <a:pt x="49303" y="479245"/>
                    <a:pt x="51676" y="536259"/>
                    <a:pt x="64725" y="595719"/>
                  </a:cubicBezTo>
                  <a:cubicBezTo>
                    <a:pt x="73696" y="636645"/>
                    <a:pt x="79182" y="678460"/>
                    <a:pt x="91415" y="718867"/>
                  </a:cubicBezTo>
                  <a:cubicBezTo>
                    <a:pt x="56717" y="666746"/>
                    <a:pt x="32103" y="611808"/>
                    <a:pt x="42705" y="546935"/>
                  </a:cubicBezTo>
                  <a:cubicBezTo>
                    <a:pt x="43298" y="543450"/>
                    <a:pt x="45671" y="539892"/>
                    <a:pt x="45152" y="536629"/>
                  </a:cubicBezTo>
                  <a:cubicBezTo>
                    <a:pt x="31584" y="448254"/>
                    <a:pt x="78737" y="376708"/>
                    <a:pt x="108468" y="299750"/>
                  </a:cubicBezTo>
                  <a:cubicBezTo>
                    <a:pt x="130636" y="242440"/>
                    <a:pt x="128041" y="184165"/>
                    <a:pt x="94307" y="128931"/>
                  </a:cubicBezTo>
                  <a:cubicBezTo>
                    <a:pt x="69692" y="88524"/>
                    <a:pt x="41370" y="51528"/>
                    <a:pt x="8897" y="17497"/>
                  </a:cubicBezTo>
                  <a:cubicBezTo>
                    <a:pt x="5412" y="13864"/>
                    <a:pt x="2966" y="9342"/>
                    <a:pt x="0" y="5190"/>
                  </a:cubicBezTo>
                  <a:cubicBezTo>
                    <a:pt x="1928" y="3411"/>
                    <a:pt x="3929" y="1705"/>
                    <a:pt x="5857" y="0"/>
                  </a:cubicBezTo>
                  <a:close/>
                </a:path>
              </a:pathLst>
            </a:custGeom>
            <a:solidFill>
              <a:srgbClr val="FCB584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99" name="그룹 198">
              <a:extLst>
                <a:ext uri="{FF2B5EF4-FFF2-40B4-BE49-F238E27FC236}">
                  <a16:creationId xmlns:a16="http://schemas.microsoft.com/office/drawing/2014/main" id="{02D6F6BE-57A1-4298-AFBB-0499BD5F371F}"/>
                </a:ext>
              </a:extLst>
            </p:cNvPr>
            <p:cNvGrpSpPr/>
            <p:nvPr/>
          </p:nvGrpSpPr>
          <p:grpSpPr>
            <a:xfrm>
              <a:off x="552073" y="3451587"/>
              <a:ext cx="1863290" cy="1298295"/>
              <a:chOff x="552073" y="3451587"/>
              <a:chExt cx="1863290" cy="1298295"/>
            </a:xfrm>
          </p:grpSpPr>
          <p:sp>
            <p:nvSpPr>
              <p:cNvPr id="205" name="직사각형 204">
                <a:extLst>
                  <a:ext uri="{FF2B5EF4-FFF2-40B4-BE49-F238E27FC236}">
                    <a16:creationId xmlns:a16="http://schemas.microsoft.com/office/drawing/2014/main" id="{474F2F88-FCB8-469C-8FB3-95B8290B36EC}"/>
                  </a:ext>
                </a:extLst>
              </p:cNvPr>
              <p:cNvSpPr/>
              <p:nvPr/>
            </p:nvSpPr>
            <p:spPr>
              <a:xfrm>
                <a:off x="552073" y="3451587"/>
                <a:ext cx="1863290" cy="129829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06" name="그룹 205">
                <a:extLst>
                  <a:ext uri="{FF2B5EF4-FFF2-40B4-BE49-F238E27FC236}">
                    <a16:creationId xmlns:a16="http://schemas.microsoft.com/office/drawing/2014/main" id="{D1302706-E23C-4F4D-91D5-CBCC48788E41}"/>
                  </a:ext>
                </a:extLst>
              </p:cNvPr>
              <p:cNvGrpSpPr/>
              <p:nvPr/>
            </p:nvGrpSpPr>
            <p:grpSpPr>
              <a:xfrm>
                <a:off x="857586" y="3513810"/>
                <a:ext cx="1252264" cy="317524"/>
                <a:chOff x="2531297" y="3953023"/>
                <a:chExt cx="4599453" cy="116623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214" name="자유형: 도형 213">
                  <a:extLst>
                    <a:ext uri="{FF2B5EF4-FFF2-40B4-BE49-F238E27FC236}">
                      <a16:creationId xmlns:a16="http://schemas.microsoft.com/office/drawing/2014/main" id="{23AE57F5-9194-4F9D-BB78-4D814B0DDCD9}"/>
                    </a:ext>
                  </a:extLst>
                </p:cNvPr>
                <p:cNvSpPr/>
                <p:nvPr/>
              </p:nvSpPr>
              <p:spPr>
                <a:xfrm>
                  <a:off x="3212652" y="4090148"/>
                  <a:ext cx="788912" cy="760399"/>
                </a:xfrm>
                <a:custGeom>
                  <a:avLst/>
                  <a:gdLst>
                    <a:gd name="connsiteX0" fmla="*/ 396796 w 788912"/>
                    <a:gd name="connsiteY0" fmla="*/ 243501 h 760399"/>
                    <a:gd name="connsiteX1" fmla="*/ 381397 w 788912"/>
                    <a:gd name="connsiteY1" fmla="*/ 297336 h 760399"/>
                    <a:gd name="connsiteX2" fmla="*/ 317414 w 788912"/>
                    <a:gd name="connsiteY2" fmla="*/ 346033 h 760399"/>
                    <a:gd name="connsiteX3" fmla="*/ 254002 w 788912"/>
                    <a:gd name="connsiteY3" fmla="*/ 346033 h 760399"/>
                    <a:gd name="connsiteX4" fmla="*/ 326654 w 788912"/>
                    <a:gd name="connsiteY4" fmla="*/ 399298 h 760399"/>
                    <a:gd name="connsiteX5" fmla="*/ 337831 w 788912"/>
                    <a:gd name="connsiteY5" fmla="*/ 435571 h 760399"/>
                    <a:gd name="connsiteX6" fmla="*/ 312397 w 788912"/>
                    <a:gd name="connsiteY6" fmla="*/ 516778 h 760399"/>
                    <a:gd name="connsiteX7" fmla="*/ 364519 w 788912"/>
                    <a:gd name="connsiteY7" fmla="*/ 476854 h 760399"/>
                    <a:gd name="connsiteX8" fmla="*/ 434774 w 788912"/>
                    <a:gd name="connsiteY8" fmla="*/ 475375 h 760399"/>
                    <a:gd name="connsiteX9" fmla="*/ 488610 w 788912"/>
                    <a:gd name="connsiteY9" fmla="*/ 511986 h 760399"/>
                    <a:gd name="connsiteX10" fmla="*/ 461809 w 788912"/>
                    <a:gd name="connsiteY10" fmla="*/ 432942 h 760399"/>
                    <a:gd name="connsiteX11" fmla="*/ 474353 w 788912"/>
                    <a:gd name="connsiteY11" fmla="*/ 394280 h 760399"/>
                    <a:gd name="connsiteX12" fmla="*/ 534693 w 788912"/>
                    <a:gd name="connsiteY12" fmla="*/ 345808 h 760399"/>
                    <a:gd name="connsiteX13" fmla="*/ 453711 w 788912"/>
                    <a:gd name="connsiteY13" fmla="*/ 346154 h 760399"/>
                    <a:gd name="connsiteX14" fmla="*/ 424739 w 788912"/>
                    <a:gd name="connsiteY14" fmla="*/ 326075 h 760399"/>
                    <a:gd name="connsiteX15" fmla="*/ 396796 w 788912"/>
                    <a:gd name="connsiteY15" fmla="*/ 243501 h 760399"/>
                    <a:gd name="connsiteX16" fmla="*/ 382193 w 788912"/>
                    <a:gd name="connsiteY16" fmla="*/ 0 h 760399"/>
                    <a:gd name="connsiteX17" fmla="*/ 393258 w 788912"/>
                    <a:gd name="connsiteY17" fmla="*/ 1029 h 760399"/>
                    <a:gd name="connsiteX18" fmla="*/ 469335 w 788912"/>
                    <a:gd name="connsiteY18" fmla="*/ 237462 h 760399"/>
                    <a:gd name="connsiteX19" fmla="*/ 534460 w 788912"/>
                    <a:gd name="connsiteY19" fmla="*/ 282516 h 760399"/>
                    <a:gd name="connsiteX20" fmla="*/ 788912 w 788912"/>
                    <a:gd name="connsiteY20" fmla="*/ 281375 h 760399"/>
                    <a:gd name="connsiteX21" fmla="*/ 604144 w 788912"/>
                    <a:gd name="connsiteY21" fmla="*/ 414817 h 760399"/>
                    <a:gd name="connsiteX22" fmla="*/ 569816 w 788912"/>
                    <a:gd name="connsiteY22" fmla="*/ 535602 h 760399"/>
                    <a:gd name="connsiteX23" fmla="*/ 645660 w 788912"/>
                    <a:gd name="connsiteY23" fmla="*/ 754698 h 760399"/>
                    <a:gd name="connsiteX24" fmla="*/ 432724 w 788912"/>
                    <a:gd name="connsiteY24" fmla="*/ 600614 h 760399"/>
                    <a:gd name="connsiteX25" fmla="*/ 354709 w 788912"/>
                    <a:gd name="connsiteY25" fmla="*/ 600952 h 760399"/>
                    <a:gd name="connsiteX26" fmla="*/ 146557 w 788912"/>
                    <a:gd name="connsiteY26" fmla="*/ 760399 h 760399"/>
                    <a:gd name="connsiteX27" fmla="*/ 230386 w 788912"/>
                    <a:gd name="connsiteY27" fmla="*/ 500012 h 760399"/>
                    <a:gd name="connsiteX28" fmla="*/ 212140 w 788912"/>
                    <a:gd name="connsiteY28" fmla="*/ 444697 h 760399"/>
                    <a:gd name="connsiteX29" fmla="*/ 0 w 788912"/>
                    <a:gd name="connsiteY29" fmla="*/ 283883 h 760399"/>
                    <a:gd name="connsiteX30" fmla="*/ 234720 w 788912"/>
                    <a:gd name="connsiteY30" fmla="*/ 285138 h 760399"/>
                    <a:gd name="connsiteX31" fmla="*/ 315702 w 788912"/>
                    <a:gd name="connsiteY31" fmla="*/ 222063 h 760399"/>
                    <a:gd name="connsiteX32" fmla="*/ 382193 w 788912"/>
                    <a:gd name="connsiteY32" fmla="*/ 0 h 760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8912" h="760399">
                      <a:moveTo>
                        <a:pt x="396796" y="243501"/>
                      </a:moveTo>
                      <a:cubicBezTo>
                        <a:pt x="390299" y="266314"/>
                        <a:pt x="385619" y="281825"/>
                        <a:pt x="381397" y="297336"/>
                      </a:cubicBezTo>
                      <a:cubicBezTo>
                        <a:pt x="368057" y="346033"/>
                        <a:pt x="368170" y="346033"/>
                        <a:pt x="317414" y="346033"/>
                      </a:cubicBezTo>
                      <a:cubicBezTo>
                        <a:pt x="299169" y="346033"/>
                        <a:pt x="280916" y="346033"/>
                        <a:pt x="254002" y="346033"/>
                      </a:cubicBezTo>
                      <a:cubicBezTo>
                        <a:pt x="282170" y="367021"/>
                        <a:pt x="303503" y="384470"/>
                        <a:pt x="326654" y="399298"/>
                      </a:cubicBezTo>
                      <a:cubicBezTo>
                        <a:pt x="342165" y="409220"/>
                        <a:pt x="343419" y="419827"/>
                        <a:pt x="337831" y="435571"/>
                      </a:cubicBezTo>
                      <a:cubicBezTo>
                        <a:pt x="329162" y="459863"/>
                        <a:pt x="322319" y="484726"/>
                        <a:pt x="312397" y="516778"/>
                      </a:cubicBezTo>
                      <a:cubicBezTo>
                        <a:pt x="334180" y="500125"/>
                        <a:pt x="349354" y="488490"/>
                        <a:pt x="364519" y="476854"/>
                      </a:cubicBezTo>
                      <a:cubicBezTo>
                        <a:pt x="399651" y="449828"/>
                        <a:pt x="399538" y="449941"/>
                        <a:pt x="434774" y="475375"/>
                      </a:cubicBezTo>
                      <a:cubicBezTo>
                        <a:pt x="450286" y="486552"/>
                        <a:pt x="466368" y="496933"/>
                        <a:pt x="488610" y="511986"/>
                      </a:cubicBezTo>
                      <a:cubicBezTo>
                        <a:pt x="477891" y="479821"/>
                        <a:pt x="471160" y="455867"/>
                        <a:pt x="461809" y="432942"/>
                      </a:cubicBezTo>
                      <a:cubicBezTo>
                        <a:pt x="454507" y="415155"/>
                        <a:pt x="459645" y="404774"/>
                        <a:pt x="474353" y="394280"/>
                      </a:cubicBezTo>
                      <a:cubicBezTo>
                        <a:pt x="494656" y="379798"/>
                        <a:pt x="516673" y="367021"/>
                        <a:pt x="534693" y="345808"/>
                      </a:cubicBezTo>
                      <a:cubicBezTo>
                        <a:pt x="505488" y="345808"/>
                        <a:pt x="479604" y="344666"/>
                        <a:pt x="453711" y="346154"/>
                      </a:cubicBezTo>
                      <a:cubicBezTo>
                        <a:pt x="437516" y="347063"/>
                        <a:pt x="429306" y="341932"/>
                        <a:pt x="424739" y="326075"/>
                      </a:cubicBezTo>
                      <a:cubicBezTo>
                        <a:pt x="417325" y="300529"/>
                        <a:pt x="407748" y="275553"/>
                        <a:pt x="396796" y="243501"/>
                      </a:cubicBezTo>
                      <a:close/>
                      <a:moveTo>
                        <a:pt x="382193" y="0"/>
                      </a:moveTo>
                      <a:cubicBezTo>
                        <a:pt x="385732" y="346"/>
                        <a:pt x="389495" y="684"/>
                        <a:pt x="393258" y="1029"/>
                      </a:cubicBezTo>
                      <a:cubicBezTo>
                        <a:pt x="418805" y="79840"/>
                        <a:pt x="445493" y="158193"/>
                        <a:pt x="469335" y="237462"/>
                      </a:cubicBezTo>
                      <a:cubicBezTo>
                        <a:pt x="479708" y="272135"/>
                        <a:pt x="496594" y="284342"/>
                        <a:pt x="534460" y="282516"/>
                      </a:cubicBezTo>
                      <a:cubicBezTo>
                        <a:pt x="615546" y="278633"/>
                        <a:pt x="696986" y="281375"/>
                        <a:pt x="788912" y="281375"/>
                      </a:cubicBezTo>
                      <a:cubicBezTo>
                        <a:pt x="724246" y="328817"/>
                        <a:pt x="667556" y="377409"/>
                        <a:pt x="604144" y="414817"/>
                      </a:cubicBezTo>
                      <a:cubicBezTo>
                        <a:pt x="548604" y="447552"/>
                        <a:pt x="548717" y="483480"/>
                        <a:pt x="569816" y="535602"/>
                      </a:cubicBezTo>
                      <a:cubicBezTo>
                        <a:pt x="596617" y="601636"/>
                        <a:pt x="616809" y="670411"/>
                        <a:pt x="645660" y="754698"/>
                      </a:cubicBezTo>
                      <a:cubicBezTo>
                        <a:pt x="565482" y="696987"/>
                        <a:pt x="497961" y="650341"/>
                        <a:pt x="432724" y="600614"/>
                      </a:cubicBezTo>
                      <a:cubicBezTo>
                        <a:pt x="404210" y="578823"/>
                        <a:pt x="384019" y="576773"/>
                        <a:pt x="354709" y="600952"/>
                      </a:cubicBezTo>
                      <a:cubicBezTo>
                        <a:pt x="290951" y="653646"/>
                        <a:pt x="223543" y="701892"/>
                        <a:pt x="146557" y="760399"/>
                      </a:cubicBezTo>
                      <a:cubicBezTo>
                        <a:pt x="177009" y="664598"/>
                        <a:pt x="201992" y="581678"/>
                        <a:pt x="230386" y="500012"/>
                      </a:cubicBezTo>
                      <a:cubicBezTo>
                        <a:pt x="239625" y="473436"/>
                        <a:pt x="235411" y="460096"/>
                        <a:pt x="212140" y="444697"/>
                      </a:cubicBezTo>
                      <a:cubicBezTo>
                        <a:pt x="139947" y="396909"/>
                        <a:pt x="69459" y="346612"/>
                        <a:pt x="0" y="283883"/>
                      </a:cubicBezTo>
                      <a:cubicBezTo>
                        <a:pt x="78240" y="283883"/>
                        <a:pt x="156713" y="280345"/>
                        <a:pt x="234720" y="285138"/>
                      </a:cubicBezTo>
                      <a:cubicBezTo>
                        <a:pt x="285363" y="288218"/>
                        <a:pt x="304066" y="266884"/>
                        <a:pt x="315702" y="222063"/>
                      </a:cubicBezTo>
                      <a:cubicBezTo>
                        <a:pt x="335089" y="147362"/>
                        <a:pt x="359727" y="73906"/>
                        <a:pt x="382193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5" name="자유형: 도형 214">
                  <a:extLst>
                    <a:ext uri="{FF2B5EF4-FFF2-40B4-BE49-F238E27FC236}">
                      <a16:creationId xmlns:a16="http://schemas.microsoft.com/office/drawing/2014/main" id="{609187C1-C552-43F1-B5F5-5D9DBC969BBF}"/>
                    </a:ext>
                  </a:extLst>
                </p:cNvPr>
                <p:cNvSpPr/>
                <p:nvPr/>
              </p:nvSpPr>
              <p:spPr>
                <a:xfrm>
                  <a:off x="5663788" y="4092994"/>
                  <a:ext cx="785036" cy="757319"/>
                </a:xfrm>
                <a:custGeom>
                  <a:avLst/>
                  <a:gdLst>
                    <a:gd name="connsiteX0" fmla="*/ 394738 w 785036"/>
                    <a:gd name="connsiteY0" fmla="*/ 242142 h 757319"/>
                    <a:gd name="connsiteX1" fmla="*/ 379340 w 785036"/>
                    <a:gd name="connsiteY1" fmla="*/ 295977 h 757319"/>
                    <a:gd name="connsiteX2" fmla="*/ 315356 w 785036"/>
                    <a:gd name="connsiteY2" fmla="*/ 344674 h 757319"/>
                    <a:gd name="connsiteX3" fmla="*/ 251944 w 785036"/>
                    <a:gd name="connsiteY3" fmla="*/ 344674 h 757319"/>
                    <a:gd name="connsiteX4" fmla="*/ 324596 w 785036"/>
                    <a:gd name="connsiteY4" fmla="*/ 397939 h 757319"/>
                    <a:gd name="connsiteX5" fmla="*/ 335773 w 785036"/>
                    <a:gd name="connsiteY5" fmla="*/ 434212 h 757319"/>
                    <a:gd name="connsiteX6" fmla="*/ 310339 w 785036"/>
                    <a:gd name="connsiteY6" fmla="*/ 515419 h 757319"/>
                    <a:gd name="connsiteX7" fmla="*/ 362461 w 785036"/>
                    <a:gd name="connsiteY7" fmla="*/ 475495 h 757319"/>
                    <a:gd name="connsiteX8" fmla="*/ 432716 w 785036"/>
                    <a:gd name="connsiteY8" fmla="*/ 474016 h 757319"/>
                    <a:gd name="connsiteX9" fmla="*/ 486552 w 785036"/>
                    <a:gd name="connsiteY9" fmla="*/ 510627 h 757319"/>
                    <a:gd name="connsiteX10" fmla="*/ 459751 w 785036"/>
                    <a:gd name="connsiteY10" fmla="*/ 431583 h 757319"/>
                    <a:gd name="connsiteX11" fmla="*/ 472295 w 785036"/>
                    <a:gd name="connsiteY11" fmla="*/ 392921 h 757319"/>
                    <a:gd name="connsiteX12" fmla="*/ 532635 w 785036"/>
                    <a:gd name="connsiteY12" fmla="*/ 344449 h 757319"/>
                    <a:gd name="connsiteX13" fmla="*/ 451653 w 785036"/>
                    <a:gd name="connsiteY13" fmla="*/ 344795 h 757319"/>
                    <a:gd name="connsiteX14" fmla="*/ 422681 w 785036"/>
                    <a:gd name="connsiteY14" fmla="*/ 324716 h 757319"/>
                    <a:gd name="connsiteX15" fmla="*/ 394738 w 785036"/>
                    <a:gd name="connsiteY15" fmla="*/ 242142 h 757319"/>
                    <a:gd name="connsiteX16" fmla="*/ 401130 w 785036"/>
                    <a:gd name="connsiteY16" fmla="*/ 0 h 757319"/>
                    <a:gd name="connsiteX17" fmla="*/ 471385 w 785036"/>
                    <a:gd name="connsiteY17" fmla="*/ 228569 h 757319"/>
                    <a:gd name="connsiteX18" fmla="*/ 539019 w 785036"/>
                    <a:gd name="connsiteY18" fmla="*/ 280120 h 757319"/>
                    <a:gd name="connsiteX19" fmla="*/ 785036 w 785036"/>
                    <a:gd name="connsiteY19" fmla="*/ 292664 h 757319"/>
                    <a:gd name="connsiteX20" fmla="*/ 577343 w 785036"/>
                    <a:gd name="connsiteY20" fmla="*/ 435804 h 757319"/>
                    <a:gd name="connsiteX21" fmla="*/ 554989 w 785036"/>
                    <a:gd name="connsiteY21" fmla="*/ 504692 h 757319"/>
                    <a:gd name="connsiteX22" fmla="*/ 638471 w 785036"/>
                    <a:gd name="connsiteY22" fmla="*/ 757319 h 757319"/>
                    <a:gd name="connsiteX23" fmla="*/ 437058 w 785036"/>
                    <a:gd name="connsiteY23" fmla="*/ 603461 h 757319"/>
                    <a:gd name="connsiteX24" fmla="*/ 345928 w 785036"/>
                    <a:gd name="connsiteY24" fmla="*/ 599923 h 757319"/>
                    <a:gd name="connsiteX25" fmla="*/ 142907 w 785036"/>
                    <a:gd name="connsiteY25" fmla="*/ 734281 h 757319"/>
                    <a:gd name="connsiteX26" fmla="*/ 207348 w 785036"/>
                    <a:gd name="connsiteY26" fmla="*/ 546779 h 757319"/>
                    <a:gd name="connsiteX27" fmla="*/ 159335 w 785036"/>
                    <a:gd name="connsiteY27" fmla="*/ 397705 h 757319"/>
                    <a:gd name="connsiteX28" fmla="*/ 3305 w 785036"/>
                    <a:gd name="connsiteY28" fmla="*/ 283771 h 757319"/>
                    <a:gd name="connsiteX29" fmla="*/ 0 w 785036"/>
                    <a:gd name="connsiteY29" fmla="*/ 274298 h 757319"/>
                    <a:gd name="connsiteX30" fmla="*/ 236095 w 785036"/>
                    <a:gd name="connsiteY30" fmla="*/ 275673 h 757319"/>
                    <a:gd name="connsiteX31" fmla="*/ 319577 w 785036"/>
                    <a:gd name="connsiteY31" fmla="*/ 215333 h 757319"/>
                    <a:gd name="connsiteX32" fmla="*/ 401130 w 785036"/>
                    <a:gd name="connsiteY32" fmla="*/ 0 h 757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5036" h="757319">
                      <a:moveTo>
                        <a:pt x="394738" y="242142"/>
                      </a:moveTo>
                      <a:cubicBezTo>
                        <a:pt x="388241" y="264955"/>
                        <a:pt x="383561" y="280466"/>
                        <a:pt x="379340" y="295977"/>
                      </a:cubicBezTo>
                      <a:cubicBezTo>
                        <a:pt x="365999" y="344674"/>
                        <a:pt x="366112" y="344674"/>
                        <a:pt x="315356" y="344674"/>
                      </a:cubicBezTo>
                      <a:cubicBezTo>
                        <a:pt x="297111" y="344674"/>
                        <a:pt x="278858" y="344674"/>
                        <a:pt x="251944" y="344674"/>
                      </a:cubicBezTo>
                      <a:cubicBezTo>
                        <a:pt x="280233" y="365549"/>
                        <a:pt x="301558" y="382998"/>
                        <a:pt x="324596" y="397939"/>
                      </a:cubicBezTo>
                      <a:cubicBezTo>
                        <a:pt x="340107" y="407861"/>
                        <a:pt x="341361" y="418468"/>
                        <a:pt x="335773" y="434212"/>
                      </a:cubicBezTo>
                      <a:cubicBezTo>
                        <a:pt x="327105" y="458504"/>
                        <a:pt x="320262" y="483367"/>
                        <a:pt x="310339" y="515419"/>
                      </a:cubicBezTo>
                      <a:cubicBezTo>
                        <a:pt x="332122" y="498766"/>
                        <a:pt x="347296" y="487131"/>
                        <a:pt x="362461" y="475495"/>
                      </a:cubicBezTo>
                      <a:cubicBezTo>
                        <a:pt x="397593" y="448469"/>
                        <a:pt x="397480" y="448582"/>
                        <a:pt x="432716" y="474016"/>
                      </a:cubicBezTo>
                      <a:cubicBezTo>
                        <a:pt x="448236" y="485193"/>
                        <a:pt x="464310" y="495574"/>
                        <a:pt x="486552" y="510627"/>
                      </a:cubicBezTo>
                      <a:cubicBezTo>
                        <a:pt x="475833" y="478462"/>
                        <a:pt x="469102" y="454508"/>
                        <a:pt x="459751" y="431583"/>
                      </a:cubicBezTo>
                      <a:cubicBezTo>
                        <a:pt x="452449" y="413796"/>
                        <a:pt x="457588" y="403415"/>
                        <a:pt x="472295" y="392921"/>
                      </a:cubicBezTo>
                      <a:cubicBezTo>
                        <a:pt x="492599" y="378439"/>
                        <a:pt x="514615" y="365662"/>
                        <a:pt x="532635" y="344449"/>
                      </a:cubicBezTo>
                      <a:cubicBezTo>
                        <a:pt x="503438" y="344449"/>
                        <a:pt x="477546" y="343307"/>
                        <a:pt x="451653" y="344795"/>
                      </a:cubicBezTo>
                      <a:cubicBezTo>
                        <a:pt x="435458" y="345704"/>
                        <a:pt x="427248" y="340573"/>
                        <a:pt x="422681" y="324716"/>
                      </a:cubicBezTo>
                      <a:cubicBezTo>
                        <a:pt x="415267" y="299170"/>
                        <a:pt x="405690" y="274194"/>
                        <a:pt x="394738" y="242142"/>
                      </a:cubicBezTo>
                      <a:close/>
                      <a:moveTo>
                        <a:pt x="401130" y="0"/>
                      </a:moveTo>
                      <a:cubicBezTo>
                        <a:pt x="424851" y="76077"/>
                        <a:pt x="450398" y="151696"/>
                        <a:pt x="471385" y="228569"/>
                      </a:cubicBezTo>
                      <a:cubicBezTo>
                        <a:pt x="481654" y="266201"/>
                        <a:pt x="500245" y="281141"/>
                        <a:pt x="539019" y="280120"/>
                      </a:cubicBezTo>
                      <a:cubicBezTo>
                        <a:pt x="619768" y="278182"/>
                        <a:pt x="700637" y="279549"/>
                        <a:pt x="785036" y="292664"/>
                      </a:cubicBezTo>
                      <a:cubicBezTo>
                        <a:pt x="716028" y="340678"/>
                        <a:pt x="648169" y="390524"/>
                        <a:pt x="577343" y="435804"/>
                      </a:cubicBezTo>
                      <a:cubicBezTo>
                        <a:pt x="547229" y="455078"/>
                        <a:pt x="544037" y="473669"/>
                        <a:pt x="554989" y="504692"/>
                      </a:cubicBezTo>
                      <a:cubicBezTo>
                        <a:pt x="582360" y="583044"/>
                        <a:pt x="607224" y="662426"/>
                        <a:pt x="638471" y="757319"/>
                      </a:cubicBezTo>
                      <a:cubicBezTo>
                        <a:pt x="562861" y="700067"/>
                        <a:pt x="497849" y="654329"/>
                        <a:pt x="437058" y="603461"/>
                      </a:cubicBezTo>
                      <a:cubicBezTo>
                        <a:pt x="404323" y="576089"/>
                        <a:pt x="381856" y="570613"/>
                        <a:pt x="345928" y="599923"/>
                      </a:cubicBezTo>
                      <a:cubicBezTo>
                        <a:pt x="284567" y="649882"/>
                        <a:pt x="217729" y="693336"/>
                        <a:pt x="142907" y="734281"/>
                      </a:cubicBezTo>
                      <a:cubicBezTo>
                        <a:pt x="164352" y="671778"/>
                        <a:pt x="185798" y="609283"/>
                        <a:pt x="207348" y="546779"/>
                      </a:cubicBezTo>
                      <a:cubicBezTo>
                        <a:pt x="238716" y="455874"/>
                        <a:pt x="238829" y="455874"/>
                        <a:pt x="159335" y="397705"/>
                      </a:cubicBezTo>
                      <a:cubicBezTo>
                        <a:pt x="107325" y="359727"/>
                        <a:pt x="55202" y="321749"/>
                        <a:pt x="3305" y="283771"/>
                      </a:cubicBezTo>
                      <a:cubicBezTo>
                        <a:pt x="2163" y="282967"/>
                        <a:pt x="2163" y="280691"/>
                        <a:pt x="0" y="274298"/>
                      </a:cubicBezTo>
                      <a:cubicBezTo>
                        <a:pt x="79728" y="274298"/>
                        <a:pt x="158193" y="270422"/>
                        <a:pt x="236095" y="275673"/>
                      </a:cubicBezTo>
                      <a:cubicBezTo>
                        <a:pt x="285934" y="278978"/>
                        <a:pt x="306921" y="261416"/>
                        <a:pt x="319577" y="215333"/>
                      </a:cubicBezTo>
                      <a:cubicBezTo>
                        <a:pt x="339423" y="142794"/>
                        <a:pt x="365540" y="71855"/>
                        <a:pt x="401130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6" name="자유형: 도형 215">
                  <a:extLst>
                    <a:ext uri="{FF2B5EF4-FFF2-40B4-BE49-F238E27FC236}">
                      <a16:creationId xmlns:a16="http://schemas.microsoft.com/office/drawing/2014/main" id="{63851F4A-40CF-466A-B288-62C70A5A495D}"/>
                    </a:ext>
                  </a:extLst>
                </p:cNvPr>
                <p:cNvSpPr/>
                <p:nvPr/>
              </p:nvSpPr>
              <p:spPr>
                <a:xfrm>
                  <a:off x="6573373" y="4100633"/>
                  <a:ext cx="557377" cy="534798"/>
                </a:xfrm>
                <a:custGeom>
                  <a:avLst/>
                  <a:gdLst>
                    <a:gd name="connsiteX0" fmla="*/ 11446 w 69316"/>
                    <a:gd name="connsiteY0" fmla="*/ 65998 h 66508"/>
                    <a:gd name="connsiteX1" fmla="*/ 18567 w 69316"/>
                    <a:gd name="connsiteY1" fmla="*/ 45516 h 66508"/>
                    <a:gd name="connsiteX2" fmla="*/ 15957 w 69316"/>
                    <a:gd name="connsiteY2" fmla="*/ 37431 h 66508"/>
                    <a:gd name="connsiteX3" fmla="*/ 0 w 69316"/>
                    <a:gd name="connsiteY3" fmla="*/ 25418 h 66508"/>
                    <a:gd name="connsiteX4" fmla="*/ 17588 w 69316"/>
                    <a:gd name="connsiteY4" fmla="*/ 24907 h 66508"/>
                    <a:gd name="connsiteX5" fmla="*/ 28027 w 69316"/>
                    <a:gd name="connsiteY5" fmla="*/ 17687 h 66508"/>
                    <a:gd name="connsiteX6" fmla="*/ 34183 w 69316"/>
                    <a:gd name="connsiteY6" fmla="*/ 0 h 66508"/>
                    <a:gd name="connsiteX7" fmla="*/ 39814 w 69316"/>
                    <a:gd name="connsiteY7" fmla="*/ 19276 h 66508"/>
                    <a:gd name="connsiteX8" fmla="*/ 47076 w 69316"/>
                    <a:gd name="connsiteY8" fmla="*/ 24964 h 66508"/>
                    <a:gd name="connsiteX9" fmla="*/ 69317 w 69316"/>
                    <a:gd name="connsiteY9" fmla="*/ 24864 h 66508"/>
                    <a:gd name="connsiteX10" fmla="*/ 50892 w 69316"/>
                    <a:gd name="connsiteY10" fmla="*/ 38396 h 66508"/>
                    <a:gd name="connsiteX11" fmla="*/ 48367 w 69316"/>
                    <a:gd name="connsiteY11" fmla="*/ 46041 h 66508"/>
                    <a:gd name="connsiteX12" fmla="*/ 54948 w 69316"/>
                    <a:gd name="connsiteY12" fmla="*/ 66508 h 66508"/>
                    <a:gd name="connsiteX13" fmla="*/ 37942 w 69316"/>
                    <a:gd name="connsiteY13" fmla="*/ 53885 h 66508"/>
                    <a:gd name="connsiteX14" fmla="*/ 29276 w 69316"/>
                    <a:gd name="connsiteY14" fmla="*/ 53587 h 66508"/>
                    <a:gd name="connsiteX15" fmla="*/ 11446 w 69316"/>
                    <a:gd name="connsiteY15" fmla="*/ 65998 h 66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316" h="66508">
                      <a:moveTo>
                        <a:pt x="11446" y="65998"/>
                      </a:moveTo>
                      <a:cubicBezTo>
                        <a:pt x="14226" y="57842"/>
                        <a:pt x="16042" y="51530"/>
                        <a:pt x="18567" y="45516"/>
                      </a:cubicBezTo>
                      <a:cubicBezTo>
                        <a:pt x="20184" y="41644"/>
                        <a:pt x="19205" y="39630"/>
                        <a:pt x="15957" y="37431"/>
                      </a:cubicBezTo>
                      <a:cubicBezTo>
                        <a:pt x="10709" y="33871"/>
                        <a:pt x="5787" y="29815"/>
                        <a:pt x="0" y="25418"/>
                      </a:cubicBezTo>
                      <a:cubicBezTo>
                        <a:pt x="6312" y="23914"/>
                        <a:pt x="12028" y="24595"/>
                        <a:pt x="17588" y="24907"/>
                      </a:cubicBezTo>
                      <a:cubicBezTo>
                        <a:pt x="23347" y="25247"/>
                        <a:pt x="26708" y="23942"/>
                        <a:pt x="28027" y="17687"/>
                      </a:cubicBezTo>
                      <a:cubicBezTo>
                        <a:pt x="29176" y="12227"/>
                        <a:pt x="31658" y="7049"/>
                        <a:pt x="34183" y="0"/>
                      </a:cubicBezTo>
                      <a:cubicBezTo>
                        <a:pt x="36396" y="7475"/>
                        <a:pt x="38339" y="13319"/>
                        <a:pt x="39814" y="19276"/>
                      </a:cubicBezTo>
                      <a:cubicBezTo>
                        <a:pt x="40807" y="23318"/>
                        <a:pt x="42552" y="25233"/>
                        <a:pt x="47076" y="24964"/>
                      </a:cubicBezTo>
                      <a:cubicBezTo>
                        <a:pt x="53771" y="24552"/>
                        <a:pt x="60509" y="24864"/>
                        <a:pt x="69317" y="24864"/>
                      </a:cubicBezTo>
                      <a:cubicBezTo>
                        <a:pt x="62083" y="30226"/>
                        <a:pt x="56622" y="34509"/>
                        <a:pt x="50892" y="38396"/>
                      </a:cubicBezTo>
                      <a:cubicBezTo>
                        <a:pt x="47828" y="40481"/>
                        <a:pt x="47091" y="42552"/>
                        <a:pt x="48367" y="46041"/>
                      </a:cubicBezTo>
                      <a:cubicBezTo>
                        <a:pt x="50608" y="52183"/>
                        <a:pt x="52395" y="58480"/>
                        <a:pt x="54948" y="66508"/>
                      </a:cubicBezTo>
                      <a:cubicBezTo>
                        <a:pt x="48282" y="61615"/>
                        <a:pt x="42906" y="58012"/>
                        <a:pt x="37942" y="53885"/>
                      </a:cubicBezTo>
                      <a:cubicBezTo>
                        <a:pt x="34836" y="51303"/>
                        <a:pt x="32439" y="51232"/>
                        <a:pt x="29276" y="53587"/>
                      </a:cubicBezTo>
                      <a:cubicBezTo>
                        <a:pt x="24028" y="57502"/>
                        <a:pt x="18524" y="61104"/>
                        <a:pt x="11446" y="65998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7" name="자유형: 도형 216">
                  <a:extLst>
                    <a:ext uri="{FF2B5EF4-FFF2-40B4-BE49-F238E27FC236}">
                      <a16:creationId xmlns:a16="http://schemas.microsoft.com/office/drawing/2014/main" id="{B74E3D9F-41A5-473F-9E3D-DB731F75603B}"/>
                    </a:ext>
                  </a:extLst>
                </p:cNvPr>
                <p:cNvSpPr/>
                <p:nvPr/>
              </p:nvSpPr>
              <p:spPr>
                <a:xfrm>
                  <a:off x="2531297" y="4098245"/>
                  <a:ext cx="554185" cy="539357"/>
                </a:xfrm>
                <a:custGeom>
                  <a:avLst/>
                  <a:gdLst>
                    <a:gd name="connsiteX0" fmla="*/ 0 w 68919"/>
                    <a:gd name="connsiteY0" fmla="*/ 25191 h 67075"/>
                    <a:gd name="connsiteX1" fmla="*/ 15574 w 68919"/>
                    <a:gd name="connsiteY1" fmla="*/ 25191 h 67075"/>
                    <a:gd name="connsiteX2" fmla="*/ 31275 w 68919"/>
                    <a:gd name="connsiteY2" fmla="*/ 13219 h 67075"/>
                    <a:gd name="connsiteX3" fmla="*/ 35063 w 68919"/>
                    <a:gd name="connsiteY3" fmla="*/ 0 h 67075"/>
                    <a:gd name="connsiteX4" fmla="*/ 41913 w 68919"/>
                    <a:gd name="connsiteY4" fmla="*/ 20269 h 67075"/>
                    <a:gd name="connsiteX5" fmla="*/ 49034 w 68919"/>
                    <a:gd name="connsiteY5" fmla="*/ 25191 h 67075"/>
                    <a:gd name="connsiteX6" fmla="*/ 68920 w 68919"/>
                    <a:gd name="connsiteY6" fmla="*/ 25091 h 67075"/>
                    <a:gd name="connsiteX7" fmla="*/ 54097 w 68919"/>
                    <a:gd name="connsiteY7" fmla="*/ 36992 h 67075"/>
                    <a:gd name="connsiteX8" fmla="*/ 51005 w 68919"/>
                    <a:gd name="connsiteY8" fmla="*/ 46495 h 67075"/>
                    <a:gd name="connsiteX9" fmla="*/ 57587 w 68919"/>
                    <a:gd name="connsiteY9" fmla="*/ 65898 h 67075"/>
                    <a:gd name="connsiteX10" fmla="*/ 44367 w 68919"/>
                    <a:gd name="connsiteY10" fmla="*/ 56906 h 67075"/>
                    <a:gd name="connsiteX11" fmla="*/ 27120 w 68919"/>
                    <a:gd name="connsiteY11" fmla="*/ 57260 h 67075"/>
                    <a:gd name="connsiteX12" fmla="*/ 14326 w 68919"/>
                    <a:gd name="connsiteY12" fmla="*/ 67076 h 67075"/>
                    <a:gd name="connsiteX13" fmla="*/ 20567 w 68919"/>
                    <a:gd name="connsiteY13" fmla="*/ 47133 h 67075"/>
                    <a:gd name="connsiteX14" fmla="*/ 17815 w 68919"/>
                    <a:gd name="connsiteY14" fmla="*/ 38240 h 67075"/>
                    <a:gd name="connsiteX15" fmla="*/ 0 w 68919"/>
                    <a:gd name="connsiteY15" fmla="*/ 25191 h 67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8919" h="67075">
                      <a:moveTo>
                        <a:pt x="0" y="25191"/>
                      </a:moveTo>
                      <a:cubicBezTo>
                        <a:pt x="6624" y="25191"/>
                        <a:pt x="11106" y="25191"/>
                        <a:pt x="15574" y="25191"/>
                      </a:cubicBezTo>
                      <a:cubicBezTo>
                        <a:pt x="28027" y="25191"/>
                        <a:pt x="28013" y="25176"/>
                        <a:pt x="31275" y="13219"/>
                      </a:cubicBezTo>
                      <a:cubicBezTo>
                        <a:pt x="32311" y="9404"/>
                        <a:pt x="33460" y="5603"/>
                        <a:pt x="35063" y="0"/>
                      </a:cubicBezTo>
                      <a:cubicBezTo>
                        <a:pt x="37758" y="7872"/>
                        <a:pt x="40098" y="14000"/>
                        <a:pt x="41913" y="20269"/>
                      </a:cubicBezTo>
                      <a:cubicBezTo>
                        <a:pt x="43034" y="24155"/>
                        <a:pt x="45048" y="25418"/>
                        <a:pt x="49034" y="25191"/>
                      </a:cubicBezTo>
                      <a:cubicBezTo>
                        <a:pt x="55374" y="24836"/>
                        <a:pt x="61757" y="25091"/>
                        <a:pt x="68920" y="25091"/>
                      </a:cubicBezTo>
                      <a:cubicBezTo>
                        <a:pt x="64508" y="30297"/>
                        <a:pt x="59104" y="33446"/>
                        <a:pt x="54097" y="36992"/>
                      </a:cubicBezTo>
                      <a:cubicBezTo>
                        <a:pt x="50480" y="39559"/>
                        <a:pt x="49218" y="42126"/>
                        <a:pt x="51005" y="46495"/>
                      </a:cubicBezTo>
                      <a:cubicBezTo>
                        <a:pt x="53303" y="52126"/>
                        <a:pt x="54963" y="58012"/>
                        <a:pt x="57587" y="65898"/>
                      </a:cubicBezTo>
                      <a:cubicBezTo>
                        <a:pt x="52112" y="62182"/>
                        <a:pt x="48169" y="59643"/>
                        <a:pt x="44367" y="56906"/>
                      </a:cubicBezTo>
                      <a:cubicBezTo>
                        <a:pt x="35701" y="50665"/>
                        <a:pt x="35729" y="50622"/>
                        <a:pt x="27120" y="57260"/>
                      </a:cubicBezTo>
                      <a:cubicBezTo>
                        <a:pt x="23403" y="60126"/>
                        <a:pt x="19687" y="62962"/>
                        <a:pt x="14326" y="67076"/>
                      </a:cubicBezTo>
                      <a:cubicBezTo>
                        <a:pt x="16751" y="59218"/>
                        <a:pt x="18439" y="53105"/>
                        <a:pt x="20567" y="47133"/>
                      </a:cubicBezTo>
                      <a:cubicBezTo>
                        <a:pt x="21942" y="43261"/>
                        <a:pt x="21616" y="40679"/>
                        <a:pt x="17815" y="38240"/>
                      </a:cubicBezTo>
                      <a:cubicBezTo>
                        <a:pt x="12170" y="34609"/>
                        <a:pt x="6936" y="30311"/>
                        <a:pt x="0" y="25191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18" name="자유형: 도형 217">
                  <a:extLst>
                    <a:ext uri="{FF2B5EF4-FFF2-40B4-BE49-F238E27FC236}">
                      <a16:creationId xmlns:a16="http://schemas.microsoft.com/office/drawing/2014/main" id="{2218F254-D7C1-4E79-B286-B56A396D5EE2}"/>
                    </a:ext>
                  </a:extLst>
                </p:cNvPr>
                <p:cNvSpPr/>
                <p:nvPr/>
              </p:nvSpPr>
              <p:spPr>
                <a:xfrm>
                  <a:off x="3949740" y="3953023"/>
                  <a:ext cx="1744202" cy="1166233"/>
                </a:xfrm>
                <a:custGeom>
                  <a:avLst/>
                  <a:gdLst>
                    <a:gd name="connsiteX0" fmla="*/ 193026 w 1744202"/>
                    <a:gd name="connsiteY0" fmla="*/ 1086392 h 1166233"/>
                    <a:gd name="connsiteX1" fmla="*/ 162912 w 1744202"/>
                    <a:gd name="connsiteY1" fmla="*/ 1120607 h 1166233"/>
                    <a:gd name="connsiteX2" fmla="*/ 1581290 w 1744202"/>
                    <a:gd name="connsiteY2" fmla="*/ 1120607 h 1166233"/>
                    <a:gd name="connsiteX3" fmla="*/ 1551176 w 1744202"/>
                    <a:gd name="connsiteY3" fmla="*/ 1086392 h 1166233"/>
                    <a:gd name="connsiteX4" fmla="*/ 278334 w 1744202"/>
                    <a:gd name="connsiteY4" fmla="*/ 1000851 h 1166233"/>
                    <a:gd name="connsiteX5" fmla="*/ 251758 w 1744202"/>
                    <a:gd name="connsiteY5" fmla="*/ 1035066 h 1166233"/>
                    <a:gd name="connsiteX6" fmla="*/ 1501450 w 1744202"/>
                    <a:gd name="connsiteY6" fmla="*/ 1035066 h 1166233"/>
                    <a:gd name="connsiteX7" fmla="*/ 1474874 w 1744202"/>
                    <a:gd name="connsiteY7" fmla="*/ 1000851 h 1166233"/>
                    <a:gd name="connsiteX8" fmla="*/ 360916 w 1744202"/>
                    <a:gd name="connsiteY8" fmla="*/ 915310 h 1166233"/>
                    <a:gd name="connsiteX9" fmla="*/ 338103 w 1744202"/>
                    <a:gd name="connsiteY9" fmla="*/ 949525 h 1166233"/>
                    <a:gd name="connsiteX10" fmla="*/ 1410215 w 1744202"/>
                    <a:gd name="connsiteY10" fmla="*/ 949525 h 1166233"/>
                    <a:gd name="connsiteX11" fmla="*/ 1387403 w 1744202"/>
                    <a:gd name="connsiteY11" fmla="*/ 915310 h 1166233"/>
                    <a:gd name="connsiteX12" fmla="*/ 1227723 w 1744202"/>
                    <a:gd name="connsiteY12" fmla="*/ 436286 h 1166233"/>
                    <a:gd name="connsiteX13" fmla="*/ 1202747 w 1744202"/>
                    <a:gd name="connsiteY13" fmla="*/ 461262 h 1166233"/>
                    <a:gd name="connsiteX14" fmla="*/ 1202747 w 1744202"/>
                    <a:gd name="connsiteY14" fmla="*/ 810616 h 1166233"/>
                    <a:gd name="connsiteX15" fmla="*/ 1227723 w 1744202"/>
                    <a:gd name="connsiteY15" fmla="*/ 835591 h 1166233"/>
                    <a:gd name="connsiteX16" fmla="*/ 1280529 w 1744202"/>
                    <a:gd name="connsiteY16" fmla="*/ 835591 h 1166233"/>
                    <a:gd name="connsiteX17" fmla="*/ 1305512 w 1744202"/>
                    <a:gd name="connsiteY17" fmla="*/ 810616 h 1166233"/>
                    <a:gd name="connsiteX18" fmla="*/ 1305512 w 1744202"/>
                    <a:gd name="connsiteY18" fmla="*/ 461262 h 1166233"/>
                    <a:gd name="connsiteX19" fmla="*/ 1280529 w 1744202"/>
                    <a:gd name="connsiteY19" fmla="*/ 436286 h 1166233"/>
                    <a:gd name="connsiteX20" fmla="*/ 1074886 w 1744202"/>
                    <a:gd name="connsiteY20" fmla="*/ 436286 h 1166233"/>
                    <a:gd name="connsiteX21" fmla="*/ 1049910 w 1744202"/>
                    <a:gd name="connsiteY21" fmla="*/ 461262 h 1166233"/>
                    <a:gd name="connsiteX22" fmla="*/ 1049910 w 1744202"/>
                    <a:gd name="connsiteY22" fmla="*/ 810616 h 1166233"/>
                    <a:gd name="connsiteX23" fmla="*/ 1074886 w 1744202"/>
                    <a:gd name="connsiteY23" fmla="*/ 835591 h 1166233"/>
                    <a:gd name="connsiteX24" fmla="*/ 1127692 w 1744202"/>
                    <a:gd name="connsiteY24" fmla="*/ 835591 h 1166233"/>
                    <a:gd name="connsiteX25" fmla="*/ 1152675 w 1744202"/>
                    <a:gd name="connsiteY25" fmla="*/ 810616 h 1166233"/>
                    <a:gd name="connsiteX26" fmla="*/ 1152675 w 1744202"/>
                    <a:gd name="connsiteY26" fmla="*/ 461262 h 1166233"/>
                    <a:gd name="connsiteX27" fmla="*/ 1127692 w 1744202"/>
                    <a:gd name="connsiteY27" fmla="*/ 436286 h 1166233"/>
                    <a:gd name="connsiteX28" fmla="*/ 922056 w 1744202"/>
                    <a:gd name="connsiteY28" fmla="*/ 436286 h 1166233"/>
                    <a:gd name="connsiteX29" fmla="*/ 897080 w 1744202"/>
                    <a:gd name="connsiteY29" fmla="*/ 461262 h 1166233"/>
                    <a:gd name="connsiteX30" fmla="*/ 897080 w 1744202"/>
                    <a:gd name="connsiteY30" fmla="*/ 810616 h 1166233"/>
                    <a:gd name="connsiteX31" fmla="*/ 922056 w 1744202"/>
                    <a:gd name="connsiteY31" fmla="*/ 835591 h 1166233"/>
                    <a:gd name="connsiteX32" fmla="*/ 974862 w 1744202"/>
                    <a:gd name="connsiteY32" fmla="*/ 835591 h 1166233"/>
                    <a:gd name="connsiteX33" fmla="*/ 999845 w 1744202"/>
                    <a:gd name="connsiteY33" fmla="*/ 810616 h 1166233"/>
                    <a:gd name="connsiteX34" fmla="*/ 999845 w 1744202"/>
                    <a:gd name="connsiteY34" fmla="*/ 461262 h 1166233"/>
                    <a:gd name="connsiteX35" fmla="*/ 974862 w 1744202"/>
                    <a:gd name="connsiteY35" fmla="*/ 436286 h 1166233"/>
                    <a:gd name="connsiteX36" fmla="*/ 769227 w 1744202"/>
                    <a:gd name="connsiteY36" fmla="*/ 436286 h 1166233"/>
                    <a:gd name="connsiteX37" fmla="*/ 744251 w 1744202"/>
                    <a:gd name="connsiteY37" fmla="*/ 461262 h 1166233"/>
                    <a:gd name="connsiteX38" fmla="*/ 744251 w 1744202"/>
                    <a:gd name="connsiteY38" fmla="*/ 810616 h 1166233"/>
                    <a:gd name="connsiteX39" fmla="*/ 769227 w 1744202"/>
                    <a:gd name="connsiteY39" fmla="*/ 835591 h 1166233"/>
                    <a:gd name="connsiteX40" fmla="*/ 822033 w 1744202"/>
                    <a:gd name="connsiteY40" fmla="*/ 835591 h 1166233"/>
                    <a:gd name="connsiteX41" fmla="*/ 847016 w 1744202"/>
                    <a:gd name="connsiteY41" fmla="*/ 810616 h 1166233"/>
                    <a:gd name="connsiteX42" fmla="*/ 847016 w 1744202"/>
                    <a:gd name="connsiteY42" fmla="*/ 461262 h 1166233"/>
                    <a:gd name="connsiteX43" fmla="*/ 822033 w 1744202"/>
                    <a:gd name="connsiteY43" fmla="*/ 436286 h 1166233"/>
                    <a:gd name="connsiteX44" fmla="*/ 616390 w 1744202"/>
                    <a:gd name="connsiteY44" fmla="*/ 436286 h 1166233"/>
                    <a:gd name="connsiteX45" fmla="*/ 591414 w 1744202"/>
                    <a:gd name="connsiteY45" fmla="*/ 461262 h 1166233"/>
                    <a:gd name="connsiteX46" fmla="*/ 591414 w 1744202"/>
                    <a:gd name="connsiteY46" fmla="*/ 810616 h 1166233"/>
                    <a:gd name="connsiteX47" fmla="*/ 616390 w 1744202"/>
                    <a:gd name="connsiteY47" fmla="*/ 835591 h 1166233"/>
                    <a:gd name="connsiteX48" fmla="*/ 669196 w 1744202"/>
                    <a:gd name="connsiteY48" fmla="*/ 835591 h 1166233"/>
                    <a:gd name="connsiteX49" fmla="*/ 694179 w 1744202"/>
                    <a:gd name="connsiteY49" fmla="*/ 810616 h 1166233"/>
                    <a:gd name="connsiteX50" fmla="*/ 694179 w 1744202"/>
                    <a:gd name="connsiteY50" fmla="*/ 461262 h 1166233"/>
                    <a:gd name="connsiteX51" fmla="*/ 669196 w 1744202"/>
                    <a:gd name="connsiteY51" fmla="*/ 436286 h 1166233"/>
                    <a:gd name="connsiteX52" fmla="*/ 463561 w 1744202"/>
                    <a:gd name="connsiteY52" fmla="*/ 436286 h 1166233"/>
                    <a:gd name="connsiteX53" fmla="*/ 438585 w 1744202"/>
                    <a:gd name="connsiteY53" fmla="*/ 461262 h 1166233"/>
                    <a:gd name="connsiteX54" fmla="*/ 438585 w 1744202"/>
                    <a:gd name="connsiteY54" fmla="*/ 810616 h 1166233"/>
                    <a:gd name="connsiteX55" fmla="*/ 463561 w 1744202"/>
                    <a:gd name="connsiteY55" fmla="*/ 835591 h 1166233"/>
                    <a:gd name="connsiteX56" fmla="*/ 516367 w 1744202"/>
                    <a:gd name="connsiteY56" fmla="*/ 835591 h 1166233"/>
                    <a:gd name="connsiteX57" fmla="*/ 541350 w 1744202"/>
                    <a:gd name="connsiteY57" fmla="*/ 810616 h 1166233"/>
                    <a:gd name="connsiteX58" fmla="*/ 541350 w 1744202"/>
                    <a:gd name="connsiteY58" fmla="*/ 461262 h 1166233"/>
                    <a:gd name="connsiteX59" fmla="*/ 516367 w 1744202"/>
                    <a:gd name="connsiteY59" fmla="*/ 436286 h 1166233"/>
                    <a:gd name="connsiteX60" fmla="*/ 881906 w 1744202"/>
                    <a:gd name="connsiteY60" fmla="*/ 169514 h 1166233"/>
                    <a:gd name="connsiteX61" fmla="*/ 825908 w 1744202"/>
                    <a:gd name="connsiteY61" fmla="*/ 225512 h 1166233"/>
                    <a:gd name="connsiteX62" fmla="*/ 881906 w 1744202"/>
                    <a:gd name="connsiteY62" fmla="*/ 281518 h 1166233"/>
                    <a:gd name="connsiteX63" fmla="*/ 937912 w 1744202"/>
                    <a:gd name="connsiteY63" fmla="*/ 225512 h 1166233"/>
                    <a:gd name="connsiteX64" fmla="*/ 881906 w 1744202"/>
                    <a:gd name="connsiteY64" fmla="*/ 169514 h 1166233"/>
                    <a:gd name="connsiteX65" fmla="*/ 881907 w 1744202"/>
                    <a:gd name="connsiteY65" fmla="*/ 128569 h 1166233"/>
                    <a:gd name="connsiteX66" fmla="*/ 978858 w 1744202"/>
                    <a:gd name="connsiteY66" fmla="*/ 225513 h 1166233"/>
                    <a:gd name="connsiteX67" fmla="*/ 881907 w 1744202"/>
                    <a:gd name="connsiteY67" fmla="*/ 322464 h 1166233"/>
                    <a:gd name="connsiteX68" fmla="*/ 784963 w 1744202"/>
                    <a:gd name="connsiteY68" fmla="*/ 225513 h 1166233"/>
                    <a:gd name="connsiteX69" fmla="*/ 881907 w 1744202"/>
                    <a:gd name="connsiteY69" fmla="*/ 128569 h 1166233"/>
                    <a:gd name="connsiteX70" fmla="*/ 876210 w 1744202"/>
                    <a:gd name="connsiteY70" fmla="*/ 69258 h 1166233"/>
                    <a:gd name="connsiteX71" fmla="*/ 830927 w 1744202"/>
                    <a:gd name="connsiteY71" fmla="*/ 82261 h 1166233"/>
                    <a:gd name="connsiteX72" fmla="*/ 448846 w 1744202"/>
                    <a:gd name="connsiteY72" fmla="*/ 321660 h 1166233"/>
                    <a:gd name="connsiteX73" fmla="*/ 453872 w 1744202"/>
                    <a:gd name="connsiteY73" fmla="*/ 339109 h 1166233"/>
                    <a:gd name="connsiteX74" fmla="*/ 1298549 w 1744202"/>
                    <a:gd name="connsiteY74" fmla="*/ 339109 h 1166233"/>
                    <a:gd name="connsiteX75" fmla="*/ 1303575 w 1744202"/>
                    <a:gd name="connsiteY75" fmla="*/ 321660 h 1166233"/>
                    <a:gd name="connsiteX76" fmla="*/ 921494 w 1744202"/>
                    <a:gd name="connsiteY76" fmla="*/ 82261 h 1166233"/>
                    <a:gd name="connsiteX77" fmla="*/ 876210 w 1744202"/>
                    <a:gd name="connsiteY77" fmla="*/ 69258 h 1166233"/>
                    <a:gd name="connsiteX78" fmla="*/ 876206 w 1744202"/>
                    <a:gd name="connsiteY78" fmla="*/ 0 h 1166233"/>
                    <a:gd name="connsiteX79" fmla="*/ 919660 w 1744202"/>
                    <a:gd name="connsiteY79" fmla="*/ 11893 h 1166233"/>
                    <a:gd name="connsiteX80" fmla="*/ 1559386 w 1744202"/>
                    <a:gd name="connsiteY80" fmla="*/ 390661 h 1166233"/>
                    <a:gd name="connsiteX81" fmla="*/ 1554601 w 1744202"/>
                    <a:gd name="connsiteY81" fmla="*/ 408231 h 1166233"/>
                    <a:gd name="connsiteX82" fmla="*/ 1373942 w 1744202"/>
                    <a:gd name="connsiteY82" fmla="*/ 408231 h 1166233"/>
                    <a:gd name="connsiteX83" fmla="*/ 1373942 w 1744202"/>
                    <a:gd name="connsiteY83" fmla="*/ 869693 h 1166233"/>
                    <a:gd name="connsiteX84" fmla="*/ 1450702 w 1744202"/>
                    <a:gd name="connsiteY84" fmla="*/ 869693 h 1166233"/>
                    <a:gd name="connsiteX85" fmla="*/ 1496094 w 1744202"/>
                    <a:gd name="connsiteY85" fmla="*/ 888509 h 1166233"/>
                    <a:gd name="connsiteX86" fmla="*/ 1738003 w 1744202"/>
                    <a:gd name="connsiteY86" fmla="*/ 1130418 h 1166233"/>
                    <a:gd name="connsiteX87" fmla="*/ 1723175 w 1744202"/>
                    <a:gd name="connsiteY87" fmla="*/ 1166233 h 1166233"/>
                    <a:gd name="connsiteX88" fmla="*/ 21034 w 1744202"/>
                    <a:gd name="connsiteY88" fmla="*/ 1166233 h 1166233"/>
                    <a:gd name="connsiteX89" fmla="*/ 5861 w 1744202"/>
                    <a:gd name="connsiteY89" fmla="*/ 1130764 h 1166233"/>
                    <a:gd name="connsiteX90" fmla="*/ 237967 w 1744202"/>
                    <a:gd name="connsiteY90" fmla="*/ 889426 h 1166233"/>
                    <a:gd name="connsiteX91" fmla="*/ 284268 w 1744202"/>
                    <a:gd name="connsiteY91" fmla="*/ 869693 h 1166233"/>
                    <a:gd name="connsiteX92" fmla="*/ 370268 w 1744202"/>
                    <a:gd name="connsiteY92" fmla="*/ 869693 h 1166233"/>
                    <a:gd name="connsiteX93" fmla="*/ 370268 w 1744202"/>
                    <a:gd name="connsiteY93" fmla="*/ 408231 h 1166233"/>
                    <a:gd name="connsiteX94" fmla="*/ 197697 w 1744202"/>
                    <a:gd name="connsiteY94" fmla="*/ 408231 h 1166233"/>
                    <a:gd name="connsiteX95" fmla="*/ 192905 w 1744202"/>
                    <a:gd name="connsiteY95" fmla="*/ 390661 h 1166233"/>
                    <a:gd name="connsiteX96" fmla="*/ 832751 w 1744202"/>
                    <a:gd name="connsiteY96" fmla="*/ 11893 h 1166233"/>
                    <a:gd name="connsiteX97" fmla="*/ 876206 w 1744202"/>
                    <a:gd name="connsiteY97" fmla="*/ 0 h 1166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744202" h="1166233">
                      <a:moveTo>
                        <a:pt x="193026" y="1086392"/>
                      </a:moveTo>
                      <a:lnTo>
                        <a:pt x="162912" y="1120607"/>
                      </a:lnTo>
                      <a:lnTo>
                        <a:pt x="1581290" y="1120607"/>
                      </a:lnTo>
                      <a:lnTo>
                        <a:pt x="1551176" y="1086392"/>
                      </a:lnTo>
                      <a:close/>
                      <a:moveTo>
                        <a:pt x="278334" y="1000851"/>
                      </a:moveTo>
                      <a:lnTo>
                        <a:pt x="251758" y="1035066"/>
                      </a:lnTo>
                      <a:lnTo>
                        <a:pt x="1501450" y="1035066"/>
                      </a:lnTo>
                      <a:lnTo>
                        <a:pt x="1474874" y="1000851"/>
                      </a:lnTo>
                      <a:close/>
                      <a:moveTo>
                        <a:pt x="360916" y="915310"/>
                      </a:moveTo>
                      <a:lnTo>
                        <a:pt x="338103" y="949525"/>
                      </a:lnTo>
                      <a:lnTo>
                        <a:pt x="1410215" y="949525"/>
                      </a:lnTo>
                      <a:lnTo>
                        <a:pt x="1387403" y="915310"/>
                      </a:lnTo>
                      <a:close/>
                      <a:moveTo>
                        <a:pt x="1227723" y="436286"/>
                      </a:moveTo>
                      <a:cubicBezTo>
                        <a:pt x="1213924" y="436286"/>
                        <a:pt x="1202747" y="447463"/>
                        <a:pt x="1202747" y="461262"/>
                      </a:cubicBezTo>
                      <a:lnTo>
                        <a:pt x="1202747" y="810616"/>
                      </a:lnTo>
                      <a:cubicBezTo>
                        <a:pt x="1202747" y="824414"/>
                        <a:pt x="1213924" y="835591"/>
                        <a:pt x="1227723" y="835591"/>
                      </a:cubicBezTo>
                      <a:lnTo>
                        <a:pt x="1280529" y="835591"/>
                      </a:lnTo>
                      <a:cubicBezTo>
                        <a:pt x="1294335" y="835591"/>
                        <a:pt x="1305512" y="824414"/>
                        <a:pt x="1305512" y="810616"/>
                      </a:cubicBezTo>
                      <a:lnTo>
                        <a:pt x="1305512" y="461262"/>
                      </a:lnTo>
                      <a:cubicBezTo>
                        <a:pt x="1305512" y="447463"/>
                        <a:pt x="1294335" y="436286"/>
                        <a:pt x="1280529" y="436286"/>
                      </a:cubicBezTo>
                      <a:close/>
                      <a:moveTo>
                        <a:pt x="1074886" y="436286"/>
                      </a:moveTo>
                      <a:cubicBezTo>
                        <a:pt x="1061087" y="436286"/>
                        <a:pt x="1049910" y="447463"/>
                        <a:pt x="1049910" y="461262"/>
                      </a:cubicBezTo>
                      <a:lnTo>
                        <a:pt x="1049910" y="810616"/>
                      </a:lnTo>
                      <a:cubicBezTo>
                        <a:pt x="1049910" y="824414"/>
                        <a:pt x="1061087" y="835591"/>
                        <a:pt x="1074886" y="835591"/>
                      </a:cubicBezTo>
                      <a:lnTo>
                        <a:pt x="1127692" y="835591"/>
                      </a:lnTo>
                      <a:cubicBezTo>
                        <a:pt x="1141498" y="835591"/>
                        <a:pt x="1152675" y="824414"/>
                        <a:pt x="1152675" y="810616"/>
                      </a:cubicBezTo>
                      <a:lnTo>
                        <a:pt x="1152675" y="461262"/>
                      </a:lnTo>
                      <a:cubicBezTo>
                        <a:pt x="1152675" y="447463"/>
                        <a:pt x="1141498" y="436286"/>
                        <a:pt x="1127692" y="436286"/>
                      </a:cubicBezTo>
                      <a:close/>
                      <a:moveTo>
                        <a:pt x="922056" y="436286"/>
                      </a:moveTo>
                      <a:cubicBezTo>
                        <a:pt x="908257" y="436286"/>
                        <a:pt x="897080" y="447463"/>
                        <a:pt x="897080" y="461262"/>
                      </a:cubicBezTo>
                      <a:lnTo>
                        <a:pt x="897080" y="810616"/>
                      </a:lnTo>
                      <a:cubicBezTo>
                        <a:pt x="897080" y="824414"/>
                        <a:pt x="908257" y="835591"/>
                        <a:pt x="922056" y="835591"/>
                      </a:cubicBezTo>
                      <a:lnTo>
                        <a:pt x="974862" y="835591"/>
                      </a:lnTo>
                      <a:cubicBezTo>
                        <a:pt x="988668" y="835591"/>
                        <a:pt x="999845" y="824414"/>
                        <a:pt x="999845" y="810616"/>
                      </a:cubicBezTo>
                      <a:lnTo>
                        <a:pt x="999845" y="461262"/>
                      </a:lnTo>
                      <a:cubicBezTo>
                        <a:pt x="999845" y="447463"/>
                        <a:pt x="988668" y="436286"/>
                        <a:pt x="974862" y="436286"/>
                      </a:cubicBezTo>
                      <a:close/>
                      <a:moveTo>
                        <a:pt x="769227" y="436286"/>
                      </a:moveTo>
                      <a:cubicBezTo>
                        <a:pt x="755428" y="436286"/>
                        <a:pt x="744251" y="447463"/>
                        <a:pt x="744251" y="461262"/>
                      </a:cubicBezTo>
                      <a:lnTo>
                        <a:pt x="744251" y="810616"/>
                      </a:lnTo>
                      <a:cubicBezTo>
                        <a:pt x="744251" y="824414"/>
                        <a:pt x="755428" y="835591"/>
                        <a:pt x="769227" y="835591"/>
                      </a:cubicBezTo>
                      <a:lnTo>
                        <a:pt x="822033" y="835591"/>
                      </a:lnTo>
                      <a:cubicBezTo>
                        <a:pt x="835839" y="835591"/>
                        <a:pt x="847016" y="824414"/>
                        <a:pt x="847016" y="810616"/>
                      </a:cubicBezTo>
                      <a:lnTo>
                        <a:pt x="847016" y="461262"/>
                      </a:lnTo>
                      <a:cubicBezTo>
                        <a:pt x="847016" y="447463"/>
                        <a:pt x="835839" y="436286"/>
                        <a:pt x="822033" y="436286"/>
                      </a:cubicBezTo>
                      <a:close/>
                      <a:moveTo>
                        <a:pt x="616390" y="436286"/>
                      </a:moveTo>
                      <a:cubicBezTo>
                        <a:pt x="602591" y="436286"/>
                        <a:pt x="591414" y="447463"/>
                        <a:pt x="591414" y="461262"/>
                      </a:cubicBezTo>
                      <a:lnTo>
                        <a:pt x="591414" y="810616"/>
                      </a:lnTo>
                      <a:cubicBezTo>
                        <a:pt x="591414" y="824414"/>
                        <a:pt x="602591" y="835591"/>
                        <a:pt x="616390" y="835591"/>
                      </a:cubicBezTo>
                      <a:lnTo>
                        <a:pt x="669196" y="835591"/>
                      </a:lnTo>
                      <a:cubicBezTo>
                        <a:pt x="683002" y="835591"/>
                        <a:pt x="694179" y="824414"/>
                        <a:pt x="694179" y="810616"/>
                      </a:cubicBezTo>
                      <a:lnTo>
                        <a:pt x="694179" y="461262"/>
                      </a:lnTo>
                      <a:cubicBezTo>
                        <a:pt x="694179" y="447463"/>
                        <a:pt x="683002" y="436286"/>
                        <a:pt x="669196" y="436286"/>
                      </a:cubicBezTo>
                      <a:close/>
                      <a:moveTo>
                        <a:pt x="463561" y="436286"/>
                      </a:moveTo>
                      <a:cubicBezTo>
                        <a:pt x="449762" y="436286"/>
                        <a:pt x="438585" y="447463"/>
                        <a:pt x="438585" y="461262"/>
                      </a:cubicBezTo>
                      <a:lnTo>
                        <a:pt x="438585" y="810616"/>
                      </a:lnTo>
                      <a:cubicBezTo>
                        <a:pt x="438585" y="824414"/>
                        <a:pt x="449762" y="835591"/>
                        <a:pt x="463561" y="835591"/>
                      </a:cubicBezTo>
                      <a:lnTo>
                        <a:pt x="516367" y="835591"/>
                      </a:lnTo>
                      <a:cubicBezTo>
                        <a:pt x="530173" y="835591"/>
                        <a:pt x="541350" y="824414"/>
                        <a:pt x="541350" y="810616"/>
                      </a:cubicBezTo>
                      <a:lnTo>
                        <a:pt x="541350" y="461262"/>
                      </a:lnTo>
                      <a:cubicBezTo>
                        <a:pt x="541350" y="447463"/>
                        <a:pt x="530173" y="436286"/>
                        <a:pt x="516367" y="436286"/>
                      </a:cubicBezTo>
                      <a:close/>
                      <a:moveTo>
                        <a:pt x="881906" y="169514"/>
                      </a:moveTo>
                      <a:cubicBezTo>
                        <a:pt x="850980" y="169514"/>
                        <a:pt x="825908" y="194586"/>
                        <a:pt x="825908" y="225512"/>
                      </a:cubicBezTo>
                      <a:cubicBezTo>
                        <a:pt x="825908" y="256446"/>
                        <a:pt x="850980" y="281518"/>
                        <a:pt x="881906" y="281518"/>
                      </a:cubicBezTo>
                      <a:cubicBezTo>
                        <a:pt x="912840" y="281518"/>
                        <a:pt x="937912" y="256446"/>
                        <a:pt x="937912" y="225512"/>
                      </a:cubicBezTo>
                      <a:cubicBezTo>
                        <a:pt x="937912" y="194586"/>
                        <a:pt x="912840" y="169514"/>
                        <a:pt x="881906" y="169514"/>
                      </a:cubicBezTo>
                      <a:close/>
                      <a:moveTo>
                        <a:pt x="881907" y="128569"/>
                      </a:moveTo>
                      <a:cubicBezTo>
                        <a:pt x="935452" y="128569"/>
                        <a:pt x="978858" y="171975"/>
                        <a:pt x="978858" y="225513"/>
                      </a:cubicBezTo>
                      <a:cubicBezTo>
                        <a:pt x="978858" y="279058"/>
                        <a:pt x="935452" y="322464"/>
                        <a:pt x="881907" y="322464"/>
                      </a:cubicBezTo>
                      <a:cubicBezTo>
                        <a:pt x="828369" y="322464"/>
                        <a:pt x="784963" y="279058"/>
                        <a:pt x="784963" y="225513"/>
                      </a:cubicBezTo>
                      <a:cubicBezTo>
                        <a:pt x="784963" y="171975"/>
                        <a:pt x="828369" y="128569"/>
                        <a:pt x="881907" y="128569"/>
                      </a:cubicBezTo>
                      <a:close/>
                      <a:moveTo>
                        <a:pt x="876210" y="69258"/>
                      </a:moveTo>
                      <a:cubicBezTo>
                        <a:pt x="860498" y="69258"/>
                        <a:pt x="844786" y="73592"/>
                        <a:pt x="830927" y="82261"/>
                      </a:cubicBezTo>
                      <a:lnTo>
                        <a:pt x="448846" y="321660"/>
                      </a:lnTo>
                      <a:cubicBezTo>
                        <a:pt x="440869" y="326678"/>
                        <a:pt x="444399" y="339109"/>
                        <a:pt x="453872" y="339109"/>
                      </a:cubicBezTo>
                      <a:lnTo>
                        <a:pt x="1298549" y="339109"/>
                      </a:lnTo>
                      <a:cubicBezTo>
                        <a:pt x="1308021" y="339109"/>
                        <a:pt x="1311551" y="326678"/>
                        <a:pt x="1303575" y="321660"/>
                      </a:cubicBezTo>
                      <a:lnTo>
                        <a:pt x="921494" y="82261"/>
                      </a:lnTo>
                      <a:cubicBezTo>
                        <a:pt x="907635" y="73592"/>
                        <a:pt x="891923" y="69258"/>
                        <a:pt x="876210" y="69258"/>
                      </a:cubicBezTo>
                      <a:close/>
                      <a:moveTo>
                        <a:pt x="876206" y="0"/>
                      </a:moveTo>
                      <a:cubicBezTo>
                        <a:pt x="891232" y="0"/>
                        <a:pt x="906259" y="3964"/>
                        <a:pt x="919660" y="11893"/>
                      </a:cubicBezTo>
                      <a:lnTo>
                        <a:pt x="1559386" y="390661"/>
                      </a:lnTo>
                      <a:cubicBezTo>
                        <a:pt x="1567604" y="395567"/>
                        <a:pt x="1564178" y="408231"/>
                        <a:pt x="1554601" y="408231"/>
                      </a:cubicBezTo>
                      <a:lnTo>
                        <a:pt x="1373942" y="408231"/>
                      </a:lnTo>
                      <a:lnTo>
                        <a:pt x="1373942" y="869693"/>
                      </a:lnTo>
                      <a:lnTo>
                        <a:pt x="1450702" y="869693"/>
                      </a:lnTo>
                      <a:cubicBezTo>
                        <a:pt x="1467693" y="869693"/>
                        <a:pt x="1484121" y="876424"/>
                        <a:pt x="1496094" y="888509"/>
                      </a:cubicBezTo>
                      <a:lnTo>
                        <a:pt x="1738003" y="1130418"/>
                      </a:lnTo>
                      <a:cubicBezTo>
                        <a:pt x="1751238" y="1143654"/>
                        <a:pt x="1741878" y="1166233"/>
                        <a:pt x="1723175" y="1166233"/>
                      </a:cubicBezTo>
                      <a:lnTo>
                        <a:pt x="21034" y="1166233"/>
                      </a:lnTo>
                      <a:cubicBezTo>
                        <a:pt x="2556" y="1166233"/>
                        <a:pt x="-6908" y="1144112"/>
                        <a:pt x="5861" y="1130764"/>
                      </a:cubicBezTo>
                      <a:lnTo>
                        <a:pt x="237967" y="889426"/>
                      </a:lnTo>
                      <a:cubicBezTo>
                        <a:pt x="250053" y="876882"/>
                        <a:pt x="266819" y="869693"/>
                        <a:pt x="284268" y="869693"/>
                      </a:cubicBezTo>
                      <a:lnTo>
                        <a:pt x="370268" y="869693"/>
                      </a:lnTo>
                      <a:lnTo>
                        <a:pt x="370268" y="408231"/>
                      </a:lnTo>
                      <a:lnTo>
                        <a:pt x="197697" y="408231"/>
                      </a:lnTo>
                      <a:cubicBezTo>
                        <a:pt x="188112" y="408231"/>
                        <a:pt x="184695" y="395567"/>
                        <a:pt x="192905" y="390661"/>
                      </a:cubicBezTo>
                      <a:lnTo>
                        <a:pt x="832751" y="11893"/>
                      </a:lnTo>
                      <a:cubicBezTo>
                        <a:pt x="846152" y="3964"/>
                        <a:pt x="861179" y="0"/>
                        <a:pt x="876206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207" name="사각형: 둥근 모서리 206">
                <a:extLst>
                  <a:ext uri="{FF2B5EF4-FFF2-40B4-BE49-F238E27FC236}">
                    <a16:creationId xmlns:a16="http://schemas.microsoft.com/office/drawing/2014/main" id="{44F27CBB-E49E-41E8-AF93-F279EE13B061}"/>
                  </a:ext>
                </a:extLst>
              </p:cNvPr>
              <p:cNvSpPr/>
              <p:nvPr/>
            </p:nvSpPr>
            <p:spPr>
              <a:xfrm>
                <a:off x="768939" y="3908338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8" name="사각형: 둥근 모서리 207">
                <a:extLst>
                  <a:ext uri="{FF2B5EF4-FFF2-40B4-BE49-F238E27FC236}">
                    <a16:creationId xmlns:a16="http://schemas.microsoft.com/office/drawing/2014/main" id="{6E0F353D-5D04-4D3F-ACBB-E772F868A149}"/>
                  </a:ext>
                </a:extLst>
              </p:cNvPr>
              <p:cNvSpPr/>
              <p:nvPr/>
            </p:nvSpPr>
            <p:spPr>
              <a:xfrm>
                <a:off x="768939" y="4025695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9" name="사각형: 둥근 모서리 208">
                <a:extLst>
                  <a:ext uri="{FF2B5EF4-FFF2-40B4-BE49-F238E27FC236}">
                    <a16:creationId xmlns:a16="http://schemas.microsoft.com/office/drawing/2014/main" id="{83F88D4B-72CE-43AB-83DC-123EDE0784C6}"/>
                  </a:ext>
                </a:extLst>
              </p:cNvPr>
              <p:cNvSpPr/>
              <p:nvPr/>
            </p:nvSpPr>
            <p:spPr>
              <a:xfrm>
                <a:off x="768939" y="4143052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0" name="사각형: 둥근 모서리 209">
                <a:extLst>
                  <a:ext uri="{FF2B5EF4-FFF2-40B4-BE49-F238E27FC236}">
                    <a16:creationId xmlns:a16="http://schemas.microsoft.com/office/drawing/2014/main" id="{8752ACCF-4B01-4AA8-9DC5-77914F3EB0F9}"/>
                  </a:ext>
                </a:extLst>
              </p:cNvPr>
              <p:cNvSpPr/>
              <p:nvPr/>
            </p:nvSpPr>
            <p:spPr>
              <a:xfrm>
                <a:off x="768939" y="4260411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1" name="사각형: 둥근 모서리 210">
                <a:extLst>
                  <a:ext uri="{FF2B5EF4-FFF2-40B4-BE49-F238E27FC236}">
                    <a16:creationId xmlns:a16="http://schemas.microsoft.com/office/drawing/2014/main" id="{D745093B-B889-4963-A893-3775A20F00FD}"/>
                  </a:ext>
                </a:extLst>
              </p:cNvPr>
              <p:cNvSpPr/>
              <p:nvPr/>
            </p:nvSpPr>
            <p:spPr>
              <a:xfrm>
                <a:off x="770830" y="4430706"/>
                <a:ext cx="571355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2" name="자유형: 도형 211">
                <a:extLst>
                  <a:ext uri="{FF2B5EF4-FFF2-40B4-BE49-F238E27FC236}">
                    <a16:creationId xmlns:a16="http://schemas.microsoft.com/office/drawing/2014/main" id="{909A2E91-2C45-4C39-A5F3-368E8A0A09B3}"/>
                  </a:ext>
                </a:extLst>
              </p:cNvPr>
              <p:cNvSpPr/>
              <p:nvPr/>
            </p:nvSpPr>
            <p:spPr>
              <a:xfrm>
                <a:off x="631955" y="3620724"/>
                <a:ext cx="1703524" cy="1025104"/>
              </a:xfrm>
              <a:custGeom>
                <a:avLst/>
                <a:gdLst>
                  <a:gd name="connsiteX0" fmla="*/ 0 w 966022"/>
                  <a:gd name="connsiteY0" fmla="*/ 0 h 581309"/>
                  <a:gd name="connsiteX1" fmla="*/ 94021 w 966022"/>
                  <a:gd name="connsiteY1" fmla="*/ 0 h 581309"/>
                  <a:gd name="connsiteX2" fmla="*/ 94021 w 966022"/>
                  <a:gd name="connsiteY2" fmla="*/ 18276 h 581309"/>
                  <a:gd name="connsiteX3" fmla="*/ 18276 w 966022"/>
                  <a:gd name="connsiteY3" fmla="*/ 18276 h 581309"/>
                  <a:gd name="connsiteX4" fmla="*/ 18276 w 966022"/>
                  <a:gd name="connsiteY4" fmla="*/ 563033 h 581309"/>
                  <a:gd name="connsiteX5" fmla="*/ 947746 w 966022"/>
                  <a:gd name="connsiteY5" fmla="*/ 563033 h 581309"/>
                  <a:gd name="connsiteX6" fmla="*/ 947746 w 966022"/>
                  <a:gd name="connsiteY6" fmla="*/ 18276 h 581309"/>
                  <a:gd name="connsiteX7" fmla="*/ 872001 w 966022"/>
                  <a:gd name="connsiteY7" fmla="*/ 18276 h 581309"/>
                  <a:gd name="connsiteX8" fmla="*/ 872001 w 966022"/>
                  <a:gd name="connsiteY8" fmla="*/ 0 h 581309"/>
                  <a:gd name="connsiteX9" fmla="*/ 966022 w 966022"/>
                  <a:gd name="connsiteY9" fmla="*/ 0 h 581309"/>
                  <a:gd name="connsiteX10" fmla="*/ 966022 w 966022"/>
                  <a:gd name="connsiteY10" fmla="*/ 581309 h 581309"/>
                  <a:gd name="connsiteX11" fmla="*/ 0 w 966022"/>
                  <a:gd name="connsiteY11" fmla="*/ 581309 h 58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6022" h="581309">
                    <a:moveTo>
                      <a:pt x="0" y="0"/>
                    </a:moveTo>
                    <a:lnTo>
                      <a:pt x="94021" y="0"/>
                    </a:lnTo>
                    <a:lnTo>
                      <a:pt x="94021" y="18276"/>
                    </a:lnTo>
                    <a:lnTo>
                      <a:pt x="18276" y="18276"/>
                    </a:lnTo>
                    <a:lnTo>
                      <a:pt x="18276" y="563033"/>
                    </a:lnTo>
                    <a:lnTo>
                      <a:pt x="947746" y="563033"/>
                    </a:lnTo>
                    <a:lnTo>
                      <a:pt x="947746" y="18276"/>
                    </a:lnTo>
                    <a:lnTo>
                      <a:pt x="872001" y="18276"/>
                    </a:lnTo>
                    <a:lnTo>
                      <a:pt x="872001" y="0"/>
                    </a:lnTo>
                    <a:lnTo>
                      <a:pt x="966022" y="0"/>
                    </a:lnTo>
                    <a:lnTo>
                      <a:pt x="966022" y="581309"/>
                    </a:lnTo>
                    <a:lnTo>
                      <a:pt x="0" y="58130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Freeform: Shape 64">
                <a:extLst>
                  <a:ext uri="{FF2B5EF4-FFF2-40B4-BE49-F238E27FC236}">
                    <a16:creationId xmlns:a16="http://schemas.microsoft.com/office/drawing/2014/main" id="{F158FB28-F4D3-40BB-86D0-201442ECCCFC}"/>
                  </a:ext>
                </a:extLst>
              </p:cNvPr>
              <p:cNvSpPr/>
              <p:nvPr/>
            </p:nvSpPr>
            <p:spPr>
              <a:xfrm>
                <a:off x="1941628" y="4399190"/>
                <a:ext cx="258969" cy="315441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0" name="자유형: 도형 199">
              <a:extLst>
                <a:ext uri="{FF2B5EF4-FFF2-40B4-BE49-F238E27FC236}">
                  <a16:creationId xmlns:a16="http://schemas.microsoft.com/office/drawing/2014/main" id="{C6A2B402-8DAD-4F2D-9F42-F80B5EE7884C}"/>
                </a:ext>
              </a:extLst>
            </p:cNvPr>
            <p:cNvSpPr/>
            <p:nvPr/>
          </p:nvSpPr>
          <p:spPr>
            <a:xfrm>
              <a:off x="2267763" y="2147227"/>
              <a:ext cx="1749704" cy="3776509"/>
            </a:xfrm>
            <a:custGeom>
              <a:avLst/>
              <a:gdLst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89353 w 2385361"/>
                <a:gd name="connsiteY45" fmla="*/ 844557 h 5148490"/>
                <a:gd name="connsiteX46" fmla="*/ 125221 w 2385361"/>
                <a:gd name="connsiteY46" fmla="*/ 844334 h 5148490"/>
                <a:gd name="connsiteX47" fmla="*/ 93118 w 2385361"/>
                <a:gd name="connsiteY47" fmla="*/ 835289 h 5148490"/>
                <a:gd name="connsiteX48" fmla="*/ 114619 w 2385361"/>
                <a:gd name="connsiteY48" fmla="*/ 766635 h 5148490"/>
                <a:gd name="connsiteX49" fmla="*/ 122552 w 2385361"/>
                <a:gd name="connsiteY49" fmla="*/ 736311 h 5148490"/>
                <a:gd name="connsiteX50" fmla="*/ 182310 w 2385361"/>
                <a:gd name="connsiteY50" fmla="*/ 723559 h 5148490"/>
                <a:gd name="connsiteX51" fmla="*/ 397836 w 2385361"/>
                <a:gd name="connsiteY51" fmla="*/ 896677 h 5148490"/>
                <a:gd name="connsiteX52" fmla="*/ 407919 w 2385361"/>
                <a:gd name="connsiteY52" fmla="*/ 905500 h 5148490"/>
                <a:gd name="connsiteX53" fmla="*/ 443951 w 2385361"/>
                <a:gd name="connsiteY53" fmla="*/ 892081 h 5148490"/>
                <a:gd name="connsiteX54" fmla="*/ 498667 w 2385361"/>
                <a:gd name="connsiteY54" fmla="*/ 530942 h 5148490"/>
                <a:gd name="connsiteX55" fmla="*/ 496295 w 2385361"/>
                <a:gd name="connsiteY55" fmla="*/ 480156 h 5148490"/>
                <a:gd name="connsiteX56" fmla="*/ 481022 w 2385361"/>
                <a:gd name="connsiteY56" fmla="*/ 384737 h 5148490"/>
                <a:gd name="connsiteX57" fmla="*/ 510159 w 2385361"/>
                <a:gd name="connsiteY57" fmla="*/ 293396 h 5148490"/>
                <a:gd name="connsiteX58" fmla="*/ 610323 w 2385361"/>
                <a:gd name="connsiteY58" fmla="*/ 217550 h 5148490"/>
                <a:gd name="connsiteX59" fmla="*/ 1057613 w 2385361"/>
                <a:gd name="connsiteY59" fmla="*/ 50808 h 5148490"/>
                <a:gd name="connsiteX60" fmla="*/ 1244076 w 2385361"/>
                <a:gd name="connsiteY60" fmla="*/ 11069 h 5148490"/>
                <a:gd name="connsiteX61" fmla="*/ 1492892 w 2385361"/>
                <a:gd name="connsiteY61" fmla="*/ 8177 h 5148490"/>
                <a:gd name="connsiteX62" fmla="*/ 1700115 w 2385361"/>
                <a:gd name="connsiteY62" fmla="*/ 140666 h 5148490"/>
                <a:gd name="connsiteX63" fmla="*/ 1809101 w 2385361"/>
                <a:gd name="connsiteY63" fmla="*/ 451760 h 5148490"/>
                <a:gd name="connsiteX64" fmla="*/ 1813772 w 2385361"/>
                <a:gd name="connsiteY64" fmla="*/ 571126 h 5148490"/>
                <a:gd name="connsiteX65" fmla="*/ 1816070 w 2385361"/>
                <a:gd name="connsiteY65" fmla="*/ 739796 h 5148490"/>
                <a:gd name="connsiteX66" fmla="*/ 1853586 w 2385361"/>
                <a:gd name="connsiteY66" fmla="*/ 995581 h 5148490"/>
                <a:gd name="connsiteX67" fmla="*/ 1855735 w 2385361"/>
                <a:gd name="connsiteY67" fmla="*/ 1003217 h 5148490"/>
                <a:gd name="connsiteX68" fmla="*/ 1865374 w 2385361"/>
                <a:gd name="connsiteY68" fmla="*/ 1193684 h 5148490"/>
                <a:gd name="connsiteX69" fmla="*/ 1831418 w 2385361"/>
                <a:gd name="connsiteY69" fmla="*/ 1288436 h 5148490"/>
                <a:gd name="connsiteX70" fmla="*/ 1659560 w 2385361"/>
                <a:gd name="connsiteY70" fmla="*/ 1615841 h 5148490"/>
                <a:gd name="connsiteX71" fmla="*/ 1629014 w 2385361"/>
                <a:gd name="connsiteY71" fmla="*/ 1667665 h 5148490"/>
                <a:gd name="connsiteX72" fmla="*/ 1652072 w 2385361"/>
                <a:gd name="connsiteY72" fmla="*/ 1717562 h 5148490"/>
                <a:gd name="connsiteX73" fmla="*/ 1841056 w 2385361"/>
                <a:gd name="connsiteY73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25221 w 2385361"/>
                <a:gd name="connsiteY45" fmla="*/ 844334 h 5148490"/>
                <a:gd name="connsiteX46" fmla="*/ 93118 w 2385361"/>
                <a:gd name="connsiteY46" fmla="*/ 835289 h 5148490"/>
                <a:gd name="connsiteX47" fmla="*/ 114619 w 2385361"/>
                <a:gd name="connsiteY47" fmla="*/ 766635 h 5148490"/>
                <a:gd name="connsiteX48" fmla="*/ 122552 w 2385361"/>
                <a:gd name="connsiteY48" fmla="*/ 736311 h 5148490"/>
                <a:gd name="connsiteX49" fmla="*/ 182310 w 2385361"/>
                <a:gd name="connsiteY49" fmla="*/ 723559 h 5148490"/>
                <a:gd name="connsiteX50" fmla="*/ 397836 w 2385361"/>
                <a:gd name="connsiteY50" fmla="*/ 896677 h 5148490"/>
                <a:gd name="connsiteX51" fmla="*/ 407919 w 2385361"/>
                <a:gd name="connsiteY51" fmla="*/ 905500 h 5148490"/>
                <a:gd name="connsiteX52" fmla="*/ 443951 w 2385361"/>
                <a:gd name="connsiteY52" fmla="*/ 892081 h 5148490"/>
                <a:gd name="connsiteX53" fmla="*/ 498667 w 2385361"/>
                <a:gd name="connsiteY53" fmla="*/ 530942 h 5148490"/>
                <a:gd name="connsiteX54" fmla="*/ 496295 w 2385361"/>
                <a:gd name="connsiteY54" fmla="*/ 480156 h 5148490"/>
                <a:gd name="connsiteX55" fmla="*/ 481022 w 2385361"/>
                <a:gd name="connsiteY55" fmla="*/ 384737 h 5148490"/>
                <a:gd name="connsiteX56" fmla="*/ 510159 w 2385361"/>
                <a:gd name="connsiteY56" fmla="*/ 293396 h 5148490"/>
                <a:gd name="connsiteX57" fmla="*/ 610323 w 2385361"/>
                <a:gd name="connsiteY57" fmla="*/ 217550 h 5148490"/>
                <a:gd name="connsiteX58" fmla="*/ 1057613 w 2385361"/>
                <a:gd name="connsiteY58" fmla="*/ 50808 h 5148490"/>
                <a:gd name="connsiteX59" fmla="*/ 1244076 w 2385361"/>
                <a:gd name="connsiteY59" fmla="*/ 11069 h 5148490"/>
                <a:gd name="connsiteX60" fmla="*/ 1492892 w 2385361"/>
                <a:gd name="connsiteY60" fmla="*/ 8177 h 5148490"/>
                <a:gd name="connsiteX61" fmla="*/ 1700115 w 2385361"/>
                <a:gd name="connsiteY61" fmla="*/ 140666 h 5148490"/>
                <a:gd name="connsiteX62" fmla="*/ 1809101 w 2385361"/>
                <a:gd name="connsiteY62" fmla="*/ 451760 h 5148490"/>
                <a:gd name="connsiteX63" fmla="*/ 1813772 w 2385361"/>
                <a:gd name="connsiteY63" fmla="*/ 571126 h 5148490"/>
                <a:gd name="connsiteX64" fmla="*/ 1816070 w 2385361"/>
                <a:gd name="connsiteY64" fmla="*/ 739796 h 5148490"/>
                <a:gd name="connsiteX65" fmla="*/ 1853586 w 2385361"/>
                <a:gd name="connsiteY65" fmla="*/ 995581 h 5148490"/>
                <a:gd name="connsiteX66" fmla="*/ 1855735 w 2385361"/>
                <a:gd name="connsiteY66" fmla="*/ 1003217 h 5148490"/>
                <a:gd name="connsiteX67" fmla="*/ 1865374 w 2385361"/>
                <a:gd name="connsiteY67" fmla="*/ 1193684 h 5148490"/>
                <a:gd name="connsiteX68" fmla="*/ 1831418 w 2385361"/>
                <a:gd name="connsiteY68" fmla="*/ 1288436 h 5148490"/>
                <a:gd name="connsiteX69" fmla="*/ 1659560 w 2385361"/>
                <a:gd name="connsiteY69" fmla="*/ 1615841 h 5148490"/>
                <a:gd name="connsiteX70" fmla="*/ 1629014 w 2385361"/>
                <a:gd name="connsiteY70" fmla="*/ 1667665 h 5148490"/>
                <a:gd name="connsiteX71" fmla="*/ 1652072 w 2385361"/>
                <a:gd name="connsiteY71" fmla="*/ 1717562 h 5148490"/>
                <a:gd name="connsiteX72" fmla="*/ 1841056 w 2385361"/>
                <a:gd name="connsiteY72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125221 w 2385361"/>
                <a:gd name="connsiteY44" fmla="*/ 844334 h 5148490"/>
                <a:gd name="connsiteX45" fmla="*/ 93118 w 2385361"/>
                <a:gd name="connsiteY45" fmla="*/ 835289 h 5148490"/>
                <a:gd name="connsiteX46" fmla="*/ 114619 w 2385361"/>
                <a:gd name="connsiteY46" fmla="*/ 766635 h 5148490"/>
                <a:gd name="connsiteX47" fmla="*/ 122552 w 2385361"/>
                <a:gd name="connsiteY47" fmla="*/ 736311 h 5148490"/>
                <a:gd name="connsiteX48" fmla="*/ 182310 w 2385361"/>
                <a:gd name="connsiteY48" fmla="*/ 723559 h 5148490"/>
                <a:gd name="connsiteX49" fmla="*/ 397836 w 2385361"/>
                <a:gd name="connsiteY49" fmla="*/ 896677 h 5148490"/>
                <a:gd name="connsiteX50" fmla="*/ 407919 w 2385361"/>
                <a:gd name="connsiteY50" fmla="*/ 905500 h 5148490"/>
                <a:gd name="connsiteX51" fmla="*/ 443951 w 2385361"/>
                <a:gd name="connsiteY51" fmla="*/ 892081 h 5148490"/>
                <a:gd name="connsiteX52" fmla="*/ 498667 w 2385361"/>
                <a:gd name="connsiteY52" fmla="*/ 530942 h 5148490"/>
                <a:gd name="connsiteX53" fmla="*/ 496295 w 2385361"/>
                <a:gd name="connsiteY53" fmla="*/ 480156 h 5148490"/>
                <a:gd name="connsiteX54" fmla="*/ 481022 w 2385361"/>
                <a:gd name="connsiteY54" fmla="*/ 384737 h 5148490"/>
                <a:gd name="connsiteX55" fmla="*/ 510159 w 2385361"/>
                <a:gd name="connsiteY55" fmla="*/ 293396 h 5148490"/>
                <a:gd name="connsiteX56" fmla="*/ 610323 w 2385361"/>
                <a:gd name="connsiteY56" fmla="*/ 217550 h 5148490"/>
                <a:gd name="connsiteX57" fmla="*/ 1057613 w 2385361"/>
                <a:gd name="connsiteY57" fmla="*/ 50808 h 5148490"/>
                <a:gd name="connsiteX58" fmla="*/ 1244076 w 2385361"/>
                <a:gd name="connsiteY58" fmla="*/ 11069 h 5148490"/>
                <a:gd name="connsiteX59" fmla="*/ 1492892 w 2385361"/>
                <a:gd name="connsiteY59" fmla="*/ 8177 h 5148490"/>
                <a:gd name="connsiteX60" fmla="*/ 1700115 w 2385361"/>
                <a:gd name="connsiteY60" fmla="*/ 140666 h 5148490"/>
                <a:gd name="connsiteX61" fmla="*/ 1809101 w 2385361"/>
                <a:gd name="connsiteY61" fmla="*/ 451760 h 5148490"/>
                <a:gd name="connsiteX62" fmla="*/ 1813772 w 2385361"/>
                <a:gd name="connsiteY62" fmla="*/ 571126 h 5148490"/>
                <a:gd name="connsiteX63" fmla="*/ 1816070 w 2385361"/>
                <a:gd name="connsiteY63" fmla="*/ 739796 h 5148490"/>
                <a:gd name="connsiteX64" fmla="*/ 1853586 w 2385361"/>
                <a:gd name="connsiteY64" fmla="*/ 995581 h 5148490"/>
                <a:gd name="connsiteX65" fmla="*/ 1855735 w 2385361"/>
                <a:gd name="connsiteY65" fmla="*/ 1003217 h 5148490"/>
                <a:gd name="connsiteX66" fmla="*/ 1865374 w 2385361"/>
                <a:gd name="connsiteY66" fmla="*/ 1193684 h 5148490"/>
                <a:gd name="connsiteX67" fmla="*/ 1831418 w 2385361"/>
                <a:gd name="connsiteY67" fmla="*/ 1288436 h 5148490"/>
                <a:gd name="connsiteX68" fmla="*/ 1659560 w 2385361"/>
                <a:gd name="connsiteY68" fmla="*/ 1615841 h 5148490"/>
                <a:gd name="connsiteX69" fmla="*/ 1629014 w 2385361"/>
                <a:gd name="connsiteY69" fmla="*/ 1667665 h 5148490"/>
                <a:gd name="connsiteX70" fmla="*/ 1652072 w 2385361"/>
                <a:gd name="connsiteY70" fmla="*/ 1717562 h 5148490"/>
                <a:gd name="connsiteX71" fmla="*/ 1841056 w 2385361"/>
                <a:gd name="connsiteY71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125221 w 2385361"/>
                <a:gd name="connsiteY43" fmla="*/ 844334 h 5148490"/>
                <a:gd name="connsiteX44" fmla="*/ 93118 w 2385361"/>
                <a:gd name="connsiteY44" fmla="*/ 835289 h 5148490"/>
                <a:gd name="connsiteX45" fmla="*/ 114619 w 2385361"/>
                <a:gd name="connsiteY45" fmla="*/ 766635 h 5148490"/>
                <a:gd name="connsiteX46" fmla="*/ 122552 w 2385361"/>
                <a:gd name="connsiteY46" fmla="*/ 736311 h 5148490"/>
                <a:gd name="connsiteX47" fmla="*/ 182310 w 2385361"/>
                <a:gd name="connsiteY47" fmla="*/ 723559 h 5148490"/>
                <a:gd name="connsiteX48" fmla="*/ 397836 w 2385361"/>
                <a:gd name="connsiteY48" fmla="*/ 896677 h 5148490"/>
                <a:gd name="connsiteX49" fmla="*/ 407919 w 2385361"/>
                <a:gd name="connsiteY49" fmla="*/ 905500 h 5148490"/>
                <a:gd name="connsiteX50" fmla="*/ 443951 w 2385361"/>
                <a:gd name="connsiteY50" fmla="*/ 892081 h 5148490"/>
                <a:gd name="connsiteX51" fmla="*/ 498667 w 2385361"/>
                <a:gd name="connsiteY51" fmla="*/ 530942 h 5148490"/>
                <a:gd name="connsiteX52" fmla="*/ 496295 w 2385361"/>
                <a:gd name="connsiteY52" fmla="*/ 480156 h 5148490"/>
                <a:gd name="connsiteX53" fmla="*/ 481022 w 2385361"/>
                <a:gd name="connsiteY53" fmla="*/ 384737 h 5148490"/>
                <a:gd name="connsiteX54" fmla="*/ 510159 w 2385361"/>
                <a:gd name="connsiteY54" fmla="*/ 293396 h 5148490"/>
                <a:gd name="connsiteX55" fmla="*/ 610323 w 2385361"/>
                <a:gd name="connsiteY55" fmla="*/ 217550 h 5148490"/>
                <a:gd name="connsiteX56" fmla="*/ 1057613 w 2385361"/>
                <a:gd name="connsiteY56" fmla="*/ 50808 h 5148490"/>
                <a:gd name="connsiteX57" fmla="*/ 1244076 w 2385361"/>
                <a:gd name="connsiteY57" fmla="*/ 11069 h 5148490"/>
                <a:gd name="connsiteX58" fmla="*/ 1492892 w 2385361"/>
                <a:gd name="connsiteY58" fmla="*/ 8177 h 5148490"/>
                <a:gd name="connsiteX59" fmla="*/ 1700115 w 2385361"/>
                <a:gd name="connsiteY59" fmla="*/ 140666 h 5148490"/>
                <a:gd name="connsiteX60" fmla="*/ 1809101 w 2385361"/>
                <a:gd name="connsiteY60" fmla="*/ 451760 h 5148490"/>
                <a:gd name="connsiteX61" fmla="*/ 1813772 w 2385361"/>
                <a:gd name="connsiteY61" fmla="*/ 571126 h 5148490"/>
                <a:gd name="connsiteX62" fmla="*/ 1816070 w 2385361"/>
                <a:gd name="connsiteY62" fmla="*/ 739796 h 5148490"/>
                <a:gd name="connsiteX63" fmla="*/ 1853586 w 2385361"/>
                <a:gd name="connsiteY63" fmla="*/ 995581 h 5148490"/>
                <a:gd name="connsiteX64" fmla="*/ 1855735 w 2385361"/>
                <a:gd name="connsiteY64" fmla="*/ 1003217 h 5148490"/>
                <a:gd name="connsiteX65" fmla="*/ 1865374 w 2385361"/>
                <a:gd name="connsiteY65" fmla="*/ 1193684 h 5148490"/>
                <a:gd name="connsiteX66" fmla="*/ 1831418 w 2385361"/>
                <a:gd name="connsiteY66" fmla="*/ 1288436 h 5148490"/>
                <a:gd name="connsiteX67" fmla="*/ 1659560 w 2385361"/>
                <a:gd name="connsiteY67" fmla="*/ 1615841 h 5148490"/>
                <a:gd name="connsiteX68" fmla="*/ 1629014 w 2385361"/>
                <a:gd name="connsiteY68" fmla="*/ 1667665 h 5148490"/>
                <a:gd name="connsiteX69" fmla="*/ 1652072 w 2385361"/>
                <a:gd name="connsiteY69" fmla="*/ 1717562 h 5148490"/>
                <a:gd name="connsiteX70" fmla="*/ 1841056 w 2385361"/>
                <a:gd name="connsiteY70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125221 w 2385361"/>
                <a:gd name="connsiteY42" fmla="*/ 844334 h 5148490"/>
                <a:gd name="connsiteX43" fmla="*/ 93118 w 2385361"/>
                <a:gd name="connsiteY43" fmla="*/ 835289 h 5148490"/>
                <a:gd name="connsiteX44" fmla="*/ 114619 w 2385361"/>
                <a:gd name="connsiteY44" fmla="*/ 766635 h 5148490"/>
                <a:gd name="connsiteX45" fmla="*/ 122552 w 2385361"/>
                <a:gd name="connsiteY45" fmla="*/ 736311 h 5148490"/>
                <a:gd name="connsiteX46" fmla="*/ 182310 w 2385361"/>
                <a:gd name="connsiteY46" fmla="*/ 723559 h 5148490"/>
                <a:gd name="connsiteX47" fmla="*/ 397836 w 2385361"/>
                <a:gd name="connsiteY47" fmla="*/ 896677 h 5148490"/>
                <a:gd name="connsiteX48" fmla="*/ 407919 w 2385361"/>
                <a:gd name="connsiteY48" fmla="*/ 905500 h 5148490"/>
                <a:gd name="connsiteX49" fmla="*/ 443951 w 2385361"/>
                <a:gd name="connsiteY49" fmla="*/ 892081 h 5148490"/>
                <a:gd name="connsiteX50" fmla="*/ 498667 w 2385361"/>
                <a:gd name="connsiteY50" fmla="*/ 530942 h 5148490"/>
                <a:gd name="connsiteX51" fmla="*/ 496295 w 2385361"/>
                <a:gd name="connsiteY51" fmla="*/ 480156 h 5148490"/>
                <a:gd name="connsiteX52" fmla="*/ 481022 w 2385361"/>
                <a:gd name="connsiteY52" fmla="*/ 384737 h 5148490"/>
                <a:gd name="connsiteX53" fmla="*/ 510159 w 2385361"/>
                <a:gd name="connsiteY53" fmla="*/ 293396 h 5148490"/>
                <a:gd name="connsiteX54" fmla="*/ 610323 w 2385361"/>
                <a:gd name="connsiteY54" fmla="*/ 217550 h 5148490"/>
                <a:gd name="connsiteX55" fmla="*/ 1057613 w 2385361"/>
                <a:gd name="connsiteY55" fmla="*/ 50808 h 5148490"/>
                <a:gd name="connsiteX56" fmla="*/ 1244076 w 2385361"/>
                <a:gd name="connsiteY56" fmla="*/ 11069 h 5148490"/>
                <a:gd name="connsiteX57" fmla="*/ 1492892 w 2385361"/>
                <a:gd name="connsiteY57" fmla="*/ 8177 h 5148490"/>
                <a:gd name="connsiteX58" fmla="*/ 1700115 w 2385361"/>
                <a:gd name="connsiteY58" fmla="*/ 140666 h 5148490"/>
                <a:gd name="connsiteX59" fmla="*/ 1809101 w 2385361"/>
                <a:gd name="connsiteY59" fmla="*/ 451760 h 5148490"/>
                <a:gd name="connsiteX60" fmla="*/ 1813772 w 2385361"/>
                <a:gd name="connsiteY60" fmla="*/ 571126 h 5148490"/>
                <a:gd name="connsiteX61" fmla="*/ 1816070 w 2385361"/>
                <a:gd name="connsiteY61" fmla="*/ 739796 h 5148490"/>
                <a:gd name="connsiteX62" fmla="*/ 1853586 w 2385361"/>
                <a:gd name="connsiteY62" fmla="*/ 995581 h 5148490"/>
                <a:gd name="connsiteX63" fmla="*/ 1855735 w 2385361"/>
                <a:gd name="connsiteY63" fmla="*/ 1003217 h 5148490"/>
                <a:gd name="connsiteX64" fmla="*/ 1865374 w 2385361"/>
                <a:gd name="connsiteY64" fmla="*/ 1193684 h 5148490"/>
                <a:gd name="connsiteX65" fmla="*/ 1831418 w 2385361"/>
                <a:gd name="connsiteY65" fmla="*/ 1288436 h 5148490"/>
                <a:gd name="connsiteX66" fmla="*/ 1659560 w 2385361"/>
                <a:gd name="connsiteY66" fmla="*/ 1615841 h 5148490"/>
                <a:gd name="connsiteX67" fmla="*/ 1629014 w 2385361"/>
                <a:gd name="connsiteY67" fmla="*/ 1667665 h 5148490"/>
                <a:gd name="connsiteX68" fmla="*/ 1652072 w 2385361"/>
                <a:gd name="connsiteY68" fmla="*/ 1717562 h 5148490"/>
                <a:gd name="connsiteX69" fmla="*/ 1841056 w 2385361"/>
                <a:gd name="connsiteY69" fmla="*/ 1780729 h 514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385361" h="5148490">
                  <a:moveTo>
                    <a:pt x="1841056" y="1780729"/>
                  </a:moveTo>
                  <a:cubicBezTo>
                    <a:pt x="1813401" y="1819505"/>
                    <a:pt x="1780631" y="1853610"/>
                    <a:pt x="1748825" y="1888381"/>
                  </a:cubicBezTo>
                  <a:cubicBezTo>
                    <a:pt x="1698039" y="1943764"/>
                    <a:pt x="1645102" y="1997590"/>
                    <a:pt x="1615817" y="2068469"/>
                  </a:cubicBezTo>
                  <a:cubicBezTo>
                    <a:pt x="1582379" y="2149356"/>
                    <a:pt x="1404146" y="2554386"/>
                    <a:pt x="1335417" y="2669452"/>
                  </a:cubicBezTo>
                  <a:cubicBezTo>
                    <a:pt x="1276253" y="2768504"/>
                    <a:pt x="1212937" y="2864886"/>
                    <a:pt x="1135831" y="2951186"/>
                  </a:cubicBezTo>
                  <a:cubicBezTo>
                    <a:pt x="1085638" y="3007385"/>
                    <a:pt x="1032998" y="3060840"/>
                    <a:pt x="960711" y="3089384"/>
                  </a:cubicBezTo>
                  <a:cubicBezTo>
                    <a:pt x="929720" y="3101617"/>
                    <a:pt x="898359" y="3104286"/>
                    <a:pt x="862252" y="3092053"/>
                  </a:cubicBezTo>
                  <a:cubicBezTo>
                    <a:pt x="867887" y="3100209"/>
                    <a:pt x="1170825" y="3423239"/>
                    <a:pt x="1323036" y="3562252"/>
                  </a:cubicBezTo>
                  <a:cubicBezTo>
                    <a:pt x="1456341" y="3683991"/>
                    <a:pt x="1611072" y="3773182"/>
                    <a:pt x="1769288" y="3857183"/>
                  </a:cubicBezTo>
                  <a:cubicBezTo>
                    <a:pt x="1878126" y="3915013"/>
                    <a:pt x="2120862" y="4042238"/>
                    <a:pt x="2121530" y="4060329"/>
                  </a:cubicBezTo>
                  <a:cubicBezTo>
                    <a:pt x="2126348" y="4184811"/>
                    <a:pt x="2146515" y="4307365"/>
                    <a:pt x="2169795" y="4429474"/>
                  </a:cubicBezTo>
                  <a:cubicBezTo>
                    <a:pt x="2190035" y="4535570"/>
                    <a:pt x="2396665" y="5136627"/>
                    <a:pt x="2384876" y="5143151"/>
                  </a:cubicBezTo>
                  <a:cubicBezTo>
                    <a:pt x="2339874" y="5167988"/>
                    <a:pt x="2150815" y="5100002"/>
                    <a:pt x="2108258" y="5066045"/>
                  </a:cubicBezTo>
                  <a:cubicBezTo>
                    <a:pt x="1985778" y="4968550"/>
                    <a:pt x="1571184" y="4687928"/>
                    <a:pt x="1496895" y="4630395"/>
                  </a:cubicBezTo>
                  <a:cubicBezTo>
                    <a:pt x="1368336" y="4530824"/>
                    <a:pt x="1254901" y="4415165"/>
                    <a:pt x="1145543" y="4295502"/>
                  </a:cubicBezTo>
                  <a:cubicBezTo>
                    <a:pt x="894207" y="4020589"/>
                    <a:pt x="661702" y="3729884"/>
                    <a:pt x="427937" y="3440291"/>
                  </a:cubicBezTo>
                  <a:cubicBezTo>
                    <a:pt x="398281" y="3403517"/>
                    <a:pt x="363509" y="3374010"/>
                    <a:pt x="326884" y="3345391"/>
                  </a:cubicBezTo>
                  <a:cubicBezTo>
                    <a:pt x="281287" y="3309878"/>
                    <a:pt x="215228" y="3208973"/>
                    <a:pt x="212559" y="3206600"/>
                  </a:cubicBezTo>
                  <a:cubicBezTo>
                    <a:pt x="191354" y="3156111"/>
                    <a:pt x="202253" y="3101765"/>
                    <a:pt x="213597" y="3074556"/>
                  </a:cubicBezTo>
                  <a:cubicBezTo>
                    <a:pt x="250667" y="2985587"/>
                    <a:pt x="287737" y="2933689"/>
                    <a:pt x="213597" y="2852134"/>
                  </a:cubicBezTo>
                  <a:cubicBezTo>
                    <a:pt x="202772" y="2840272"/>
                    <a:pt x="107650" y="2720386"/>
                    <a:pt x="100829" y="2709859"/>
                  </a:cubicBezTo>
                  <a:cubicBezTo>
                    <a:pt x="67392" y="2658998"/>
                    <a:pt x="67095" y="2625412"/>
                    <a:pt x="103572" y="2577073"/>
                  </a:cubicBezTo>
                  <a:cubicBezTo>
                    <a:pt x="119883" y="2555498"/>
                    <a:pt x="126333" y="2535035"/>
                    <a:pt x="120328" y="2507751"/>
                  </a:cubicBezTo>
                  <a:cubicBezTo>
                    <a:pt x="109874" y="2460524"/>
                    <a:pt x="142422" y="2431535"/>
                    <a:pt x="171559" y="2402250"/>
                  </a:cubicBezTo>
                  <a:cubicBezTo>
                    <a:pt x="182754" y="2391054"/>
                    <a:pt x="197879" y="2383492"/>
                    <a:pt x="203588" y="2367403"/>
                  </a:cubicBezTo>
                  <a:cubicBezTo>
                    <a:pt x="199065" y="2359100"/>
                    <a:pt x="192541" y="2362658"/>
                    <a:pt x="186980" y="2364215"/>
                  </a:cubicBezTo>
                  <a:cubicBezTo>
                    <a:pt x="163700" y="2370814"/>
                    <a:pt x="139827" y="2374892"/>
                    <a:pt x="115954" y="2378228"/>
                  </a:cubicBezTo>
                  <a:cubicBezTo>
                    <a:pt x="82368" y="2382899"/>
                    <a:pt x="60126" y="2364438"/>
                    <a:pt x="58421" y="2330630"/>
                  </a:cubicBezTo>
                  <a:cubicBezTo>
                    <a:pt x="57012" y="2302679"/>
                    <a:pt x="64352" y="2275766"/>
                    <a:pt x="72878" y="2249298"/>
                  </a:cubicBezTo>
                  <a:cubicBezTo>
                    <a:pt x="82739" y="2218529"/>
                    <a:pt x="81775" y="2216231"/>
                    <a:pt x="51451" y="2208224"/>
                  </a:cubicBezTo>
                  <a:cubicBezTo>
                    <a:pt x="38996" y="2204961"/>
                    <a:pt x="28023" y="2199475"/>
                    <a:pt x="17940" y="2191913"/>
                  </a:cubicBezTo>
                  <a:cubicBezTo>
                    <a:pt x="-373" y="2178048"/>
                    <a:pt x="-5414" y="2162553"/>
                    <a:pt x="6300" y="2142906"/>
                  </a:cubicBezTo>
                  <a:cubicBezTo>
                    <a:pt x="39441" y="2087004"/>
                    <a:pt x="83109" y="2046226"/>
                    <a:pt x="153914" y="2048896"/>
                  </a:cubicBezTo>
                  <a:cubicBezTo>
                    <a:pt x="175414" y="2049711"/>
                    <a:pt x="250741" y="2055865"/>
                    <a:pt x="269943" y="2059720"/>
                  </a:cubicBezTo>
                  <a:cubicBezTo>
                    <a:pt x="342824" y="2074252"/>
                    <a:pt x="416297" y="2086262"/>
                    <a:pt x="485248" y="2115845"/>
                  </a:cubicBezTo>
                  <a:cubicBezTo>
                    <a:pt x="498222" y="2121405"/>
                    <a:pt x="512383" y="2136233"/>
                    <a:pt x="524023" y="2130450"/>
                  </a:cubicBezTo>
                  <a:cubicBezTo>
                    <a:pt x="538703" y="2123184"/>
                    <a:pt x="525061" y="2104946"/>
                    <a:pt x="526618" y="2091378"/>
                  </a:cubicBezTo>
                  <a:cubicBezTo>
                    <a:pt x="530399" y="2059868"/>
                    <a:pt x="536479" y="2030138"/>
                    <a:pt x="557090" y="2004115"/>
                  </a:cubicBezTo>
                  <a:cubicBezTo>
                    <a:pt x="615142" y="1931086"/>
                    <a:pt x="614104" y="1930864"/>
                    <a:pt x="600091" y="1836557"/>
                  </a:cubicBezTo>
                  <a:cubicBezTo>
                    <a:pt x="579480" y="1697692"/>
                    <a:pt x="461152" y="1352345"/>
                    <a:pt x="445731" y="1312235"/>
                  </a:cubicBezTo>
                  <a:cubicBezTo>
                    <a:pt x="438984" y="1294738"/>
                    <a:pt x="431199" y="1288436"/>
                    <a:pt x="409995" y="1291328"/>
                  </a:cubicBezTo>
                  <a:cubicBezTo>
                    <a:pt x="330220" y="1302226"/>
                    <a:pt x="295312" y="1284568"/>
                    <a:pt x="247850" y="1210069"/>
                  </a:cubicBezTo>
                  <a:cubicBezTo>
                    <a:pt x="200388" y="1135570"/>
                    <a:pt x="151010" y="906797"/>
                    <a:pt x="125221" y="844334"/>
                  </a:cubicBezTo>
                  <a:cubicBezTo>
                    <a:pt x="99432" y="781871"/>
                    <a:pt x="101719" y="845743"/>
                    <a:pt x="93118" y="835289"/>
                  </a:cubicBezTo>
                  <a:cubicBezTo>
                    <a:pt x="92599" y="810007"/>
                    <a:pt x="101126" y="787543"/>
                    <a:pt x="114619" y="766635"/>
                  </a:cubicBezTo>
                  <a:cubicBezTo>
                    <a:pt x="112395" y="755217"/>
                    <a:pt x="117066" y="745727"/>
                    <a:pt x="122552" y="736311"/>
                  </a:cubicBezTo>
                  <a:cubicBezTo>
                    <a:pt x="140865" y="705247"/>
                    <a:pt x="152727" y="702503"/>
                    <a:pt x="182310" y="723559"/>
                  </a:cubicBezTo>
                  <a:cubicBezTo>
                    <a:pt x="257488" y="777163"/>
                    <a:pt x="331406" y="832249"/>
                    <a:pt x="397836" y="896677"/>
                  </a:cubicBezTo>
                  <a:cubicBezTo>
                    <a:pt x="401024" y="899791"/>
                    <a:pt x="404360" y="902831"/>
                    <a:pt x="407919" y="905500"/>
                  </a:cubicBezTo>
                  <a:cubicBezTo>
                    <a:pt x="429346" y="921959"/>
                    <a:pt x="440096" y="918623"/>
                    <a:pt x="443951" y="892081"/>
                  </a:cubicBezTo>
                  <a:cubicBezTo>
                    <a:pt x="461671" y="771602"/>
                    <a:pt x="480503" y="651346"/>
                    <a:pt x="498667" y="530942"/>
                  </a:cubicBezTo>
                  <a:cubicBezTo>
                    <a:pt x="501188" y="514112"/>
                    <a:pt x="499853" y="496986"/>
                    <a:pt x="496295" y="480156"/>
                  </a:cubicBezTo>
                  <a:cubicBezTo>
                    <a:pt x="489622" y="448646"/>
                    <a:pt x="484803" y="416840"/>
                    <a:pt x="481022" y="384737"/>
                  </a:cubicBezTo>
                  <a:cubicBezTo>
                    <a:pt x="476796" y="349224"/>
                    <a:pt x="486656" y="319493"/>
                    <a:pt x="510159" y="293396"/>
                  </a:cubicBezTo>
                  <a:cubicBezTo>
                    <a:pt x="538703" y="261664"/>
                    <a:pt x="572659" y="237197"/>
                    <a:pt x="610323" y="217550"/>
                  </a:cubicBezTo>
                  <a:cubicBezTo>
                    <a:pt x="752450" y="143335"/>
                    <a:pt x="903475" y="92772"/>
                    <a:pt x="1057613" y="50808"/>
                  </a:cubicBezTo>
                  <a:cubicBezTo>
                    <a:pt x="1119001" y="34052"/>
                    <a:pt x="1181057" y="19817"/>
                    <a:pt x="1244076" y="11069"/>
                  </a:cubicBezTo>
                  <a:cubicBezTo>
                    <a:pt x="1326817" y="-423"/>
                    <a:pt x="1410077" y="-5391"/>
                    <a:pt x="1492892" y="8177"/>
                  </a:cubicBezTo>
                  <a:cubicBezTo>
                    <a:pt x="1580378" y="22486"/>
                    <a:pt x="1648661" y="69269"/>
                    <a:pt x="1700115" y="140666"/>
                  </a:cubicBezTo>
                  <a:cubicBezTo>
                    <a:pt x="1767064" y="233564"/>
                    <a:pt x="1794569" y="340623"/>
                    <a:pt x="1809101" y="451760"/>
                  </a:cubicBezTo>
                  <a:cubicBezTo>
                    <a:pt x="1814291" y="491203"/>
                    <a:pt x="1827043" y="530794"/>
                    <a:pt x="1813772" y="571126"/>
                  </a:cubicBezTo>
                  <a:cubicBezTo>
                    <a:pt x="1813624" y="627547"/>
                    <a:pt x="1804875" y="685748"/>
                    <a:pt x="1816070" y="739796"/>
                  </a:cubicBezTo>
                  <a:cubicBezTo>
                    <a:pt x="1825264" y="783984"/>
                    <a:pt x="1845059" y="966518"/>
                    <a:pt x="1853586" y="995581"/>
                  </a:cubicBezTo>
                  <a:cubicBezTo>
                    <a:pt x="1854327" y="998102"/>
                    <a:pt x="1855513" y="1000622"/>
                    <a:pt x="1855735" y="1003217"/>
                  </a:cubicBezTo>
                  <a:cubicBezTo>
                    <a:pt x="1861593" y="1066608"/>
                    <a:pt x="1875234" y="1130294"/>
                    <a:pt x="1865374" y="1193684"/>
                  </a:cubicBezTo>
                  <a:cubicBezTo>
                    <a:pt x="1860332" y="1225936"/>
                    <a:pt x="1847284" y="1257594"/>
                    <a:pt x="1831418" y="1288436"/>
                  </a:cubicBezTo>
                  <a:cubicBezTo>
                    <a:pt x="1813253" y="1323801"/>
                    <a:pt x="1698632" y="1542367"/>
                    <a:pt x="1659560" y="1615841"/>
                  </a:cubicBezTo>
                  <a:cubicBezTo>
                    <a:pt x="1650292" y="1633264"/>
                    <a:pt x="1637466" y="1649204"/>
                    <a:pt x="1629014" y="1667665"/>
                  </a:cubicBezTo>
                  <a:cubicBezTo>
                    <a:pt x="1614186" y="1700287"/>
                    <a:pt x="1618338" y="1706737"/>
                    <a:pt x="1652072" y="1717562"/>
                  </a:cubicBezTo>
                  <a:cubicBezTo>
                    <a:pt x="1693145" y="1730981"/>
                    <a:pt x="1826747" y="1771387"/>
                    <a:pt x="1841056" y="1780729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01" name="자유형: 도형 200">
              <a:extLst>
                <a:ext uri="{FF2B5EF4-FFF2-40B4-BE49-F238E27FC236}">
                  <a16:creationId xmlns:a16="http://schemas.microsoft.com/office/drawing/2014/main" id="{67491667-9904-4C96-9214-799015867AC6}"/>
                </a:ext>
              </a:extLst>
            </p:cNvPr>
            <p:cNvSpPr/>
            <p:nvPr/>
          </p:nvSpPr>
          <p:spPr>
            <a:xfrm>
              <a:off x="295274" y="3670790"/>
              <a:ext cx="384638" cy="836090"/>
            </a:xfrm>
            <a:custGeom>
              <a:avLst/>
              <a:gdLst>
                <a:gd name="connsiteX0" fmla="*/ 405381 w 524376"/>
                <a:gd name="connsiteY0" fmla="*/ 0 h 1139836"/>
                <a:gd name="connsiteX1" fmla="*/ 431553 w 524376"/>
                <a:gd name="connsiteY1" fmla="*/ 56198 h 1139836"/>
                <a:gd name="connsiteX2" fmla="*/ 413388 w 524376"/>
                <a:gd name="connsiteY2" fmla="*/ 136122 h 1139836"/>
                <a:gd name="connsiteX3" fmla="*/ 436298 w 524376"/>
                <a:gd name="connsiteY3" fmla="*/ 172080 h 1139836"/>
                <a:gd name="connsiteX4" fmla="*/ 512885 w 524376"/>
                <a:gd name="connsiteY4" fmla="*/ 270984 h 1139836"/>
                <a:gd name="connsiteX5" fmla="*/ 451274 w 524376"/>
                <a:gd name="connsiteY5" fmla="*/ 322956 h 1139836"/>
                <a:gd name="connsiteX6" fmla="*/ 395521 w 524376"/>
                <a:gd name="connsiteY6" fmla="*/ 386865 h 1139836"/>
                <a:gd name="connsiteX7" fmla="*/ 395372 w 524376"/>
                <a:gd name="connsiteY7" fmla="*/ 402954 h 1139836"/>
                <a:gd name="connsiteX8" fmla="*/ 421692 w 524376"/>
                <a:gd name="connsiteY8" fmla="*/ 430163 h 1139836"/>
                <a:gd name="connsiteX9" fmla="*/ 461876 w 524376"/>
                <a:gd name="connsiteY9" fmla="*/ 429496 h 1139836"/>
                <a:gd name="connsiteX10" fmla="*/ 515925 w 524376"/>
                <a:gd name="connsiteY10" fmla="*/ 459301 h 1139836"/>
                <a:gd name="connsiteX11" fmla="*/ 510587 w 524376"/>
                <a:gd name="connsiteY11" fmla="*/ 538186 h 1139836"/>
                <a:gd name="connsiteX12" fmla="*/ 413907 w 524376"/>
                <a:gd name="connsiteY12" fmla="*/ 579853 h 1139836"/>
                <a:gd name="connsiteX13" fmla="*/ 389886 w 524376"/>
                <a:gd name="connsiteY13" fmla="*/ 605209 h 1139836"/>
                <a:gd name="connsiteX14" fmla="*/ 392407 w 524376"/>
                <a:gd name="connsiteY14" fmla="*/ 658220 h 1139836"/>
                <a:gd name="connsiteX15" fmla="*/ 440227 w 524376"/>
                <a:gd name="connsiteY15" fmla="*/ 673196 h 1139836"/>
                <a:gd name="connsiteX16" fmla="*/ 491681 w 524376"/>
                <a:gd name="connsiteY16" fmla="*/ 730507 h 1139836"/>
                <a:gd name="connsiteX17" fmla="*/ 448531 w 524376"/>
                <a:gd name="connsiteY17" fmla="*/ 785593 h 1139836"/>
                <a:gd name="connsiteX18" fmla="*/ 390034 w 524376"/>
                <a:gd name="connsiteY18" fmla="*/ 852023 h 1139836"/>
                <a:gd name="connsiteX19" fmla="*/ 379803 w 524376"/>
                <a:gd name="connsiteY19" fmla="*/ 1122043 h 1139836"/>
                <a:gd name="connsiteX20" fmla="*/ 368756 w 524376"/>
                <a:gd name="connsiteY20" fmla="*/ 1139837 h 1139836"/>
                <a:gd name="connsiteX21" fmla="*/ 262587 w 524376"/>
                <a:gd name="connsiteY21" fmla="*/ 1114184 h 1139836"/>
                <a:gd name="connsiteX22" fmla="*/ 181922 w 524376"/>
                <a:gd name="connsiteY22" fmla="*/ 1067550 h 1139836"/>
                <a:gd name="connsiteX23" fmla="*/ 122238 w 524376"/>
                <a:gd name="connsiteY23" fmla="*/ 952558 h 1139836"/>
                <a:gd name="connsiteX24" fmla="*/ 98439 w 524376"/>
                <a:gd name="connsiteY24" fmla="*/ 829929 h 1139836"/>
                <a:gd name="connsiteX25" fmla="*/ 31046 w 524376"/>
                <a:gd name="connsiteY25" fmla="*/ 666523 h 1139836"/>
                <a:gd name="connsiteX26" fmla="*/ 5022 w 524376"/>
                <a:gd name="connsiteY26" fmla="*/ 538483 h 1139836"/>
                <a:gd name="connsiteX27" fmla="*/ 66040 w 524376"/>
                <a:gd name="connsiteY27" fmla="*/ 474425 h 1139836"/>
                <a:gd name="connsiteX28" fmla="*/ 86725 w 524376"/>
                <a:gd name="connsiteY28" fmla="*/ 412963 h 1139836"/>
                <a:gd name="connsiteX29" fmla="*/ 139143 w 524376"/>
                <a:gd name="connsiteY29" fmla="*/ 249112 h 1139836"/>
                <a:gd name="connsiteX30" fmla="*/ 231596 w 524376"/>
                <a:gd name="connsiteY30" fmla="*/ 184536 h 1139836"/>
                <a:gd name="connsiteX31" fmla="*/ 271409 w 524376"/>
                <a:gd name="connsiteY31" fmla="*/ 103871 h 1139836"/>
                <a:gd name="connsiteX32" fmla="*/ 345476 w 524376"/>
                <a:gd name="connsiteY32" fmla="*/ 6450 h 1139836"/>
                <a:gd name="connsiteX33" fmla="*/ 405381 w 524376"/>
                <a:gd name="connsiteY33" fmla="*/ 0 h 113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4376" h="1139836">
                  <a:moveTo>
                    <a:pt x="405381" y="0"/>
                  </a:moveTo>
                  <a:cubicBezTo>
                    <a:pt x="428661" y="11937"/>
                    <a:pt x="436446" y="32548"/>
                    <a:pt x="431553" y="56198"/>
                  </a:cubicBezTo>
                  <a:cubicBezTo>
                    <a:pt x="425992" y="82815"/>
                    <a:pt x="425622" y="110395"/>
                    <a:pt x="413388" y="136122"/>
                  </a:cubicBezTo>
                  <a:cubicBezTo>
                    <a:pt x="402564" y="159031"/>
                    <a:pt x="411387" y="170004"/>
                    <a:pt x="436298" y="172080"/>
                  </a:cubicBezTo>
                  <a:cubicBezTo>
                    <a:pt x="492793" y="176677"/>
                    <a:pt x="523191" y="215971"/>
                    <a:pt x="512885" y="270984"/>
                  </a:cubicBezTo>
                  <a:cubicBezTo>
                    <a:pt x="508140" y="296191"/>
                    <a:pt x="481449" y="318730"/>
                    <a:pt x="451274" y="322956"/>
                  </a:cubicBezTo>
                  <a:cubicBezTo>
                    <a:pt x="395669" y="330667"/>
                    <a:pt x="395669" y="330667"/>
                    <a:pt x="395521" y="386865"/>
                  </a:cubicBezTo>
                  <a:cubicBezTo>
                    <a:pt x="395521" y="392203"/>
                    <a:pt x="396039" y="397690"/>
                    <a:pt x="395372" y="402954"/>
                  </a:cubicBezTo>
                  <a:cubicBezTo>
                    <a:pt x="392629" y="423343"/>
                    <a:pt x="399228" y="433203"/>
                    <a:pt x="421692" y="430163"/>
                  </a:cubicBezTo>
                  <a:cubicBezTo>
                    <a:pt x="434889" y="428384"/>
                    <a:pt x="448679" y="431350"/>
                    <a:pt x="461876" y="429496"/>
                  </a:cubicBezTo>
                  <a:cubicBezTo>
                    <a:pt x="487974" y="425789"/>
                    <a:pt x="506509" y="438096"/>
                    <a:pt x="515925" y="459301"/>
                  </a:cubicBezTo>
                  <a:cubicBezTo>
                    <a:pt x="527417" y="485176"/>
                    <a:pt x="528603" y="513497"/>
                    <a:pt x="510587" y="538186"/>
                  </a:cubicBezTo>
                  <a:cubicBezTo>
                    <a:pt x="486862" y="570660"/>
                    <a:pt x="449050" y="574218"/>
                    <a:pt x="413907" y="579853"/>
                  </a:cubicBezTo>
                  <a:cubicBezTo>
                    <a:pt x="396114" y="582745"/>
                    <a:pt x="388255" y="586452"/>
                    <a:pt x="389886" y="605209"/>
                  </a:cubicBezTo>
                  <a:cubicBezTo>
                    <a:pt x="391443" y="622929"/>
                    <a:pt x="385734" y="643095"/>
                    <a:pt x="392407" y="658220"/>
                  </a:cubicBezTo>
                  <a:cubicBezTo>
                    <a:pt x="400043" y="675420"/>
                    <a:pt x="423916" y="668155"/>
                    <a:pt x="440227" y="673196"/>
                  </a:cubicBezTo>
                  <a:cubicBezTo>
                    <a:pt x="469883" y="682390"/>
                    <a:pt x="487825" y="699145"/>
                    <a:pt x="491681" y="730507"/>
                  </a:cubicBezTo>
                  <a:cubicBezTo>
                    <a:pt x="495610" y="762758"/>
                    <a:pt x="481227" y="781589"/>
                    <a:pt x="448531" y="785593"/>
                  </a:cubicBezTo>
                  <a:cubicBezTo>
                    <a:pt x="390034" y="792711"/>
                    <a:pt x="388996" y="792785"/>
                    <a:pt x="390034" y="852023"/>
                  </a:cubicBezTo>
                  <a:cubicBezTo>
                    <a:pt x="391591" y="942252"/>
                    <a:pt x="380248" y="1031888"/>
                    <a:pt x="379803" y="1122043"/>
                  </a:cubicBezTo>
                  <a:cubicBezTo>
                    <a:pt x="379729" y="1130272"/>
                    <a:pt x="380173" y="1138725"/>
                    <a:pt x="368756" y="1139837"/>
                  </a:cubicBezTo>
                  <a:cubicBezTo>
                    <a:pt x="332798" y="1133609"/>
                    <a:pt x="297284" y="1125528"/>
                    <a:pt x="262587" y="1114184"/>
                  </a:cubicBezTo>
                  <a:cubicBezTo>
                    <a:pt x="232560" y="1104323"/>
                    <a:pt x="206166" y="1089940"/>
                    <a:pt x="181922" y="1067550"/>
                  </a:cubicBezTo>
                  <a:cubicBezTo>
                    <a:pt x="147224" y="1035521"/>
                    <a:pt x="137586" y="992519"/>
                    <a:pt x="122238" y="952558"/>
                  </a:cubicBezTo>
                  <a:cubicBezTo>
                    <a:pt x="107410" y="913782"/>
                    <a:pt x="102665" y="871819"/>
                    <a:pt x="98439" y="829929"/>
                  </a:cubicBezTo>
                  <a:cubicBezTo>
                    <a:pt x="92360" y="769653"/>
                    <a:pt x="72490" y="714048"/>
                    <a:pt x="31046" y="666523"/>
                  </a:cubicBezTo>
                  <a:cubicBezTo>
                    <a:pt x="-687" y="630195"/>
                    <a:pt x="-5506" y="582671"/>
                    <a:pt x="5022" y="538483"/>
                  </a:cubicBezTo>
                  <a:cubicBezTo>
                    <a:pt x="11769" y="510161"/>
                    <a:pt x="40610" y="490143"/>
                    <a:pt x="66040" y="474425"/>
                  </a:cubicBezTo>
                  <a:cubicBezTo>
                    <a:pt x="98588" y="454333"/>
                    <a:pt x="103481" y="445362"/>
                    <a:pt x="86725" y="412963"/>
                  </a:cubicBezTo>
                  <a:cubicBezTo>
                    <a:pt x="52620" y="346755"/>
                    <a:pt x="71749" y="284625"/>
                    <a:pt x="139143" y="249112"/>
                  </a:cubicBezTo>
                  <a:cubicBezTo>
                    <a:pt x="172802" y="231393"/>
                    <a:pt x="200086" y="205073"/>
                    <a:pt x="231596" y="184536"/>
                  </a:cubicBezTo>
                  <a:cubicBezTo>
                    <a:pt x="259398" y="166371"/>
                    <a:pt x="260807" y="132119"/>
                    <a:pt x="271409" y="103871"/>
                  </a:cubicBezTo>
                  <a:cubicBezTo>
                    <a:pt x="286460" y="63761"/>
                    <a:pt x="302771" y="26320"/>
                    <a:pt x="345476" y="6450"/>
                  </a:cubicBezTo>
                  <a:cubicBezTo>
                    <a:pt x="365790" y="-3262"/>
                    <a:pt x="385586" y="3188"/>
                    <a:pt x="405381" y="0"/>
                  </a:cubicBezTo>
                  <a:close/>
                </a:path>
              </a:pathLst>
            </a:custGeom>
            <a:solidFill>
              <a:srgbClr val="FDC68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02" name="그룹 201">
              <a:extLst>
                <a:ext uri="{FF2B5EF4-FFF2-40B4-BE49-F238E27FC236}">
                  <a16:creationId xmlns:a16="http://schemas.microsoft.com/office/drawing/2014/main" id="{66ECB659-9C06-4220-A86D-76F0FFC5C189}"/>
                </a:ext>
              </a:extLst>
            </p:cNvPr>
            <p:cNvGrpSpPr/>
            <p:nvPr/>
          </p:nvGrpSpPr>
          <p:grpSpPr>
            <a:xfrm flipH="1">
              <a:off x="1606479" y="1063756"/>
              <a:ext cx="2462144" cy="2061784"/>
              <a:chOff x="5993622" y="3666659"/>
              <a:chExt cx="1427229" cy="1195153"/>
            </a:xfrm>
          </p:grpSpPr>
          <p:sp>
            <p:nvSpPr>
              <p:cNvPr id="203" name="Freeform: Shape 93">
                <a:extLst>
                  <a:ext uri="{FF2B5EF4-FFF2-40B4-BE49-F238E27FC236}">
                    <a16:creationId xmlns:a16="http://schemas.microsoft.com/office/drawing/2014/main" id="{86869DB6-8C41-4EC2-AF8C-47A3E8CFC11F}"/>
                  </a:ext>
                </a:extLst>
              </p:cNvPr>
              <p:cNvSpPr/>
              <p:nvPr/>
            </p:nvSpPr>
            <p:spPr>
              <a:xfrm>
                <a:off x="5993622" y="3666659"/>
                <a:ext cx="1427229" cy="874269"/>
              </a:xfrm>
              <a:custGeom>
                <a:avLst/>
                <a:gdLst>
                  <a:gd name="connsiteX0" fmla="*/ 2185699 w 2832111"/>
                  <a:gd name="connsiteY0" fmla="*/ 580067 h 1734850"/>
                  <a:gd name="connsiteX1" fmla="*/ 1082858 w 2832111"/>
                  <a:gd name="connsiteY1" fmla="*/ 10111 h 1734850"/>
                  <a:gd name="connsiteX2" fmla="*/ 1024936 w 2832111"/>
                  <a:gd name="connsiteY2" fmla="*/ 10883 h 1734850"/>
                  <a:gd name="connsiteX3" fmla="*/ 19405 w 2832111"/>
                  <a:gd name="connsiteY3" fmla="*/ 802488 h 1734850"/>
                  <a:gd name="connsiteX4" fmla="*/ 24039 w 2832111"/>
                  <a:gd name="connsiteY4" fmla="*/ 843420 h 1734850"/>
                  <a:gd name="connsiteX5" fmla="*/ 543795 w 2832111"/>
                  <a:gd name="connsiteY5" fmla="*/ 1074337 h 1734850"/>
                  <a:gd name="connsiteX6" fmla="*/ 563874 w 2832111"/>
                  <a:gd name="connsiteY6" fmla="*/ 1109090 h 1734850"/>
                  <a:gd name="connsiteX7" fmla="*/ 548429 w 2832111"/>
                  <a:gd name="connsiteY7" fmla="*/ 1211806 h 1734850"/>
                  <a:gd name="connsiteX8" fmla="*/ 543022 w 2832111"/>
                  <a:gd name="connsiteY8" fmla="*/ 1407197 h 1734850"/>
                  <a:gd name="connsiteX9" fmla="*/ 724512 w 2832111"/>
                  <a:gd name="connsiteY9" fmla="*/ 1298303 h 1734850"/>
                  <a:gd name="connsiteX10" fmla="*/ 1208743 w 2832111"/>
                  <a:gd name="connsiteY10" fmla="*/ 1228796 h 1734850"/>
                  <a:gd name="connsiteX11" fmla="*/ 1538514 w 2832111"/>
                  <a:gd name="connsiteY11" fmla="*/ 1306026 h 1734850"/>
                  <a:gd name="connsiteX12" fmla="*/ 1899949 w 2832111"/>
                  <a:gd name="connsiteY12" fmla="*/ 1596410 h 1734850"/>
                  <a:gd name="connsiteX13" fmla="*/ 1981040 w 2832111"/>
                  <a:gd name="connsiteY13" fmla="*/ 1713027 h 1734850"/>
                  <a:gd name="connsiteX14" fmla="*/ 2018110 w 2832111"/>
                  <a:gd name="connsiteY14" fmla="*/ 1726156 h 1734850"/>
                  <a:gd name="connsiteX15" fmla="*/ 2076805 w 2832111"/>
                  <a:gd name="connsiteY15" fmla="*/ 1440406 h 1734850"/>
                  <a:gd name="connsiteX16" fmla="*/ 2150173 w 2832111"/>
                  <a:gd name="connsiteY16" fmla="*/ 1320700 h 1734850"/>
                  <a:gd name="connsiteX17" fmla="*/ 2832112 w 2832111"/>
                  <a:gd name="connsiteY17" fmla="*/ 916016 h 1734850"/>
                  <a:gd name="connsiteX18" fmla="*/ 2185699 w 2832111"/>
                  <a:gd name="connsiteY18" fmla="*/ 580067 h 173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32111" h="1734850">
                    <a:moveTo>
                      <a:pt x="2185699" y="580067"/>
                    </a:moveTo>
                    <a:cubicBezTo>
                      <a:pt x="2181837" y="579294"/>
                      <a:pt x="1446610" y="199324"/>
                      <a:pt x="1082858" y="10111"/>
                    </a:cubicBezTo>
                    <a:cubicBezTo>
                      <a:pt x="1062006" y="-701"/>
                      <a:pt x="1046560" y="-6107"/>
                      <a:pt x="1024936" y="10883"/>
                    </a:cubicBezTo>
                    <a:cubicBezTo>
                      <a:pt x="690531" y="275781"/>
                      <a:pt x="355354" y="539135"/>
                      <a:pt x="19405" y="802488"/>
                    </a:cubicBezTo>
                    <a:cubicBezTo>
                      <a:pt x="-5309" y="821796"/>
                      <a:pt x="-9170" y="828746"/>
                      <a:pt x="24039" y="843420"/>
                    </a:cubicBezTo>
                    <a:cubicBezTo>
                      <a:pt x="197806" y="919105"/>
                      <a:pt x="370800" y="997107"/>
                      <a:pt x="543795" y="1074337"/>
                    </a:cubicBezTo>
                    <a:cubicBezTo>
                      <a:pt x="560013" y="1081287"/>
                      <a:pt x="568508" y="1088238"/>
                      <a:pt x="563874" y="1109090"/>
                    </a:cubicBezTo>
                    <a:cubicBezTo>
                      <a:pt x="556152" y="1143071"/>
                      <a:pt x="552290" y="1177052"/>
                      <a:pt x="548429" y="1211806"/>
                    </a:cubicBezTo>
                    <a:cubicBezTo>
                      <a:pt x="541478" y="1276679"/>
                      <a:pt x="533755" y="1341552"/>
                      <a:pt x="543022" y="1407197"/>
                    </a:cubicBezTo>
                    <a:cubicBezTo>
                      <a:pt x="583182" y="1367037"/>
                      <a:pt x="706749" y="1306026"/>
                      <a:pt x="724512" y="1298303"/>
                    </a:cubicBezTo>
                    <a:cubicBezTo>
                      <a:pt x="865843" y="1231885"/>
                      <a:pt x="1069729" y="1219529"/>
                      <a:pt x="1208743" y="1228796"/>
                    </a:cubicBezTo>
                    <a:cubicBezTo>
                      <a:pt x="1306824" y="1234975"/>
                      <a:pt x="1467462" y="1278996"/>
                      <a:pt x="1538514" y="1306026"/>
                    </a:cubicBezTo>
                    <a:cubicBezTo>
                      <a:pt x="1617288" y="1336146"/>
                      <a:pt x="1859017" y="1524586"/>
                      <a:pt x="1899949" y="1596410"/>
                    </a:cubicBezTo>
                    <a:cubicBezTo>
                      <a:pt x="1923890" y="1637342"/>
                      <a:pt x="1953237" y="1674412"/>
                      <a:pt x="1981040" y="1713027"/>
                    </a:cubicBezTo>
                    <a:cubicBezTo>
                      <a:pt x="1989535" y="1725383"/>
                      <a:pt x="1997258" y="1747008"/>
                      <a:pt x="2018110" y="1726156"/>
                    </a:cubicBezTo>
                    <a:cubicBezTo>
                      <a:pt x="2040507" y="1631935"/>
                      <a:pt x="2061359" y="1536171"/>
                      <a:pt x="2076805" y="1440406"/>
                    </a:cubicBezTo>
                    <a:cubicBezTo>
                      <a:pt x="2085300" y="1388662"/>
                      <a:pt x="2096112" y="1342324"/>
                      <a:pt x="2150173" y="1320700"/>
                    </a:cubicBezTo>
                    <a:cubicBezTo>
                      <a:pt x="2153262" y="1319155"/>
                      <a:pt x="2737891" y="970077"/>
                      <a:pt x="2832112" y="916016"/>
                    </a:cubicBezTo>
                    <a:cubicBezTo>
                      <a:pt x="2621274" y="807122"/>
                      <a:pt x="2194194" y="593196"/>
                      <a:pt x="2185699" y="580067"/>
                    </a:cubicBezTo>
                    <a:close/>
                  </a:path>
                </a:pathLst>
              </a:custGeom>
              <a:solidFill>
                <a:srgbClr val="170B00"/>
              </a:solidFill>
              <a:ln w="7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94">
                <a:extLst>
                  <a:ext uri="{FF2B5EF4-FFF2-40B4-BE49-F238E27FC236}">
                    <a16:creationId xmlns:a16="http://schemas.microsoft.com/office/drawing/2014/main" id="{57D16573-58A9-45B0-AC0F-E1D4FF2781C3}"/>
                  </a:ext>
                </a:extLst>
              </p:cNvPr>
              <p:cNvSpPr/>
              <p:nvPr/>
            </p:nvSpPr>
            <p:spPr>
              <a:xfrm>
                <a:off x="7036927" y="3959298"/>
                <a:ext cx="111546" cy="902514"/>
              </a:xfrm>
              <a:custGeom>
                <a:avLst/>
                <a:gdLst>
                  <a:gd name="connsiteX0" fmla="*/ 18886 w 221345"/>
                  <a:gd name="connsiteY0" fmla="*/ 1774880 h 1790897"/>
                  <a:gd name="connsiteX1" fmla="*/ 351 w 221345"/>
                  <a:gd name="connsiteY1" fmla="*/ 1751711 h 1790897"/>
                  <a:gd name="connsiteX2" fmla="*/ 104612 w 221345"/>
                  <a:gd name="connsiteY2" fmla="*/ 314465 h 1790897"/>
                  <a:gd name="connsiteX3" fmla="*/ 92255 w 221345"/>
                  <a:gd name="connsiteY3" fmla="*/ 280484 h 1790897"/>
                  <a:gd name="connsiteX4" fmla="*/ 71403 w 221345"/>
                  <a:gd name="connsiteY4" fmla="*/ 133748 h 1790897"/>
                  <a:gd name="connsiteX5" fmla="*/ 115424 w 221345"/>
                  <a:gd name="connsiteY5" fmla="*/ 140 h 1790897"/>
                  <a:gd name="connsiteX6" fmla="*/ 141682 w 221345"/>
                  <a:gd name="connsiteY6" fmla="*/ 16359 h 1790897"/>
                  <a:gd name="connsiteX7" fmla="*/ 192653 w 221345"/>
                  <a:gd name="connsiteY7" fmla="*/ 97450 h 1790897"/>
                  <a:gd name="connsiteX8" fmla="*/ 208099 w 221345"/>
                  <a:gd name="connsiteY8" fmla="*/ 220245 h 1790897"/>
                  <a:gd name="connsiteX9" fmla="*/ 172574 w 221345"/>
                  <a:gd name="connsiteY9" fmla="*/ 535342 h 1790897"/>
                  <a:gd name="connsiteX10" fmla="*/ 188020 w 221345"/>
                  <a:gd name="connsiteY10" fmla="*/ 1744760 h 1790897"/>
                  <a:gd name="connsiteX11" fmla="*/ 140909 w 221345"/>
                  <a:gd name="connsiteY11" fmla="*/ 1788781 h 1790897"/>
                  <a:gd name="connsiteX12" fmla="*/ 18886 w 221345"/>
                  <a:gd name="connsiteY12" fmla="*/ 1774880 h 179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345" h="1790897">
                    <a:moveTo>
                      <a:pt x="18886" y="1774880"/>
                    </a:moveTo>
                    <a:cubicBezTo>
                      <a:pt x="1896" y="1773335"/>
                      <a:pt x="-1193" y="1769473"/>
                      <a:pt x="351" y="1751711"/>
                    </a:cubicBezTo>
                    <a:cubicBezTo>
                      <a:pt x="6530" y="1688382"/>
                      <a:pt x="95344" y="453479"/>
                      <a:pt x="104612" y="314465"/>
                    </a:cubicBezTo>
                    <a:cubicBezTo>
                      <a:pt x="105384" y="299792"/>
                      <a:pt x="102295" y="289752"/>
                      <a:pt x="92255" y="280484"/>
                    </a:cubicBezTo>
                    <a:cubicBezTo>
                      <a:pt x="44372" y="237236"/>
                      <a:pt x="45145" y="187036"/>
                      <a:pt x="71403" y="133748"/>
                    </a:cubicBezTo>
                    <a:cubicBezTo>
                      <a:pt x="92255" y="91271"/>
                      <a:pt x="115424" y="49567"/>
                      <a:pt x="115424" y="140"/>
                    </a:cubicBezTo>
                    <a:cubicBezTo>
                      <a:pt x="128553" y="-1404"/>
                      <a:pt x="133186" y="10180"/>
                      <a:pt x="141682" y="16359"/>
                    </a:cubicBezTo>
                    <a:cubicBezTo>
                      <a:pt x="157900" y="44161"/>
                      <a:pt x="174118" y="71192"/>
                      <a:pt x="192653" y="97450"/>
                    </a:cubicBezTo>
                    <a:cubicBezTo>
                      <a:pt x="218911" y="134520"/>
                      <a:pt x="233585" y="177769"/>
                      <a:pt x="208099" y="220245"/>
                    </a:cubicBezTo>
                    <a:cubicBezTo>
                      <a:pt x="147088" y="320644"/>
                      <a:pt x="169484" y="429538"/>
                      <a:pt x="172574" y="535342"/>
                    </a:cubicBezTo>
                    <a:cubicBezTo>
                      <a:pt x="174118" y="583997"/>
                      <a:pt x="184158" y="1674481"/>
                      <a:pt x="188020" y="1744760"/>
                    </a:cubicBezTo>
                    <a:cubicBezTo>
                      <a:pt x="190337" y="1783375"/>
                      <a:pt x="177207" y="1796504"/>
                      <a:pt x="140909" y="1788781"/>
                    </a:cubicBezTo>
                    <a:cubicBezTo>
                      <a:pt x="133959" y="1787236"/>
                      <a:pt x="52868" y="1777196"/>
                      <a:pt x="18886" y="1774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19" name="그룹 218">
            <a:extLst>
              <a:ext uri="{FF2B5EF4-FFF2-40B4-BE49-F238E27FC236}">
                <a16:creationId xmlns:a16="http://schemas.microsoft.com/office/drawing/2014/main" id="{A1FEB5D6-4C20-4C51-A85D-8FC16F5F4600}"/>
              </a:ext>
            </a:extLst>
          </p:cNvPr>
          <p:cNvGrpSpPr/>
          <p:nvPr/>
        </p:nvGrpSpPr>
        <p:grpSpPr>
          <a:xfrm>
            <a:off x="6771815" y="4312704"/>
            <a:ext cx="1668567" cy="2317582"/>
            <a:chOff x="9238103" y="3424490"/>
            <a:chExt cx="1999368" cy="2777053"/>
          </a:xfrm>
          <a:effectLst/>
        </p:grpSpPr>
        <p:grpSp>
          <p:nvGrpSpPr>
            <p:cNvPr id="220" name="그룹 219">
              <a:extLst>
                <a:ext uri="{FF2B5EF4-FFF2-40B4-BE49-F238E27FC236}">
                  <a16:creationId xmlns:a16="http://schemas.microsoft.com/office/drawing/2014/main" id="{D6767A49-E305-4257-A7B6-2862E28FB7FC}"/>
                </a:ext>
              </a:extLst>
            </p:cNvPr>
            <p:cNvGrpSpPr/>
            <p:nvPr/>
          </p:nvGrpSpPr>
          <p:grpSpPr>
            <a:xfrm flipH="1">
              <a:off x="9238103" y="5736960"/>
              <a:ext cx="1738952" cy="464583"/>
              <a:chOff x="972634" y="5913280"/>
              <a:chExt cx="1466941" cy="391912"/>
            </a:xfrm>
          </p:grpSpPr>
          <p:sp>
            <p:nvSpPr>
              <p:cNvPr id="226" name="자유형: 도형 225">
                <a:extLst>
                  <a:ext uri="{FF2B5EF4-FFF2-40B4-BE49-F238E27FC236}">
                    <a16:creationId xmlns:a16="http://schemas.microsoft.com/office/drawing/2014/main" id="{E5DB20A6-A3C7-45F8-8101-1B9D160C508D}"/>
                  </a:ext>
                </a:extLst>
              </p:cNvPr>
              <p:cNvSpPr/>
              <p:nvPr/>
            </p:nvSpPr>
            <p:spPr>
              <a:xfrm flipH="1">
                <a:off x="972634" y="5913280"/>
                <a:ext cx="1466941" cy="391912"/>
              </a:xfrm>
              <a:custGeom>
                <a:avLst/>
                <a:gdLst>
                  <a:gd name="connsiteX0" fmla="*/ 1364856 w 1466941"/>
                  <a:gd name="connsiteY0" fmla="*/ 68150 h 391912"/>
                  <a:gd name="connsiteX1" fmla="*/ 1364856 w 1466941"/>
                  <a:gd name="connsiteY1" fmla="*/ 323896 h 391912"/>
                  <a:gd name="connsiteX2" fmla="*/ 174208 w 1466941"/>
                  <a:gd name="connsiteY2" fmla="*/ 323896 h 391912"/>
                  <a:gd name="connsiteX3" fmla="*/ 174208 w 1466941"/>
                  <a:gd name="connsiteY3" fmla="*/ 323750 h 391912"/>
                  <a:gd name="connsiteX4" fmla="*/ 103272 w 1466941"/>
                  <a:gd name="connsiteY4" fmla="*/ 323750 h 391912"/>
                  <a:gd name="connsiteX5" fmla="*/ 75759 w 1466941"/>
                  <a:gd name="connsiteY5" fmla="*/ 296237 h 391912"/>
                  <a:gd name="connsiteX6" fmla="*/ 75759 w 1466941"/>
                  <a:gd name="connsiteY6" fmla="*/ 95663 h 391912"/>
                  <a:gd name="connsiteX7" fmla="*/ 103272 w 1466941"/>
                  <a:gd name="connsiteY7" fmla="*/ 68150 h 391912"/>
                  <a:gd name="connsiteX8" fmla="*/ 174208 w 1466941"/>
                  <a:gd name="connsiteY8" fmla="*/ 68150 h 391912"/>
                  <a:gd name="connsiteX9" fmla="*/ 442035 w 1466941"/>
                  <a:gd name="connsiteY9" fmla="*/ 68150 h 391912"/>
                  <a:gd name="connsiteX10" fmla="*/ 1404882 w 1466941"/>
                  <a:gd name="connsiteY10" fmla="*/ 0 h 391912"/>
                  <a:gd name="connsiteX11" fmla="*/ 63813 w 1466941"/>
                  <a:gd name="connsiteY11" fmla="*/ 0 h 391912"/>
                  <a:gd name="connsiteX12" fmla="*/ 0 w 1466941"/>
                  <a:gd name="connsiteY12" fmla="*/ 77328 h 391912"/>
                  <a:gd name="connsiteX13" fmla="*/ 0 w 1466941"/>
                  <a:gd name="connsiteY13" fmla="*/ 314584 h 391912"/>
                  <a:gd name="connsiteX14" fmla="*/ 63813 w 1466941"/>
                  <a:gd name="connsiteY14" fmla="*/ 391912 h 391912"/>
                  <a:gd name="connsiteX15" fmla="*/ 1404882 w 1466941"/>
                  <a:gd name="connsiteY15" fmla="*/ 391912 h 391912"/>
                  <a:gd name="connsiteX16" fmla="*/ 1450005 w 1466941"/>
                  <a:gd name="connsiteY16" fmla="*/ 369263 h 391912"/>
                  <a:gd name="connsiteX17" fmla="*/ 1466940 w 1466941"/>
                  <a:gd name="connsiteY17" fmla="*/ 319718 h 391912"/>
                  <a:gd name="connsiteX18" fmla="*/ 1385452 w 1466941"/>
                  <a:gd name="connsiteY18" fmla="*/ 319718 h 391912"/>
                  <a:gd name="connsiteX19" fmla="*/ 1364140 w 1466941"/>
                  <a:gd name="connsiteY19" fmla="*/ 264245 h 391912"/>
                  <a:gd name="connsiteX20" fmla="*/ 1363441 w 1466941"/>
                  <a:gd name="connsiteY20" fmla="*/ 127726 h 391912"/>
                  <a:gd name="connsiteX21" fmla="*/ 1383686 w 1466941"/>
                  <a:gd name="connsiteY21" fmla="*/ 72196 h 391912"/>
                  <a:gd name="connsiteX22" fmla="*/ 1466941 w 1466941"/>
                  <a:gd name="connsiteY22" fmla="*/ 72196 h 391912"/>
                  <a:gd name="connsiteX23" fmla="*/ 1450005 w 1466941"/>
                  <a:gd name="connsiteY23" fmla="*/ 22649 h 391912"/>
                  <a:gd name="connsiteX24" fmla="*/ 1404882 w 1466941"/>
                  <a:gd name="connsiteY24" fmla="*/ 0 h 391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66941" h="391912">
                    <a:moveTo>
                      <a:pt x="1364856" y="68150"/>
                    </a:moveTo>
                    <a:cubicBezTo>
                      <a:pt x="1319792" y="165616"/>
                      <a:pt x="1322044" y="235593"/>
                      <a:pt x="1364856" y="323896"/>
                    </a:cubicBezTo>
                    <a:lnTo>
                      <a:pt x="174208" y="323896"/>
                    </a:lnTo>
                    <a:lnTo>
                      <a:pt x="174208" y="323750"/>
                    </a:lnTo>
                    <a:lnTo>
                      <a:pt x="103272" y="323750"/>
                    </a:lnTo>
                    <a:cubicBezTo>
                      <a:pt x="88077" y="323750"/>
                      <a:pt x="75759" y="311432"/>
                      <a:pt x="75759" y="296237"/>
                    </a:cubicBezTo>
                    <a:lnTo>
                      <a:pt x="75759" y="95663"/>
                    </a:lnTo>
                    <a:cubicBezTo>
                      <a:pt x="75759" y="80468"/>
                      <a:pt x="88077" y="68150"/>
                      <a:pt x="103272" y="68150"/>
                    </a:cubicBezTo>
                    <a:lnTo>
                      <a:pt x="174208" y="68150"/>
                    </a:lnTo>
                    <a:lnTo>
                      <a:pt x="442035" y="68150"/>
                    </a:lnTo>
                    <a:close/>
                    <a:moveTo>
                      <a:pt x="1404882" y="0"/>
                    </a:moveTo>
                    <a:lnTo>
                      <a:pt x="63813" y="0"/>
                    </a:lnTo>
                    <a:cubicBezTo>
                      <a:pt x="28570" y="0"/>
                      <a:pt x="0" y="34621"/>
                      <a:pt x="0" y="77328"/>
                    </a:cubicBezTo>
                    <a:lnTo>
                      <a:pt x="0" y="314584"/>
                    </a:lnTo>
                    <a:cubicBezTo>
                      <a:pt x="0" y="357291"/>
                      <a:pt x="28570" y="391912"/>
                      <a:pt x="63813" y="391912"/>
                    </a:cubicBezTo>
                    <a:lnTo>
                      <a:pt x="1404882" y="391912"/>
                    </a:lnTo>
                    <a:cubicBezTo>
                      <a:pt x="1422504" y="391912"/>
                      <a:pt x="1438457" y="383257"/>
                      <a:pt x="1450005" y="369263"/>
                    </a:cubicBezTo>
                    <a:lnTo>
                      <a:pt x="1466940" y="319718"/>
                    </a:lnTo>
                    <a:lnTo>
                      <a:pt x="1385452" y="319718"/>
                    </a:lnTo>
                    <a:lnTo>
                      <a:pt x="1364140" y="264245"/>
                    </a:lnTo>
                    <a:cubicBezTo>
                      <a:pt x="1351928" y="218950"/>
                      <a:pt x="1351384" y="175552"/>
                      <a:pt x="1363441" y="127726"/>
                    </a:cubicBezTo>
                    <a:lnTo>
                      <a:pt x="1383686" y="72196"/>
                    </a:lnTo>
                    <a:lnTo>
                      <a:pt x="1466941" y="72196"/>
                    </a:lnTo>
                    <a:lnTo>
                      <a:pt x="1450005" y="22649"/>
                    </a:lnTo>
                    <a:cubicBezTo>
                      <a:pt x="1438457" y="8656"/>
                      <a:pt x="1422504" y="0"/>
                      <a:pt x="14048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7" name="자유형: 도형 226">
                <a:extLst>
                  <a:ext uri="{FF2B5EF4-FFF2-40B4-BE49-F238E27FC236}">
                    <a16:creationId xmlns:a16="http://schemas.microsoft.com/office/drawing/2014/main" id="{16FB0165-5828-4AE2-8AD8-8B01096B9316}"/>
                  </a:ext>
                </a:extLst>
              </p:cNvPr>
              <p:cNvSpPr/>
              <p:nvPr/>
            </p:nvSpPr>
            <p:spPr>
              <a:xfrm flipH="1">
                <a:off x="1077955" y="5981363"/>
                <a:ext cx="1289097" cy="255746"/>
              </a:xfrm>
              <a:custGeom>
                <a:avLst/>
                <a:gdLst>
                  <a:gd name="connsiteX0" fmla="*/ 1289097 w 1289097"/>
                  <a:gd name="connsiteY0" fmla="*/ 0 h 255746"/>
                  <a:gd name="connsiteX1" fmla="*/ 366276 w 1289097"/>
                  <a:gd name="connsiteY1" fmla="*/ 0 h 255746"/>
                  <a:gd name="connsiteX2" fmla="*/ 98449 w 1289097"/>
                  <a:gd name="connsiteY2" fmla="*/ 0 h 255746"/>
                  <a:gd name="connsiteX3" fmla="*/ 27513 w 1289097"/>
                  <a:gd name="connsiteY3" fmla="*/ 0 h 255746"/>
                  <a:gd name="connsiteX4" fmla="*/ 0 w 1289097"/>
                  <a:gd name="connsiteY4" fmla="*/ 27513 h 255746"/>
                  <a:gd name="connsiteX5" fmla="*/ 0 w 1289097"/>
                  <a:gd name="connsiteY5" fmla="*/ 228087 h 255746"/>
                  <a:gd name="connsiteX6" fmla="*/ 27513 w 1289097"/>
                  <a:gd name="connsiteY6" fmla="*/ 255600 h 255746"/>
                  <a:gd name="connsiteX7" fmla="*/ 98449 w 1289097"/>
                  <a:gd name="connsiteY7" fmla="*/ 255600 h 255746"/>
                  <a:gd name="connsiteX8" fmla="*/ 98449 w 1289097"/>
                  <a:gd name="connsiteY8" fmla="*/ 255746 h 255746"/>
                  <a:gd name="connsiteX9" fmla="*/ 1289097 w 1289097"/>
                  <a:gd name="connsiteY9" fmla="*/ 255746 h 255746"/>
                  <a:gd name="connsiteX10" fmla="*/ 1289097 w 1289097"/>
                  <a:gd name="connsiteY10" fmla="*/ 0 h 255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89097" h="255746">
                    <a:moveTo>
                      <a:pt x="1289097" y="0"/>
                    </a:moveTo>
                    <a:lnTo>
                      <a:pt x="366276" y="0"/>
                    </a:lnTo>
                    <a:lnTo>
                      <a:pt x="98449" y="0"/>
                    </a:lnTo>
                    <a:lnTo>
                      <a:pt x="27513" y="0"/>
                    </a:lnTo>
                    <a:cubicBezTo>
                      <a:pt x="12318" y="0"/>
                      <a:pt x="0" y="12318"/>
                      <a:pt x="0" y="27513"/>
                    </a:cubicBezTo>
                    <a:lnTo>
                      <a:pt x="0" y="228087"/>
                    </a:lnTo>
                    <a:cubicBezTo>
                      <a:pt x="0" y="243282"/>
                      <a:pt x="12318" y="255600"/>
                      <a:pt x="27513" y="255600"/>
                    </a:cubicBezTo>
                    <a:lnTo>
                      <a:pt x="98449" y="255600"/>
                    </a:lnTo>
                    <a:lnTo>
                      <a:pt x="98449" y="255746"/>
                    </a:lnTo>
                    <a:lnTo>
                      <a:pt x="1289097" y="255746"/>
                    </a:lnTo>
                    <a:cubicBezTo>
                      <a:pt x="1246285" y="167443"/>
                      <a:pt x="1244033" y="97466"/>
                      <a:pt x="12890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221" name="자유형: 도형 220">
              <a:extLst>
                <a:ext uri="{FF2B5EF4-FFF2-40B4-BE49-F238E27FC236}">
                  <a16:creationId xmlns:a16="http://schemas.microsoft.com/office/drawing/2014/main" id="{5BAF97B3-8146-4C21-B561-29D6AE18A0A5}"/>
                </a:ext>
              </a:extLst>
            </p:cNvPr>
            <p:cNvSpPr/>
            <p:nvPr/>
          </p:nvSpPr>
          <p:spPr>
            <a:xfrm>
              <a:off x="9419213" y="5275085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2" name="자유형: 도형 221">
              <a:extLst>
                <a:ext uri="{FF2B5EF4-FFF2-40B4-BE49-F238E27FC236}">
                  <a16:creationId xmlns:a16="http://schemas.microsoft.com/office/drawing/2014/main" id="{360E8670-DEE1-4F9D-895C-737BF1D05341}"/>
                </a:ext>
              </a:extLst>
            </p:cNvPr>
            <p:cNvSpPr/>
            <p:nvPr/>
          </p:nvSpPr>
          <p:spPr>
            <a:xfrm>
              <a:off x="9289093" y="4816295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3" name="자유형: 도형 222">
              <a:extLst>
                <a:ext uri="{FF2B5EF4-FFF2-40B4-BE49-F238E27FC236}">
                  <a16:creationId xmlns:a16="http://schemas.microsoft.com/office/drawing/2014/main" id="{DB10D33C-416E-42FE-BF8C-7ADAF1665B1A}"/>
                </a:ext>
              </a:extLst>
            </p:cNvPr>
            <p:cNvSpPr/>
            <p:nvPr/>
          </p:nvSpPr>
          <p:spPr>
            <a:xfrm>
              <a:off x="9498519" y="4348815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4" name="자유형: 도형 223">
              <a:extLst>
                <a:ext uri="{FF2B5EF4-FFF2-40B4-BE49-F238E27FC236}">
                  <a16:creationId xmlns:a16="http://schemas.microsoft.com/office/drawing/2014/main" id="{0CCD6174-5BA7-4B56-9C42-79DC06FF2FA9}"/>
                </a:ext>
              </a:extLst>
            </p:cNvPr>
            <p:cNvSpPr/>
            <p:nvPr/>
          </p:nvSpPr>
          <p:spPr>
            <a:xfrm>
              <a:off x="9433519" y="3885458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25" name="자유형: 도형 224">
              <a:extLst>
                <a:ext uri="{FF2B5EF4-FFF2-40B4-BE49-F238E27FC236}">
                  <a16:creationId xmlns:a16="http://schemas.microsoft.com/office/drawing/2014/main" id="{14E736B7-26EC-4B0B-9F4A-1FA34AB10E2F}"/>
                </a:ext>
              </a:extLst>
            </p:cNvPr>
            <p:cNvSpPr/>
            <p:nvPr/>
          </p:nvSpPr>
          <p:spPr>
            <a:xfrm>
              <a:off x="9318648" y="3424490"/>
              <a:ext cx="1738952" cy="464583"/>
            </a:xfrm>
            <a:custGeom>
              <a:avLst/>
              <a:gdLst>
                <a:gd name="connsiteX0" fmla="*/ 1364856 w 1466941"/>
                <a:gd name="connsiteY0" fmla="*/ 68150 h 391912"/>
                <a:gd name="connsiteX1" fmla="*/ 1364856 w 1466941"/>
                <a:gd name="connsiteY1" fmla="*/ 323896 h 391912"/>
                <a:gd name="connsiteX2" fmla="*/ 174208 w 1466941"/>
                <a:gd name="connsiteY2" fmla="*/ 323896 h 391912"/>
                <a:gd name="connsiteX3" fmla="*/ 174208 w 1466941"/>
                <a:gd name="connsiteY3" fmla="*/ 323750 h 391912"/>
                <a:gd name="connsiteX4" fmla="*/ 103272 w 1466941"/>
                <a:gd name="connsiteY4" fmla="*/ 323750 h 391912"/>
                <a:gd name="connsiteX5" fmla="*/ 75759 w 1466941"/>
                <a:gd name="connsiteY5" fmla="*/ 296237 h 391912"/>
                <a:gd name="connsiteX6" fmla="*/ 75759 w 1466941"/>
                <a:gd name="connsiteY6" fmla="*/ 95663 h 391912"/>
                <a:gd name="connsiteX7" fmla="*/ 103272 w 1466941"/>
                <a:gd name="connsiteY7" fmla="*/ 68150 h 391912"/>
                <a:gd name="connsiteX8" fmla="*/ 174208 w 1466941"/>
                <a:gd name="connsiteY8" fmla="*/ 68150 h 391912"/>
                <a:gd name="connsiteX9" fmla="*/ 442035 w 1466941"/>
                <a:gd name="connsiteY9" fmla="*/ 68150 h 391912"/>
                <a:gd name="connsiteX10" fmla="*/ 1404882 w 1466941"/>
                <a:gd name="connsiteY10" fmla="*/ 0 h 391912"/>
                <a:gd name="connsiteX11" fmla="*/ 63813 w 1466941"/>
                <a:gd name="connsiteY11" fmla="*/ 0 h 391912"/>
                <a:gd name="connsiteX12" fmla="*/ 0 w 1466941"/>
                <a:gd name="connsiteY12" fmla="*/ 77328 h 391912"/>
                <a:gd name="connsiteX13" fmla="*/ 0 w 1466941"/>
                <a:gd name="connsiteY13" fmla="*/ 314584 h 391912"/>
                <a:gd name="connsiteX14" fmla="*/ 63813 w 1466941"/>
                <a:gd name="connsiteY14" fmla="*/ 391912 h 391912"/>
                <a:gd name="connsiteX15" fmla="*/ 1404882 w 1466941"/>
                <a:gd name="connsiteY15" fmla="*/ 391912 h 391912"/>
                <a:gd name="connsiteX16" fmla="*/ 1450005 w 1466941"/>
                <a:gd name="connsiteY16" fmla="*/ 369263 h 391912"/>
                <a:gd name="connsiteX17" fmla="*/ 1466940 w 1466941"/>
                <a:gd name="connsiteY17" fmla="*/ 319718 h 391912"/>
                <a:gd name="connsiteX18" fmla="*/ 1385452 w 1466941"/>
                <a:gd name="connsiteY18" fmla="*/ 319718 h 391912"/>
                <a:gd name="connsiteX19" fmla="*/ 1364140 w 1466941"/>
                <a:gd name="connsiteY19" fmla="*/ 264245 h 391912"/>
                <a:gd name="connsiteX20" fmla="*/ 1363441 w 1466941"/>
                <a:gd name="connsiteY20" fmla="*/ 127726 h 391912"/>
                <a:gd name="connsiteX21" fmla="*/ 1383686 w 1466941"/>
                <a:gd name="connsiteY21" fmla="*/ 72196 h 391912"/>
                <a:gd name="connsiteX22" fmla="*/ 1466941 w 1466941"/>
                <a:gd name="connsiteY22" fmla="*/ 72196 h 391912"/>
                <a:gd name="connsiteX23" fmla="*/ 1450005 w 1466941"/>
                <a:gd name="connsiteY23" fmla="*/ 22649 h 391912"/>
                <a:gd name="connsiteX24" fmla="*/ 1404882 w 1466941"/>
                <a:gd name="connsiteY24" fmla="*/ 0 h 39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466941" h="391912">
                  <a:moveTo>
                    <a:pt x="1364856" y="68150"/>
                  </a:moveTo>
                  <a:cubicBezTo>
                    <a:pt x="1319792" y="165616"/>
                    <a:pt x="1322044" y="235593"/>
                    <a:pt x="1364856" y="323896"/>
                  </a:cubicBezTo>
                  <a:lnTo>
                    <a:pt x="174208" y="323896"/>
                  </a:lnTo>
                  <a:lnTo>
                    <a:pt x="174208" y="323750"/>
                  </a:lnTo>
                  <a:lnTo>
                    <a:pt x="103272" y="323750"/>
                  </a:lnTo>
                  <a:cubicBezTo>
                    <a:pt x="88077" y="323750"/>
                    <a:pt x="75759" y="311432"/>
                    <a:pt x="75759" y="296237"/>
                  </a:cubicBezTo>
                  <a:lnTo>
                    <a:pt x="75759" y="95663"/>
                  </a:lnTo>
                  <a:cubicBezTo>
                    <a:pt x="75759" y="80468"/>
                    <a:pt x="88077" y="68150"/>
                    <a:pt x="103272" y="68150"/>
                  </a:cubicBezTo>
                  <a:lnTo>
                    <a:pt x="174208" y="68150"/>
                  </a:lnTo>
                  <a:lnTo>
                    <a:pt x="442035" y="68150"/>
                  </a:lnTo>
                  <a:close/>
                  <a:moveTo>
                    <a:pt x="1404882" y="0"/>
                  </a:moveTo>
                  <a:lnTo>
                    <a:pt x="63813" y="0"/>
                  </a:lnTo>
                  <a:cubicBezTo>
                    <a:pt x="28570" y="0"/>
                    <a:pt x="0" y="34621"/>
                    <a:pt x="0" y="77328"/>
                  </a:cubicBezTo>
                  <a:lnTo>
                    <a:pt x="0" y="314584"/>
                  </a:lnTo>
                  <a:cubicBezTo>
                    <a:pt x="0" y="357291"/>
                    <a:pt x="28570" y="391912"/>
                    <a:pt x="63813" y="391912"/>
                  </a:cubicBezTo>
                  <a:lnTo>
                    <a:pt x="1404882" y="391912"/>
                  </a:lnTo>
                  <a:cubicBezTo>
                    <a:pt x="1422504" y="391912"/>
                    <a:pt x="1438457" y="383257"/>
                    <a:pt x="1450005" y="369263"/>
                  </a:cubicBezTo>
                  <a:lnTo>
                    <a:pt x="1466940" y="319718"/>
                  </a:lnTo>
                  <a:lnTo>
                    <a:pt x="1385452" y="319718"/>
                  </a:lnTo>
                  <a:lnTo>
                    <a:pt x="1364140" y="264245"/>
                  </a:lnTo>
                  <a:cubicBezTo>
                    <a:pt x="1351928" y="218950"/>
                    <a:pt x="1351384" y="175552"/>
                    <a:pt x="1363441" y="127726"/>
                  </a:cubicBezTo>
                  <a:lnTo>
                    <a:pt x="1383686" y="72196"/>
                  </a:lnTo>
                  <a:lnTo>
                    <a:pt x="1466941" y="72196"/>
                  </a:lnTo>
                  <a:lnTo>
                    <a:pt x="1450005" y="22649"/>
                  </a:lnTo>
                  <a:cubicBezTo>
                    <a:pt x="1438457" y="8656"/>
                    <a:pt x="1422504" y="0"/>
                    <a:pt x="14048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sp>
        <p:nvSpPr>
          <p:cNvPr id="3" name="Oval 84">
            <a:extLst>
              <a:ext uri="{FF2B5EF4-FFF2-40B4-BE49-F238E27FC236}">
                <a16:creationId xmlns:a16="http://schemas.microsoft.com/office/drawing/2014/main" id="{536567AB-5B7E-4E55-A5DE-77F2F4AB385A}"/>
              </a:ext>
            </a:extLst>
          </p:cNvPr>
          <p:cNvSpPr/>
          <p:nvPr/>
        </p:nvSpPr>
        <p:spPr>
          <a:xfrm>
            <a:off x="5852401" y="5837943"/>
            <a:ext cx="4782651" cy="51739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id="{32BF4B80-4247-4FD6-A291-51E9CABF8525}"/>
              </a:ext>
            </a:extLst>
          </p:cNvPr>
          <p:cNvGrpSpPr/>
          <p:nvPr/>
        </p:nvGrpSpPr>
        <p:grpSpPr>
          <a:xfrm>
            <a:off x="5990857" y="2558365"/>
            <a:ext cx="4505740" cy="3543840"/>
            <a:chOff x="2444748" y="555045"/>
            <a:chExt cx="7282048" cy="5727454"/>
          </a:xfrm>
        </p:grpSpPr>
        <p:sp>
          <p:nvSpPr>
            <p:cNvPr id="5" name="Freeform: Shape 86">
              <a:extLst>
                <a:ext uri="{FF2B5EF4-FFF2-40B4-BE49-F238E27FC236}">
                  <a16:creationId xmlns:a16="http://schemas.microsoft.com/office/drawing/2014/main" id="{3A0BA4B0-CF6F-4E3F-8680-1F21F0DFC244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7">
              <a:extLst>
                <a:ext uri="{FF2B5EF4-FFF2-40B4-BE49-F238E27FC236}">
                  <a16:creationId xmlns:a16="http://schemas.microsoft.com/office/drawing/2014/main" id="{191BC05B-9DDC-48D5-8F69-705827832F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88">
              <a:extLst>
                <a:ext uri="{FF2B5EF4-FFF2-40B4-BE49-F238E27FC236}">
                  <a16:creationId xmlns:a16="http://schemas.microsoft.com/office/drawing/2014/main" id="{CFB30127-363E-494A-A232-13A8AE8FB5F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89">
              <a:extLst>
                <a:ext uri="{FF2B5EF4-FFF2-40B4-BE49-F238E27FC236}">
                  <a16:creationId xmlns:a16="http://schemas.microsoft.com/office/drawing/2014/main" id="{660C5DEA-6BC0-41A5-9DE2-6048440575A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90">
              <a:extLst>
                <a:ext uri="{FF2B5EF4-FFF2-40B4-BE49-F238E27FC236}">
                  <a16:creationId xmlns:a16="http://schemas.microsoft.com/office/drawing/2014/main" id="{A3964738-9FEB-4381-B508-38CC99C3D9A1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1">
              <a:extLst>
                <a:ext uri="{FF2B5EF4-FFF2-40B4-BE49-F238E27FC236}">
                  <a16:creationId xmlns:a16="http://schemas.microsoft.com/office/drawing/2014/main" id="{D752F44E-00E0-40AA-AAD5-5FB18C2885DF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2">
              <a:extLst>
                <a:ext uri="{FF2B5EF4-FFF2-40B4-BE49-F238E27FC236}">
                  <a16:creationId xmlns:a16="http://schemas.microsoft.com/office/drawing/2014/main" id="{067A8DCA-2771-4FB7-BC06-62728B42B8FF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93">
              <a:extLst>
                <a:ext uri="{FF2B5EF4-FFF2-40B4-BE49-F238E27FC236}">
                  <a16:creationId xmlns:a16="http://schemas.microsoft.com/office/drawing/2014/main" id="{ECA46B75-A6BE-405F-86E2-1DDE1B89C6EE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B4501097-5A88-4133-A96D-1DFA677EA278}"/>
              </a:ext>
            </a:extLst>
          </p:cNvPr>
          <p:cNvGrpSpPr/>
          <p:nvPr/>
        </p:nvGrpSpPr>
        <p:grpSpPr>
          <a:xfrm>
            <a:off x="8703366" y="1383841"/>
            <a:ext cx="2932720" cy="4304060"/>
            <a:chOff x="2098763" y="3508403"/>
            <a:chExt cx="2563365" cy="3761995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E7F25F3A-A53F-4CCD-9685-FD4CC2D195D7}"/>
                </a:ext>
              </a:extLst>
            </p:cNvPr>
            <p:cNvSpPr/>
            <p:nvPr/>
          </p:nvSpPr>
          <p:spPr>
            <a:xfrm>
              <a:off x="4505392" y="6051399"/>
              <a:ext cx="47115" cy="266987"/>
            </a:xfrm>
            <a:custGeom>
              <a:avLst/>
              <a:gdLst>
                <a:gd name="connsiteX0" fmla="*/ 0 w 47115"/>
                <a:gd name="connsiteY0" fmla="*/ 0 h 266987"/>
                <a:gd name="connsiteX1" fmla="*/ 47115 w 47115"/>
                <a:gd name="connsiteY1" fmla="*/ 0 h 266987"/>
                <a:gd name="connsiteX2" fmla="*/ 47115 w 47115"/>
                <a:gd name="connsiteY2" fmla="*/ 266987 h 266987"/>
                <a:gd name="connsiteX3" fmla="*/ 0 w 47115"/>
                <a:gd name="connsiteY3" fmla="*/ 266987 h 266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115" h="266987">
                  <a:moveTo>
                    <a:pt x="0" y="0"/>
                  </a:moveTo>
                  <a:lnTo>
                    <a:pt x="47115" y="0"/>
                  </a:lnTo>
                  <a:lnTo>
                    <a:pt x="47115" y="266987"/>
                  </a:lnTo>
                  <a:lnTo>
                    <a:pt x="0" y="266987"/>
                  </a:lnTo>
                  <a:close/>
                </a:path>
              </a:pathLst>
            </a:custGeom>
            <a:solidFill>
              <a:srgbClr val="1F2537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0B921FE-7902-4967-8B2C-B6BACEEA1B8E}"/>
                </a:ext>
              </a:extLst>
            </p:cNvPr>
            <p:cNvSpPr/>
            <p:nvPr/>
          </p:nvSpPr>
          <p:spPr>
            <a:xfrm>
              <a:off x="2185737" y="4130138"/>
              <a:ext cx="1136992" cy="1293055"/>
            </a:xfrm>
            <a:custGeom>
              <a:avLst/>
              <a:gdLst>
                <a:gd name="connsiteX0" fmla="*/ 523504 w 1136992"/>
                <a:gd name="connsiteY0" fmla="*/ 0 h 1293055"/>
                <a:gd name="connsiteX1" fmla="*/ 540571 w 1136992"/>
                <a:gd name="connsiteY1" fmla="*/ 159669 h 1293055"/>
                <a:gd name="connsiteX2" fmla="*/ 788188 w 1136992"/>
                <a:gd name="connsiteY2" fmla="*/ 411108 h 1293055"/>
                <a:gd name="connsiteX3" fmla="*/ 1087737 w 1136992"/>
                <a:gd name="connsiteY3" fmla="*/ 791015 h 1293055"/>
                <a:gd name="connsiteX4" fmla="*/ 1135743 w 1136992"/>
                <a:gd name="connsiteY4" fmla="*/ 1062975 h 1293055"/>
                <a:gd name="connsiteX5" fmla="*/ 1073184 w 1136992"/>
                <a:gd name="connsiteY5" fmla="*/ 1293055 h 1293055"/>
                <a:gd name="connsiteX6" fmla="*/ 724006 w 1136992"/>
                <a:gd name="connsiteY6" fmla="*/ 1127785 h 1293055"/>
                <a:gd name="connsiteX7" fmla="*/ 118364 w 1136992"/>
                <a:gd name="connsiteY7" fmla="*/ 516908 h 1293055"/>
                <a:gd name="connsiteX8" fmla="*/ 0 w 1136992"/>
                <a:gd name="connsiteY8" fmla="*/ 298397 h 1293055"/>
                <a:gd name="connsiteX9" fmla="*/ 523504 w 1136992"/>
                <a:gd name="connsiteY9" fmla="*/ 0 h 1293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6992" h="1293055">
                  <a:moveTo>
                    <a:pt x="523504" y="0"/>
                  </a:moveTo>
                  <a:cubicBezTo>
                    <a:pt x="505496" y="50204"/>
                    <a:pt x="513087" y="113234"/>
                    <a:pt x="540571" y="159669"/>
                  </a:cubicBezTo>
                  <a:cubicBezTo>
                    <a:pt x="600774" y="261438"/>
                    <a:pt x="698774" y="333786"/>
                    <a:pt x="788188" y="411108"/>
                  </a:cubicBezTo>
                  <a:cubicBezTo>
                    <a:pt x="911212" y="517536"/>
                    <a:pt x="1024027" y="641345"/>
                    <a:pt x="1087737" y="791015"/>
                  </a:cubicBezTo>
                  <a:cubicBezTo>
                    <a:pt x="1124068" y="876503"/>
                    <a:pt x="1142077" y="970053"/>
                    <a:pt x="1135743" y="1062975"/>
                  </a:cubicBezTo>
                  <a:cubicBezTo>
                    <a:pt x="1132654" y="1108939"/>
                    <a:pt x="1130769" y="1204060"/>
                    <a:pt x="1073184" y="1293055"/>
                  </a:cubicBezTo>
                  <a:cubicBezTo>
                    <a:pt x="965237" y="1249395"/>
                    <a:pt x="823001" y="1189402"/>
                    <a:pt x="724006" y="1127785"/>
                  </a:cubicBezTo>
                  <a:cubicBezTo>
                    <a:pt x="477802" y="974608"/>
                    <a:pt x="277405" y="757668"/>
                    <a:pt x="118364" y="516908"/>
                  </a:cubicBezTo>
                  <a:cubicBezTo>
                    <a:pt x="95016" y="481571"/>
                    <a:pt x="36645" y="382158"/>
                    <a:pt x="0" y="298397"/>
                  </a:cubicBezTo>
                  <a:cubicBezTo>
                    <a:pt x="151816" y="146581"/>
                    <a:pt x="371688" y="31410"/>
                    <a:pt x="523504" y="0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5204ABA2-62A3-4442-BBC0-E2265833C18B}"/>
                </a:ext>
              </a:extLst>
            </p:cNvPr>
            <p:cNvSpPr/>
            <p:nvPr/>
          </p:nvSpPr>
          <p:spPr>
            <a:xfrm>
              <a:off x="2236262" y="3508403"/>
              <a:ext cx="2376624" cy="1691599"/>
            </a:xfrm>
            <a:custGeom>
              <a:avLst/>
              <a:gdLst>
                <a:gd name="connsiteX0" fmla="*/ 2372364 w 2376624"/>
                <a:gd name="connsiteY0" fmla="*/ 1668535 h 1691599"/>
                <a:gd name="connsiteX1" fmla="*/ 2357497 w 2376624"/>
                <a:gd name="connsiteY1" fmla="*/ 1690208 h 1691599"/>
                <a:gd name="connsiteX2" fmla="*/ 1075540 w 2376624"/>
                <a:gd name="connsiteY2" fmla="*/ 1098177 h 1691599"/>
                <a:gd name="connsiteX3" fmla="*/ 990365 w 2376624"/>
                <a:gd name="connsiteY3" fmla="*/ 1034466 h 1691599"/>
                <a:gd name="connsiteX4" fmla="*/ 0 w 2376624"/>
                <a:gd name="connsiteY4" fmla="*/ 4472 h 1691599"/>
                <a:gd name="connsiteX5" fmla="*/ 13506 w 2376624"/>
                <a:gd name="connsiteY5" fmla="*/ 2168 h 1691599"/>
                <a:gd name="connsiteX6" fmla="*/ 1314624 w 2376624"/>
                <a:gd name="connsiteY6" fmla="*/ 664715 h 1691599"/>
                <a:gd name="connsiteX7" fmla="*/ 1327240 w 2376624"/>
                <a:gd name="connsiteY7" fmla="*/ 674295 h 1691599"/>
                <a:gd name="connsiteX8" fmla="*/ 2372364 w 2376624"/>
                <a:gd name="connsiteY8" fmla="*/ 1668535 h 1691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76624" h="1691599">
                  <a:moveTo>
                    <a:pt x="2372364" y="1668535"/>
                  </a:moveTo>
                  <a:cubicBezTo>
                    <a:pt x="2383358" y="1678952"/>
                    <a:pt x="2371160" y="1696699"/>
                    <a:pt x="2357497" y="1690208"/>
                  </a:cubicBezTo>
                  <a:cubicBezTo>
                    <a:pt x="2130505" y="1582523"/>
                    <a:pt x="1216153" y="1158694"/>
                    <a:pt x="1075540" y="1098177"/>
                  </a:cubicBezTo>
                  <a:cubicBezTo>
                    <a:pt x="1038161" y="1074933"/>
                    <a:pt x="1007118" y="1053469"/>
                    <a:pt x="990365" y="1034466"/>
                  </a:cubicBezTo>
                  <a:cubicBezTo>
                    <a:pt x="969478" y="1010699"/>
                    <a:pt x="9632" y="15099"/>
                    <a:pt x="0" y="4472"/>
                  </a:cubicBezTo>
                  <a:cubicBezTo>
                    <a:pt x="3403" y="-2491"/>
                    <a:pt x="9214" y="284"/>
                    <a:pt x="13506" y="2168"/>
                  </a:cubicBezTo>
                  <a:cubicBezTo>
                    <a:pt x="136216" y="55985"/>
                    <a:pt x="1105903" y="540174"/>
                    <a:pt x="1314624" y="664715"/>
                  </a:cubicBezTo>
                  <a:cubicBezTo>
                    <a:pt x="1319178" y="667437"/>
                    <a:pt x="1323367" y="670631"/>
                    <a:pt x="1327240" y="674295"/>
                  </a:cubicBezTo>
                  <a:cubicBezTo>
                    <a:pt x="1439270" y="780881"/>
                    <a:pt x="2282897" y="1583884"/>
                    <a:pt x="2372364" y="1668535"/>
                  </a:cubicBezTo>
                  <a:close/>
                </a:path>
              </a:pathLst>
            </a:custGeom>
            <a:solidFill>
              <a:srgbClr val="152235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5FC90E7-05EF-4450-8827-1DCF07E03244}"/>
                </a:ext>
              </a:extLst>
            </p:cNvPr>
            <p:cNvSpPr/>
            <p:nvPr/>
          </p:nvSpPr>
          <p:spPr>
            <a:xfrm>
              <a:off x="2685467" y="4119721"/>
              <a:ext cx="1186740" cy="1429166"/>
            </a:xfrm>
            <a:custGeom>
              <a:avLst/>
              <a:gdLst>
                <a:gd name="connsiteX0" fmla="*/ 563514 w 1186740"/>
                <a:gd name="connsiteY0" fmla="*/ 1303473 h 1429166"/>
                <a:gd name="connsiteX1" fmla="*/ 606599 w 1186740"/>
                <a:gd name="connsiteY1" fmla="*/ 1176576 h 1429166"/>
                <a:gd name="connsiteX2" fmla="*/ 587020 w 1186740"/>
                <a:gd name="connsiteY2" fmla="*/ 832529 h 1429166"/>
                <a:gd name="connsiteX3" fmla="*/ 314117 w 1186740"/>
                <a:gd name="connsiteY3" fmla="*/ 460056 h 1429166"/>
                <a:gd name="connsiteX4" fmla="*/ 5825 w 1186740"/>
                <a:gd name="connsiteY4" fmla="*/ 127787 h 1429166"/>
                <a:gd name="connsiteX5" fmla="*/ 14829 w 1186740"/>
                <a:gd name="connsiteY5" fmla="*/ 8952 h 1429166"/>
                <a:gd name="connsiteX6" fmla="*/ 50480 w 1186740"/>
                <a:gd name="connsiteY6" fmla="*/ 0 h 1429166"/>
                <a:gd name="connsiteX7" fmla="*/ 504044 w 1186740"/>
                <a:gd name="connsiteY7" fmla="*/ 465448 h 1429166"/>
                <a:gd name="connsiteX8" fmla="*/ 591783 w 1186740"/>
                <a:gd name="connsiteY8" fmla="*/ 525389 h 1429166"/>
                <a:gd name="connsiteX9" fmla="*/ 1186484 w 1186740"/>
                <a:gd name="connsiteY9" fmla="*/ 795726 h 1429166"/>
                <a:gd name="connsiteX10" fmla="*/ 1180621 w 1186740"/>
                <a:gd name="connsiteY10" fmla="*/ 1020676 h 1429166"/>
                <a:gd name="connsiteX11" fmla="*/ 1071313 w 1186740"/>
                <a:gd name="connsiteY11" fmla="*/ 1429166 h 1429166"/>
                <a:gd name="connsiteX12" fmla="*/ 563514 w 1186740"/>
                <a:gd name="connsiteY12" fmla="*/ 1303473 h 142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86740" h="1429166">
                  <a:moveTo>
                    <a:pt x="563514" y="1303473"/>
                  </a:moveTo>
                  <a:cubicBezTo>
                    <a:pt x="584454" y="1235418"/>
                    <a:pt x="598694" y="1204740"/>
                    <a:pt x="606599" y="1176576"/>
                  </a:cubicBezTo>
                  <a:cubicBezTo>
                    <a:pt x="638114" y="1064022"/>
                    <a:pt x="627434" y="941418"/>
                    <a:pt x="587020" y="832529"/>
                  </a:cubicBezTo>
                  <a:cubicBezTo>
                    <a:pt x="532889" y="686785"/>
                    <a:pt x="429968" y="563709"/>
                    <a:pt x="314117" y="460056"/>
                  </a:cubicBezTo>
                  <a:cubicBezTo>
                    <a:pt x="207688" y="364778"/>
                    <a:pt x="55663" y="268976"/>
                    <a:pt x="5825" y="127787"/>
                  </a:cubicBezTo>
                  <a:cubicBezTo>
                    <a:pt x="-3860" y="100460"/>
                    <a:pt x="-1870" y="41828"/>
                    <a:pt x="14829" y="8952"/>
                  </a:cubicBezTo>
                  <a:cubicBezTo>
                    <a:pt x="15876" y="6963"/>
                    <a:pt x="24305" y="5235"/>
                    <a:pt x="50480" y="0"/>
                  </a:cubicBezTo>
                  <a:cubicBezTo>
                    <a:pt x="125079" y="73709"/>
                    <a:pt x="425257" y="382158"/>
                    <a:pt x="504044" y="465448"/>
                  </a:cubicBezTo>
                  <a:cubicBezTo>
                    <a:pt x="529539" y="492408"/>
                    <a:pt x="558017" y="511568"/>
                    <a:pt x="591783" y="525389"/>
                  </a:cubicBezTo>
                  <a:cubicBezTo>
                    <a:pt x="624555" y="538843"/>
                    <a:pt x="1046185" y="737356"/>
                    <a:pt x="1186484" y="795726"/>
                  </a:cubicBezTo>
                  <a:cubicBezTo>
                    <a:pt x="1187531" y="889172"/>
                    <a:pt x="1185333" y="975079"/>
                    <a:pt x="1180621" y="1020676"/>
                  </a:cubicBezTo>
                  <a:cubicBezTo>
                    <a:pt x="1168423" y="1139145"/>
                    <a:pt x="1113194" y="1355876"/>
                    <a:pt x="1071313" y="1429166"/>
                  </a:cubicBezTo>
                  <a:cubicBezTo>
                    <a:pt x="990118" y="1415660"/>
                    <a:pt x="666016" y="1358336"/>
                    <a:pt x="563514" y="1303473"/>
                  </a:cubicBezTo>
                  <a:close/>
                </a:path>
              </a:pathLst>
            </a:custGeom>
            <a:solidFill>
              <a:srgbClr val="152235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277F17A5-F051-4CA8-A56B-9FDDF06D5A04}"/>
                </a:ext>
              </a:extLst>
            </p:cNvPr>
            <p:cNvSpPr/>
            <p:nvPr/>
          </p:nvSpPr>
          <p:spPr>
            <a:xfrm>
              <a:off x="2200559" y="3512246"/>
              <a:ext cx="2399011" cy="1722538"/>
            </a:xfrm>
            <a:custGeom>
              <a:avLst/>
              <a:gdLst>
                <a:gd name="connsiteX0" fmla="*/ 1031461 w 2399011"/>
                <a:gd name="connsiteY0" fmla="*/ 1116634 h 1722538"/>
                <a:gd name="connsiteX1" fmla="*/ 997643 w 2399011"/>
                <a:gd name="connsiteY1" fmla="*/ 1087580 h 1722538"/>
                <a:gd name="connsiteX2" fmla="*/ 3927 w 2399011"/>
                <a:gd name="connsiteY2" fmla="*/ 54444 h 1722538"/>
                <a:gd name="connsiteX3" fmla="*/ 3089 w 2399011"/>
                <a:gd name="connsiteY3" fmla="*/ 45126 h 1722538"/>
                <a:gd name="connsiteX4" fmla="*/ 36594 w 2399011"/>
                <a:gd name="connsiteY4" fmla="*/ 0 h 1722538"/>
                <a:gd name="connsiteX5" fmla="*/ 1048580 w 2399011"/>
                <a:gd name="connsiteY5" fmla="*/ 1049312 h 1722538"/>
                <a:gd name="connsiteX6" fmla="*/ 1093706 w 2399011"/>
                <a:gd name="connsiteY6" fmla="*/ 1074859 h 1722538"/>
                <a:gd name="connsiteX7" fmla="*/ 2399012 w 2399011"/>
                <a:gd name="connsiteY7" fmla="*/ 1685893 h 1722538"/>
                <a:gd name="connsiteX8" fmla="*/ 2372836 w 2399011"/>
                <a:gd name="connsiteY8" fmla="*/ 1722538 h 1722538"/>
                <a:gd name="connsiteX9" fmla="*/ 1031461 w 2399011"/>
                <a:gd name="connsiteY9" fmla="*/ 1116634 h 1722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99011" h="1722538">
                  <a:moveTo>
                    <a:pt x="1031461" y="1116634"/>
                  </a:moveTo>
                  <a:cubicBezTo>
                    <a:pt x="1017431" y="1110352"/>
                    <a:pt x="1007694" y="1098102"/>
                    <a:pt x="997643" y="1087580"/>
                  </a:cubicBezTo>
                  <a:cubicBezTo>
                    <a:pt x="701968" y="777194"/>
                    <a:pt x="8848" y="58266"/>
                    <a:pt x="3927" y="54444"/>
                  </a:cubicBezTo>
                  <a:cubicBezTo>
                    <a:pt x="1414" y="52507"/>
                    <a:pt x="-3036" y="48738"/>
                    <a:pt x="3089" y="45126"/>
                  </a:cubicBezTo>
                  <a:cubicBezTo>
                    <a:pt x="12827" y="29002"/>
                    <a:pt x="19946" y="10994"/>
                    <a:pt x="36594" y="0"/>
                  </a:cubicBezTo>
                  <a:cubicBezTo>
                    <a:pt x="59314" y="12826"/>
                    <a:pt x="1025650" y="1023922"/>
                    <a:pt x="1048580" y="1049312"/>
                  </a:cubicBezTo>
                  <a:cubicBezTo>
                    <a:pt x="1061039" y="1063080"/>
                    <a:pt x="1078001" y="1067739"/>
                    <a:pt x="1093706" y="1074859"/>
                  </a:cubicBezTo>
                  <a:cubicBezTo>
                    <a:pt x="1291748" y="1164378"/>
                    <a:pt x="2351896" y="1664953"/>
                    <a:pt x="2399012" y="1685893"/>
                  </a:cubicBezTo>
                  <a:cubicBezTo>
                    <a:pt x="2399012" y="1696363"/>
                    <a:pt x="2378386" y="1711911"/>
                    <a:pt x="2372836" y="1722538"/>
                  </a:cubicBezTo>
                  <a:cubicBezTo>
                    <a:pt x="2165372" y="1631448"/>
                    <a:pt x="1071614" y="1134538"/>
                    <a:pt x="1031461" y="1116634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2F552DD4-2654-4076-A674-CA280F2888B8}"/>
                </a:ext>
              </a:extLst>
            </p:cNvPr>
            <p:cNvSpPr/>
            <p:nvPr/>
          </p:nvSpPr>
          <p:spPr>
            <a:xfrm>
              <a:off x="3486894" y="4361400"/>
              <a:ext cx="1101855" cy="1691726"/>
            </a:xfrm>
            <a:custGeom>
              <a:avLst/>
              <a:gdLst>
                <a:gd name="connsiteX0" fmla="*/ 1039438 w 1101855"/>
                <a:gd name="connsiteY0" fmla="*/ 836687 h 1691726"/>
                <a:gd name="connsiteX1" fmla="*/ 14050 w 1101855"/>
                <a:gd name="connsiteY1" fmla="*/ 44782 h 1691726"/>
                <a:gd name="connsiteX2" fmla="*/ 6040 w 1101855"/>
                <a:gd name="connsiteY2" fmla="*/ 7718 h 1691726"/>
                <a:gd name="connsiteX3" fmla="*/ 43314 w 1101855"/>
                <a:gd name="connsiteY3" fmla="*/ 8974 h 1691726"/>
                <a:gd name="connsiteX4" fmla="*/ 1089904 w 1101855"/>
                <a:gd name="connsiteY4" fmla="*/ 824384 h 1691726"/>
                <a:gd name="connsiteX5" fmla="*/ 1101840 w 1101855"/>
                <a:gd name="connsiteY5" fmla="*/ 852078 h 1691726"/>
                <a:gd name="connsiteX6" fmla="*/ 1065351 w 1101855"/>
                <a:gd name="connsiteY6" fmla="*/ 1691412 h 1691726"/>
                <a:gd name="connsiteX7" fmla="*/ 1018131 w 1101855"/>
                <a:gd name="connsiteY7" fmla="*/ 1691726 h 1691726"/>
                <a:gd name="connsiteX8" fmla="*/ 1045982 w 1101855"/>
                <a:gd name="connsiteY8" fmla="*/ 857470 h 1691726"/>
                <a:gd name="connsiteX9" fmla="*/ 1039438 w 1101855"/>
                <a:gd name="connsiteY9" fmla="*/ 836687 h 16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855" h="1691726">
                  <a:moveTo>
                    <a:pt x="1039438" y="836687"/>
                  </a:moveTo>
                  <a:cubicBezTo>
                    <a:pt x="981852" y="794806"/>
                    <a:pt x="188796" y="182307"/>
                    <a:pt x="14050" y="44782"/>
                  </a:cubicBezTo>
                  <a:cubicBezTo>
                    <a:pt x="-1236" y="32741"/>
                    <a:pt x="-4273" y="19706"/>
                    <a:pt x="6040" y="7718"/>
                  </a:cubicBezTo>
                  <a:cubicBezTo>
                    <a:pt x="15516" y="-3276"/>
                    <a:pt x="28918" y="-2229"/>
                    <a:pt x="43314" y="8974"/>
                  </a:cubicBezTo>
                  <a:cubicBezTo>
                    <a:pt x="79802" y="37558"/>
                    <a:pt x="973738" y="721778"/>
                    <a:pt x="1089904" y="824384"/>
                  </a:cubicBezTo>
                  <a:cubicBezTo>
                    <a:pt x="1097809" y="831399"/>
                    <a:pt x="1102154" y="841503"/>
                    <a:pt x="1101840" y="852078"/>
                  </a:cubicBezTo>
                  <a:cubicBezTo>
                    <a:pt x="1098856" y="949502"/>
                    <a:pt x="1080167" y="1422331"/>
                    <a:pt x="1065351" y="1691412"/>
                  </a:cubicBezTo>
                  <a:cubicBezTo>
                    <a:pt x="1049908" y="1689999"/>
                    <a:pt x="1034203" y="1689999"/>
                    <a:pt x="1018131" y="1691726"/>
                  </a:cubicBezTo>
                  <a:cubicBezTo>
                    <a:pt x="1023733" y="1412489"/>
                    <a:pt x="1044673" y="883750"/>
                    <a:pt x="1045982" y="857470"/>
                  </a:cubicBezTo>
                  <a:cubicBezTo>
                    <a:pt x="1046976" y="851450"/>
                    <a:pt x="1049908" y="847157"/>
                    <a:pt x="1039438" y="836687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8644BFBE-3E48-450C-BC37-72D8DDF767A3}"/>
                </a:ext>
              </a:extLst>
            </p:cNvPr>
            <p:cNvSpPr/>
            <p:nvPr/>
          </p:nvSpPr>
          <p:spPr>
            <a:xfrm>
              <a:off x="4475778" y="6051503"/>
              <a:ext cx="6055" cy="15862"/>
            </a:xfrm>
            <a:custGeom>
              <a:avLst/>
              <a:gdLst>
                <a:gd name="connsiteX0" fmla="*/ 6056 w 6055"/>
                <a:gd name="connsiteY0" fmla="*/ 0 h 15862"/>
                <a:gd name="connsiteX1" fmla="*/ 2705 w 6055"/>
                <a:gd name="connsiteY1" fmla="*/ 15862 h 15862"/>
                <a:gd name="connsiteX2" fmla="*/ 6056 w 6055"/>
                <a:gd name="connsiteY2" fmla="*/ 0 h 15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5" h="15862">
                  <a:moveTo>
                    <a:pt x="6056" y="0"/>
                  </a:moveTo>
                  <a:cubicBezTo>
                    <a:pt x="5270" y="5706"/>
                    <a:pt x="7260" y="11151"/>
                    <a:pt x="2705" y="15862"/>
                  </a:cubicBezTo>
                  <a:cubicBezTo>
                    <a:pt x="507" y="10365"/>
                    <a:pt x="-3420" y="4712"/>
                    <a:pt x="6056" y="0"/>
                  </a:cubicBezTo>
                  <a:close/>
                </a:path>
              </a:pathLst>
            </a:custGeom>
            <a:solidFill>
              <a:srgbClr val="FCFCF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3B960315-A523-4FBA-BA3C-8CC54EE20EE4}"/>
                </a:ext>
              </a:extLst>
            </p:cNvPr>
            <p:cNvSpPr/>
            <p:nvPr/>
          </p:nvSpPr>
          <p:spPr>
            <a:xfrm>
              <a:off x="2098763" y="4428536"/>
              <a:ext cx="1161152" cy="1106687"/>
            </a:xfrm>
            <a:custGeom>
              <a:avLst/>
              <a:gdLst>
                <a:gd name="connsiteX0" fmla="*/ 3004 w 1161152"/>
                <a:gd name="connsiteY0" fmla="*/ 105853 h 1106687"/>
                <a:gd name="connsiteX1" fmla="*/ 7925 w 1161152"/>
                <a:gd name="connsiteY1" fmla="*/ 82504 h 1106687"/>
                <a:gd name="connsiteX2" fmla="*/ 86921 w 1161152"/>
                <a:gd name="connsiteY2" fmla="*/ 0 h 1106687"/>
                <a:gd name="connsiteX3" fmla="*/ 525566 w 1161152"/>
                <a:gd name="connsiteY3" fmla="*/ 601925 h 1106687"/>
                <a:gd name="connsiteX4" fmla="*/ 1161152 w 1161152"/>
                <a:gd name="connsiteY4" fmla="*/ 993506 h 1106687"/>
                <a:gd name="connsiteX5" fmla="*/ 1082155 w 1161152"/>
                <a:gd name="connsiteY5" fmla="*/ 1106688 h 1106687"/>
                <a:gd name="connsiteX6" fmla="*/ 198166 w 1161152"/>
                <a:gd name="connsiteY6" fmla="*/ 432624 h 1106687"/>
                <a:gd name="connsiteX7" fmla="*/ 3004 w 1161152"/>
                <a:gd name="connsiteY7" fmla="*/ 105853 h 1106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61152" h="1106687">
                  <a:moveTo>
                    <a:pt x="3004" y="105853"/>
                  </a:moveTo>
                  <a:cubicBezTo>
                    <a:pt x="-1027" y="97948"/>
                    <a:pt x="-2388" y="88472"/>
                    <a:pt x="7925" y="82504"/>
                  </a:cubicBezTo>
                  <a:cubicBezTo>
                    <a:pt x="11694" y="80724"/>
                    <a:pt x="50276" y="36645"/>
                    <a:pt x="86921" y="0"/>
                  </a:cubicBezTo>
                  <a:cubicBezTo>
                    <a:pt x="191622" y="204167"/>
                    <a:pt x="352233" y="435398"/>
                    <a:pt x="525566" y="601925"/>
                  </a:cubicBezTo>
                  <a:cubicBezTo>
                    <a:pt x="699893" y="769394"/>
                    <a:pt x="919293" y="884722"/>
                    <a:pt x="1161152" y="993506"/>
                  </a:cubicBezTo>
                  <a:cubicBezTo>
                    <a:pt x="1140840" y="1024288"/>
                    <a:pt x="1092050" y="1103494"/>
                    <a:pt x="1082155" y="1106688"/>
                  </a:cubicBezTo>
                  <a:cubicBezTo>
                    <a:pt x="730832" y="968483"/>
                    <a:pt x="420969" y="739868"/>
                    <a:pt x="198166" y="432624"/>
                  </a:cubicBezTo>
                  <a:cubicBezTo>
                    <a:pt x="168117" y="391110"/>
                    <a:pt x="55563" y="209402"/>
                    <a:pt x="3004" y="105853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FE724220-BB64-449F-8C3A-AEF51B233D42}"/>
                </a:ext>
              </a:extLst>
            </p:cNvPr>
            <p:cNvSpPr/>
            <p:nvPr/>
          </p:nvSpPr>
          <p:spPr>
            <a:xfrm>
              <a:off x="3116737" y="3989046"/>
              <a:ext cx="741445" cy="513512"/>
            </a:xfrm>
            <a:custGeom>
              <a:avLst/>
              <a:gdLst>
                <a:gd name="connsiteX0" fmla="*/ 402006 w 741445"/>
                <a:gd name="connsiteY0" fmla="*/ 197683 h 513512"/>
                <a:gd name="connsiteX1" fmla="*/ 421428 w 741445"/>
                <a:gd name="connsiteY1" fmla="*/ 210247 h 513512"/>
                <a:gd name="connsiteX2" fmla="*/ 741446 w 741445"/>
                <a:gd name="connsiteY2" fmla="*/ 513513 h 513512"/>
                <a:gd name="connsiteX3" fmla="*/ 397137 w 741445"/>
                <a:gd name="connsiteY3" fmla="*/ 245845 h 513512"/>
                <a:gd name="connsiteX4" fmla="*/ 7 w 741445"/>
                <a:gd name="connsiteY4" fmla="*/ 8 h 513512"/>
                <a:gd name="connsiteX5" fmla="*/ 402006 w 741445"/>
                <a:gd name="connsiteY5" fmla="*/ 197683 h 513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41445" h="513512">
                  <a:moveTo>
                    <a:pt x="402006" y="197683"/>
                  </a:moveTo>
                  <a:cubicBezTo>
                    <a:pt x="408864" y="200614"/>
                    <a:pt x="415722" y="204593"/>
                    <a:pt x="421428" y="210247"/>
                  </a:cubicBezTo>
                  <a:cubicBezTo>
                    <a:pt x="455665" y="243856"/>
                    <a:pt x="681923" y="460430"/>
                    <a:pt x="741446" y="513513"/>
                  </a:cubicBezTo>
                  <a:cubicBezTo>
                    <a:pt x="645278" y="455194"/>
                    <a:pt x="434620" y="274847"/>
                    <a:pt x="397137" y="245845"/>
                  </a:cubicBezTo>
                  <a:cubicBezTo>
                    <a:pt x="359497" y="216791"/>
                    <a:pt x="79894" y="62566"/>
                    <a:pt x="7" y="8"/>
                  </a:cubicBezTo>
                  <a:cubicBezTo>
                    <a:pt x="-1825" y="-1354"/>
                    <a:pt x="364313" y="181402"/>
                    <a:pt x="402006" y="197683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92F07A3D-3185-4515-8E7D-B530480A9F76}"/>
                </a:ext>
              </a:extLst>
            </p:cNvPr>
            <p:cNvSpPr/>
            <p:nvPr/>
          </p:nvSpPr>
          <p:spPr>
            <a:xfrm>
              <a:off x="2960373" y="4214946"/>
              <a:ext cx="737426" cy="523691"/>
            </a:xfrm>
            <a:custGeom>
              <a:avLst/>
              <a:gdLst>
                <a:gd name="connsiteX0" fmla="*/ 0 w 737426"/>
                <a:gd name="connsiteY0" fmla="*/ 0 h 523691"/>
                <a:gd name="connsiteX1" fmla="*/ 326614 w 737426"/>
                <a:gd name="connsiteY1" fmla="*/ 293948 h 523691"/>
                <a:gd name="connsiteX2" fmla="*/ 737408 w 737426"/>
                <a:gd name="connsiteY2" fmla="*/ 523452 h 523691"/>
                <a:gd name="connsiteX3" fmla="*/ 319809 w 737426"/>
                <a:gd name="connsiteY3" fmla="*/ 341744 h 523691"/>
                <a:gd name="connsiteX4" fmla="*/ 0 w 737426"/>
                <a:gd name="connsiteY4" fmla="*/ 0 h 523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7426" h="523691">
                  <a:moveTo>
                    <a:pt x="0" y="0"/>
                  </a:moveTo>
                  <a:cubicBezTo>
                    <a:pt x="1413" y="1099"/>
                    <a:pt x="294733" y="264317"/>
                    <a:pt x="326614" y="293948"/>
                  </a:cubicBezTo>
                  <a:cubicBezTo>
                    <a:pt x="341168" y="307506"/>
                    <a:pt x="740549" y="517065"/>
                    <a:pt x="737408" y="523452"/>
                  </a:cubicBezTo>
                  <a:cubicBezTo>
                    <a:pt x="733691" y="531043"/>
                    <a:pt x="351167" y="355721"/>
                    <a:pt x="319809" y="341744"/>
                  </a:cubicBezTo>
                  <a:cubicBezTo>
                    <a:pt x="288608" y="323526"/>
                    <a:pt x="68736" y="93184"/>
                    <a:pt x="0" y="0"/>
                  </a:cubicBezTo>
                  <a:close/>
                </a:path>
              </a:pathLst>
            </a:custGeom>
            <a:solidFill>
              <a:srgbClr val="222E3C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1EB4066E-B0CE-46A4-854B-5D762CEAEB0C}"/>
                </a:ext>
              </a:extLst>
            </p:cNvPr>
            <p:cNvSpPr/>
            <p:nvPr/>
          </p:nvSpPr>
          <p:spPr>
            <a:xfrm>
              <a:off x="3170403" y="5422042"/>
              <a:ext cx="589622" cy="241963"/>
            </a:xfrm>
            <a:custGeom>
              <a:avLst/>
              <a:gdLst>
                <a:gd name="connsiteX0" fmla="*/ 0 w 589622"/>
                <a:gd name="connsiteY0" fmla="*/ 110931 h 241963"/>
                <a:gd name="connsiteX1" fmla="*/ 79625 w 589622"/>
                <a:gd name="connsiteY1" fmla="*/ 0 h 241963"/>
                <a:gd name="connsiteX2" fmla="*/ 589623 w 589622"/>
                <a:gd name="connsiteY2" fmla="*/ 123390 h 241963"/>
                <a:gd name="connsiteX3" fmla="*/ 507851 w 589622"/>
                <a:gd name="connsiteY3" fmla="*/ 241964 h 241963"/>
                <a:gd name="connsiteX4" fmla="*/ 0 w 589622"/>
                <a:gd name="connsiteY4" fmla="*/ 110931 h 24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622" h="241963">
                  <a:moveTo>
                    <a:pt x="0" y="110931"/>
                  </a:moveTo>
                  <a:cubicBezTo>
                    <a:pt x="21568" y="95016"/>
                    <a:pt x="36698" y="58737"/>
                    <a:pt x="79625" y="0"/>
                  </a:cubicBezTo>
                  <a:cubicBezTo>
                    <a:pt x="272274" y="63972"/>
                    <a:pt x="455501" y="111088"/>
                    <a:pt x="589623" y="123390"/>
                  </a:cubicBezTo>
                  <a:cubicBezTo>
                    <a:pt x="544497" y="179143"/>
                    <a:pt x="539262" y="210553"/>
                    <a:pt x="507851" y="241964"/>
                  </a:cubicBezTo>
                  <a:cubicBezTo>
                    <a:pt x="337817" y="218772"/>
                    <a:pt x="183279" y="179143"/>
                    <a:pt x="0" y="110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D80596E7-2B69-4255-8776-27649DDFFFFB}"/>
                </a:ext>
              </a:extLst>
            </p:cNvPr>
            <p:cNvSpPr/>
            <p:nvPr/>
          </p:nvSpPr>
          <p:spPr>
            <a:xfrm>
              <a:off x="4368457" y="6316352"/>
              <a:ext cx="291734" cy="948337"/>
            </a:xfrm>
            <a:custGeom>
              <a:avLst/>
              <a:gdLst>
                <a:gd name="connsiteX0" fmla="*/ 278909 w 291734"/>
                <a:gd name="connsiteY0" fmla="*/ 849012 h 948337"/>
                <a:gd name="connsiteX1" fmla="*/ 245666 w 291734"/>
                <a:gd name="connsiteY1" fmla="*/ 630920 h 948337"/>
                <a:gd name="connsiteX2" fmla="*/ 225354 w 291734"/>
                <a:gd name="connsiteY2" fmla="*/ 373565 h 948337"/>
                <a:gd name="connsiteX3" fmla="*/ 225564 w 291734"/>
                <a:gd name="connsiteY3" fmla="*/ 144009 h 948337"/>
                <a:gd name="connsiteX4" fmla="*/ 198812 w 291734"/>
                <a:gd name="connsiteY4" fmla="*/ 12242 h 948337"/>
                <a:gd name="connsiteX5" fmla="*/ 184259 w 291734"/>
                <a:gd name="connsiteY5" fmla="*/ 830 h 948337"/>
                <a:gd name="connsiteX6" fmla="*/ 139447 w 291734"/>
                <a:gd name="connsiteY6" fmla="*/ 359 h 948337"/>
                <a:gd name="connsiteX7" fmla="*/ 98875 w 291734"/>
                <a:gd name="connsiteY7" fmla="*/ 62028 h 948337"/>
                <a:gd name="connsiteX8" fmla="*/ 87463 w 291734"/>
                <a:gd name="connsiteY8" fmla="*/ 263682 h 948337"/>
                <a:gd name="connsiteX9" fmla="*/ 60346 w 291734"/>
                <a:gd name="connsiteY9" fmla="*/ 595897 h 948337"/>
                <a:gd name="connsiteX10" fmla="*/ 614 w 291734"/>
                <a:gd name="connsiteY10" fmla="*/ 888588 h 948337"/>
                <a:gd name="connsiteX11" fmla="*/ 65214 w 291734"/>
                <a:gd name="connsiteY11" fmla="*/ 930940 h 948337"/>
                <a:gd name="connsiteX12" fmla="*/ 174941 w 291734"/>
                <a:gd name="connsiteY12" fmla="*/ 948111 h 948337"/>
                <a:gd name="connsiteX13" fmla="*/ 290845 w 291734"/>
                <a:gd name="connsiteY13" fmla="*/ 910366 h 948337"/>
                <a:gd name="connsiteX14" fmla="*/ 278909 w 291734"/>
                <a:gd name="connsiteY14" fmla="*/ 849012 h 948337"/>
                <a:gd name="connsiteX15" fmla="*/ 163685 w 291734"/>
                <a:gd name="connsiteY15" fmla="*/ 67525 h 948337"/>
                <a:gd name="connsiteX16" fmla="*/ 163214 w 291734"/>
                <a:gd name="connsiteY16" fmla="*/ 69095 h 948337"/>
                <a:gd name="connsiteX17" fmla="*/ 163528 w 291734"/>
                <a:gd name="connsiteY17" fmla="*/ 65849 h 948337"/>
                <a:gd name="connsiteX18" fmla="*/ 163685 w 291734"/>
                <a:gd name="connsiteY18" fmla="*/ 67525 h 948337"/>
                <a:gd name="connsiteX19" fmla="*/ 37783 w 291734"/>
                <a:gd name="connsiteY19" fmla="*/ 875396 h 948337"/>
                <a:gd name="connsiteX20" fmla="*/ 37730 w 291734"/>
                <a:gd name="connsiteY20" fmla="*/ 875448 h 948337"/>
                <a:gd name="connsiteX21" fmla="*/ 37783 w 291734"/>
                <a:gd name="connsiteY21" fmla="*/ 875134 h 948337"/>
                <a:gd name="connsiteX22" fmla="*/ 37783 w 291734"/>
                <a:gd name="connsiteY22" fmla="*/ 875396 h 948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91734" h="948337">
                  <a:moveTo>
                    <a:pt x="278909" y="849012"/>
                  </a:moveTo>
                  <a:cubicBezTo>
                    <a:pt x="271318" y="808126"/>
                    <a:pt x="249435" y="662696"/>
                    <a:pt x="245666" y="630920"/>
                  </a:cubicBezTo>
                  <a:cubicBezTo>
                    <a:pt x="243781" y="615058"/>
                    <a:pt x="225302" y="381313"/>
                    <a:pt x="225354" y="373565"/>
                  </a:cubicBezTo>
                  <a:cubicBezTo>
                    <a:pt x="225406" y="297029"/>
                    <a:pt x="225511" y="220545"/>
                    <a:pt x="225564" y="144009"/>
                  </a:cubicBezTo>
                  <a:cubicBezTo>
                    <a:pt x="225616" y="99301"/>
                    <a:pt x="225773" y="49987"/>
                    <a:pt x="198812" y="12242"/>
                  </a:cubicBezTo>
                  <a:cubicBezTo>
                    <a:pt x="195148" y="7112"/>
                    <a:pt x="190803" y="2505"/>
                    <a:pt x="184259" y="830"/>
                  </a:cubicBezTo>
                  <a:cubicBezTo>
                    <a:pt x="169339" y="-583"/>
                    <a:pt x="154367" y="202"/>
                    <a:pt x="139447" y="359"/>
                  </a:cubicBezTo>
                  <a:cubicBezTo>
                    <a:pt x="116779" y="1615"/>
                    <a:pt x="103849" y="44595"/>
                    <a:pt x="98875" y="62028"/>
                  </a:cubicBezTo>
                  <a:cubicBezTo>
                    <a:pt x="90761" y="90611"/>
                    <a:pt x="88144" y="225937"/>
                    <a:pt x="87463" y="263682"/>
                  </a:cubicBezTo>
                  <a:cubicBezTo>
                    <a:pt x="86992" y="288862"/>
                    <a:pt x="67518" y="548939"/>
                    <a:pt x="60346" y="595897"/>
                  </a:cubicBezTo>
                  <a:cubicBezTo>
                    <a:pt x="45321" y="694369"/>
                    <a:pt x="24486" y="791897"/>
                    <a:pt x="614" y="888588"/>
                  </a:cubicBezTo>
                  <a:cubicBezTo>
                    <a:pt x="-6192" y="916020"/>
                    <a:pt x="45426" y="924763"/>
                    <a:pt x="65214" y="930940"/>
                  </a:cubicBezTo>
                  <a:cubicBezTo>
                    <a:pt x="100394" y="941986"/>
                    <a:pt x="137877" y="949786"/>
                    <a:pt x="174941" y="948111"/>
                  </a:cubicBezTo>
                  <a:cubicBezTo>
                    <a:pt x="197556" y="947064"/>
                    <a:pt x="283987" y="928846"/>
                    <a:pt x="290845" y="910366"/>
                  </a:cubicBezTo>
                  <a:cubicBezTo>
                    <a:pt x="295347" y="898064"/>
                    <a:pt x="281421" y="862466"/>
                    <a:pt x="278909" y="849012"/>
                  </a:cubicBezTo>
                  <a:close/>
                  <a:moveTo>
                    <a:pt x="163685" y="67525"/>
                  </a:moveTo>
                  <a:cubicBezTo>
                    <a:pt x="163528" y="67996"/>
                    <a:pt x="163371" y="68571"/>
                    <a:pt x="163214" y="69095"/>
                  </a:cubicBezTo>
                  <a:cubicBezTo>
                    <a:pt x="163319" y="67996"/>
                    <a:pt x="163424" y="66949"/>
                    <a:pt x="163528" y="65849"/>
                  </a:cubicBezTo>
                  <a:cubicBezTo>
                    <a:pt x="163633" y="66425"/>
                    <a:pt x="163685" y="67001"/>
                    <a:pt x="163685" y="67525"/>
                  </a:cubicBezTo>
                  <a:close/>
                  <a:moveTo>
                    <a:pt x="37783" y="875396"/>
                  </a:moveTo>
                  <a:cubicBezTo>
                    <a:pt x="37783" y="875396"/>
                    <a:pt x="37730" y="875448"/>
                    <a:pt x="37730" y="875448"/>
                  </a:cubicBezTo>
                  <a:cubicBezTo>
                    <a:pt x="37730" y="875344"/>
                    <a:pt x="37783" y="875239"/>
                    <a:pt x="37783" y="875134"/>
                  </a:cubicBezTo>
                  <a:cubicBezTo>
                    <a:pt x="37783" y="875239"/>
                    <a:pt x="37783" y="875292"/>
                    <a:pt x="37783" y="8753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0EF04421-3C90-48DA-9794-DD418BD76786}"/>
                </a:ext>
              </a:extLst>
            </p:cNvPr>
            <p:cNvSpPr/>
            <p:nvPr/>
          </p:nvSpPr>
          <p:spPr>
            <a:xfrm>
              <a:off x="4504757" y="6056828"/>
              <a:ext cx="49272" cy="263338"/>
            </a:xfrm>
            <a:custGeom>
              <a:avLst/>
              <a:gdLst>
                <a:gd name="connsiteX0" fmla="*/ 59 w 49272"/>
                <a:gd name="connsiteY0" fmla="*/ 263076 h 263338"/>
                <a:gd name="connsiteX1" fmla="*/ 530 w 49272"/>
                <a:gd name="connsiteY1" fmla="*/ 260721 h 263338"/>
                <a:gd name="connsiteX2" fmla="*/ 5451 w 49272"/>
                <a:gd name="connsiteY2" fmla="*/ 255329 h 263338"/>
                <a:gd name="connsiteX3" fmla="*/ 20685 w 49272"/>
                <a:gd name="connsiteY3" fmla="*/ 253392 h 263338"/>
                <a:gd name="connsiteX4" fmla="*/ 39374 w 49272"/>
                <a:gd name="connsiteY4" fmla="*/ 233655 h 263338"/>
                <a:gd name="connsiteX5" fmla="*/ 39479 w 49272"/>
                <a:gd name="connsiteY5" fmla="*/ 26086 h 263338"/>
                <a:gd name="connsiteX6" fmla="*/ 41678 w 49272"/>
                <a:gd name="connsiteY6" fmla="*/ 3157 h 263338"/>
                <a:gd name="connsiteX7" fmla="*/ 48640 w 49272"/>
                <a:gd name="connsiteY7" fmla="*/ 539 h 263338"/>
                <a:gd name="connsiteX8" fmla="*/ 49268 w 49272"/>
                <a:gd name="connsiteY8" fmla="*/ 263338 h 263338"/>
                <a:gd name="connsiteX9" fmla="*/ 59 w 49272"/>
                <a:gd name="connsiteY9" fmla="*/ 263076 h 26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272" h="263338">
                  <a:moveTo>
                    <a:pt x="59" y="263076"/>
                  </a:moveTo>
                  <a:cubicBezTo>
                    <a:pt x="-98" y="262239"/>
                    <a:pt x="59" y="261454"/>
                    <a:pt x="530" y="260721"/>
                  </a:cubicBezTo>
                  <a:cubicBezTo>
                    <a:pt x="1629" y="258470"/>
                    <a:pt x="2886" y="256271"/>
                    <a:pt x="5451" y="255329"/>
                  </a:cubicBezTo>
                  <a:cubicBezTo>
                    <a:pt x="10424" y="253653"/>
                    <a:pt x="15607" y="253915"/>
                    <a:pt x="20685" y="253392"/>
                  </a:cubicBezTo>
                  <a:cubicBezTo>
                    <a:pt x="38589" y="252083"/>
                    <a:pt x="39322" y="251559"/>
                    <a:pt x="39374" y="233655"/>
                  </a:cubicBezTo>
                  <a:cubicBezTo>
                    <a:pt x="39531" y="164448"/>
                    <a:pt x="39374" y="95293"/>
                    <a:pt x="39479" y="26086"/>
                  </a:cubicBezTo>
                  <a:cubicBezTo>
                    <a:pt x="39479" y="18391"/>
                    <a:pt x="38589" y="10538"/>
                    <a:pt x="41678" y="3157"/>
                  </a:cubicBezTo>
                  <a:cubicBezTo>
                    <a:pt x="43300" y="382"/>
                    <a:pt x="45499" y="-770"/>
                    <a:pt x="48640" y="539"/>
                  </a:cubicBezTo>
                  <a:cubicBezTo>
                    <a:pt x="48902" y="37289"/>
                    <a:pt x="49321" y="212506"/>
                    <a:pt x="49268" y="263338"/>
                  </a:cubicBezTo>
                  <a:cubicBezTo>
                    <a:pt x="32883" y="263286"/>
                    <a:pt x="16497" y="263181"/>
                    <a:pt x="59" y="263076"/>
                  </a:cubicBezTo>
                  <a:close/>
                </a:path>
              </a:pathLst>
            </a:custGeom>
            <a:solidFill>
              <a:srgbClr val="040E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D1EDEC0C-D9E3-432C-9BCF-1DB700A62547}"/>
                </a:ext>
              </a:extLst>
            </p:cNvPr>
            <p:cNvSpPr/>
            <p:nvPr/>
          </p:nvSpPr>
          <p:spPr>
            <a:xfrm>
              <a:off x="4515914" y="6198032"/>
              <a:ext cx="10417" cy="26122"/>
            </a:xfrm>
            <a:custGeom>
              <a:avLst/>
              <a:gdLst>
                <a:gd name="connsiteX0" fmla="*/ 6596 w 10417"/>
                <a:gd name="connsiteY0" fmla="*/ 26123 h 26122"/>
                <a:gd name="connsiteX1" fmla="*/ 3822 w 10417"/>
                <a:gd name="connsiteY1" fmla="*/ 26123 h 26122"/>
                <a:gd name="connsiteX2" fmla="*/ 0 w 10417"/>
                <a:gd name="connsiteY2" fmla="*/ 22301 h 26122"/>
                <a:gd name="connsiteX3" fmla="*/ 0 w 10417"/>
                <a:gd name="connsiteY3" fmla="*/ 3821 h 26122"/>
                <a:gd name="connsiteX4" fmla="*/ 3822 w 10417"/>
                <a:gd name="connsiteY4" fmla="*/ 0 h 26122"/>
                <a:gd name="connsiteX5" fmla="*/ 6596 w 10417"/>
                <a:gd name="connsiteY5" fmla="*/ 0 h 26122"/>
                <a:gd name="connsiteX6" fmla="*/ 10418 w 10417"/>
                <a:gd name="connsiteY6" fmla="*/ 3821 h 26122"/>
                <a:gd name="connsiteX7" fmla="*/ 10418 w 10417"/>
                <a:gd name="connsiteY7" fmla="*/ 22301 h 26122"/>
                <a:gd name="connsiteX8" fmla="*/ 6596 w 10417"/>
                <a:gd name="connsiteY8" fmla="*/ 26123 h 2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417" h="26122">
                  <a:moveTo>
                    <a:pt x="6596" y="26123"/>
                  </a:moveTo>
                  <a:lnTo>
                    <a:pt x="3822" y="26123"/>
                  </a:lnTo>
                  <a:cubicBezTo>
                    <a:pt x="1675" y="26123"/>
                    <a:pt x="0" y="24395"/>
                    <a:pt x="0" y="22301"/>
                  </a:cubicBezTo>
                  <a:lnTo>
                    <a:pt x="0" y="3821"/>
                  </a:lnTo>
                  <a:cubicBezTo>
                    <a:pt x="0" y="1675"/>
                    <a:pt x="1728" y="0"/>
                    <a:pt x="3822" y="0"/>
                  </a:cubicBezTo>
                  <a:lnTo>
                    <a:pt x="6596" y="0"/>
                  </a:lnTo>
                  <a:cubicBezTo>
                    <a:pt x="8743" y="0"/>
                    <a:pt x="10418" y="1727"/>
                    <a:pt x="10418" y="3821"/>
                  </a:cubicBezTo>
                  <a:lnTo>
                    <a:pt x="10418" y="22301"/>
                  </a:lnTo>
                  <a:cubicBezTo>
                    <a:pt x="10418" y="24395"/>
                    <a:pt x="8690" y="26123"/>
                    <a:pt x="6596" y="26123"/>
                  </a:cubicBezTo>
                  <a:close/>
                </a:path>
              </a:pathLst>
            </a:custGeom>
            <a:solidFill>
              <a:srgbClr val="333F54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5CA942A-C29E-4AA6-BC83-C0897C459A7C}"/>
                </a:ext>
              </a:extLst>
            </p:cNvPr>
            <p:cNvSpPr/>
            <p:nvPr/>
          </p:nvSpPr>
          <p:spPr>
            <a:xfrm>
              <a:off x="4510881" y="6072339"/>
              <a:ext cx="20431" cy="115170"/>
            </a:xfrm>
            <a:custGeom>
              <a:avLst/>
              <a:gdLst>
                <a:gd name="connsiteX0" fmla="*/ 13200 w 20431"/>
                <a:gd name="connsiteY0" fmla="*/ 115171 h 115170"/>
                <a:gd name="connsiteX1" fmla="*/ 7232 w 20431"/>
                <a:gd name="connsiteY1" fmla="*/ 115171 h 115170"/>
                <a:gd name="connsiteX2" fmla="*/ 4876 w 20431"/>
                <a:gd name="connsiteY2" fmla="*/ 112920 h 115170"/>
                <a:gd name="connsiteX3" fmla="*/ 7 w 20431"/>
                <a:gd name="connsiteY3" fmla="*/ 5392 h 115170"/>
                <a:gd name="connsiteX4" fmla="*/ 5138 w 20431"/>
                <a:gd name="connsiteY4" fmla="*/ 0 h 115170"/>
                <a:gd name="connsiteX5" fmla="*/ 15294 w 20431"/>
                <a:gd name="connsiteY5" fmla="*/ 0 h 115170"/>
                <a:gd name="connsiteX6" fmla="*/ 20424 w 20431"/>
                <a:gd name="connsiteY6" fmla="*/ 5392 h 115170"/>
                <a:gd name="connsiteX7" fmla="*/ 15556 w 20431"/>
                <a:gd name="connsiteY7" fmla="*/ 112920 h 115170"/>
                <a:gd name="connsiteX8" fmla="*/ 13200 w 20431"/>
                <a:gd name="connsiteY8" fmla="*/ 115171 h 11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431" h="115170">
                  <a:moveTo>
                    <a:pt x="13200" y="115171"/>
                  </a:moveTo>
                  <a:lnTo>
                    <a:pt x="7232" y="115171"/>
                  </a:lnTo>
                  <a:cubicBezTo>
                    <a:pt x="5975" y="115171"/>
                    <a:pt x="4928" y="114176"/>
                    <a:pt x="4876" y="112920"/>
                  </a:cubicBezTo>
                  <a:lnTo>
                    <a:pt x="7" y="5392"/>
                  </a:lnTo>
                  <a:cubicBezTo>
                    <a:pt x="-150" y="2460"/>
                    <a:pt x="2206" y="0"/>
                    <a:pt x="5138" y="0"/>
                  </a:cubicBezTo>
                  <a:lnTo>
                    <a:pt x="15294" y="0"/>
                  </a:lnTo>
                  <a:cubicBezTo>
                    <a:pt x="18225" y="0"/>
                    <a:pt x="20581" y="2460"/>
                    <a:pt x="20424" y="5392"/>
                  </a:cubicBezTo>
                  <a:lnTo>
                    <a:pt x="15556" y="112920"/>
                  </a:lnTo>
                  <a:cubicBezTo>
                    <a:pt x="15503" y="114176"/>
                    <a:pt x="14456" y="115171"/>
                    <a:pt x="13200" y="115171"/>
                  </a:cubicBezTo>
                  <a:close/>
                </a:path>
              </a:pathLst>
            </a:custGeom>
            <a:solidFill>
              <a:srgbClr val="333F54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323BD31A-CAD3-425D-A242-7EC9BFE7EADC}"/>
                </a:ext>
              </a:extLst>
            </p:cNvPr>
            <p:cNvSpPr/>
            <p:nvPr/>
          </p:nvSpPr>
          <p:spPr>
            <a:xfrm>
              <a:off x="4457696" y="6314341"/>
              <a:ext cx="138528" cy="424104"/>
            </a:xfrm>
            <a:custGeom>
              <a:avLst/>
              <a:gdLst>
                <a:gd name="connsiteX0" fmla="*/ 138366 w 138528"/>
                <a:gd name="connsiteY0" fmla="*/ 397092 h 424104"/>
                <a:gd name="connsiteX1" fmla="*/ 112243 w 138528"/>
                <a:gd name="connsiteY1" fmla="*/ 132984 h 424104"/>
                <a:gd name="connsiteX2" fmla="*/ 98632 w 138528"/>
                <a:gd name="connsiteY2" fmla="*/ 416357 h 424104"/>
                <a:gd name="connsiteX3" fmla="*/ 93659 w 138528"/>
                <a:gd name="connsiteY3" fmla="*/ 412588 h 424104"/>
                <a:gd name="connsiteX4" fmla="*/ 83922 w 138528"/>
                <a:gd name="connsiteY4" fmla="*/ 161253 h 424104"/>
                <a:gd name="connsiteX5" fmla="*/ 76645 w 138528"/>
                <a:gd name="connsiteY5" fmla="*/ 65818 h 424104"/>
                <a:gd name="connsiteX6" fmla="*/ 40366 w 138528"/>
                <a:gd name="connsiteY6" fmla="*/ 424105 h 424104"/>
                <a:gd name="connsiteX7" fmla="*/ 37173 w 138528"/>
                <a:gd name="connsiteY7" fmla="*/ 423947 h 424104"/>
                <a:gd name="connsiteX8" fmla="*/ 44188 w 138528"/>
                <a:gd name="connsiteY8" fmla="*/ 118169 h 424104"/>
                <a:gd name="connsiteX9" fmla="*/ 41151 w 138528"/>
                <a:gd name="connsiteY9" fmla="*/ 117907 h 424104"/>
                <a:gd name="connsiteX10" fmla="*/ 4401 w 138528"/>
                <a:gd name="connsiteY10" fmla="*/ 371283 h 424104"/>
                <a:gd name="connsiteX11" fmla="*/ 423 w 138528"/>
                <a:gd name="connsiteY11" fmla="*/ 263703 h 424104"/>
                <a:gd name="connsiteX12" fmla="*/ 2569 w 138528"/>
                <a:gd name="connsiteY12" fmla="*/ 150469 h 424104"/>
                <a:gd name="connsiteX13" fmla="*/ 11835 w 138528"/>
                <a:gd name="connsiteY13" fmla="*/ 62049 h 424104"/>
                <a:gd name="connsiteX14" fmla="*/ 52407 w 138528"/>
                <a:gd name="connsiteY14" fmla="*/ 380 h 424104"/>
                <a:gd name="connsiteX15" fmla="*/ 97219 w 138528"/>
                <a:gd name="connsiteY15" fmla="*/ 851 h 424104"/>
                <a:gd name="connsiteX16" fmla="*/ 111772 w 138528"/>
                <a:gd name="connsiteY16" fmla="*/ 12264 h 424104"/>
                <a:gd name="connsiteX17" fmla="*/ 138523 w 138528"/>
                <a:gd name="connsiteY17" fmla="*/ 144030 h 424104"/>
                <a:gd name="connsiteX18" fmla="*/ 138366 w 138528"/>
                <a:gd name="connsiteY18" fmla="*/ 397092 h 424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8528" h="424104">
                  <a:moveTo>
                    <a:pt x="138366" y="397092"/>
                  </a:moveTo>
                  <a:cubicBezTo>
                    <a:pt x="125802" y="358614"/>
                    <a:pt x="110568" y="154605"/>
                    <a:pt x="112243" y="132984"/>
                  </a:cubicBezTo>
                  <a:cubicBezTo>
                    <a:pt x="105333" y="227372"/>
                    <a:pt x="102506" y="321969"/>
                    <a:pt x="98632" y="416357"/>
                  </a:cubicBezTo>
                  <a:cubicBezTo>
                    <a:pt x="93921" y="416566"/>
                    <a:pt x="93554" y="414368"/>
                    <a:pt x="93659" y="412588"/>
                  </a:cubicBezTo>
                  <a:cubicBezTo>
                    <a:pt x="95229" y="386360"/>
                    <a:pt x="83869" y="219048"/>
                    <a:pt x="83922" y="161253"/>
                  </a:cubicBezTo>
                  <a:cubicBezTo>
                    <a:pt x="83922" y="129581"/>
                    <a:pt x="78634" y="97804"/>
                    <a:pt x="76645" y="65818"/>
                  </a:cubicBezTo>
                  <a:cubicBezTo>
                    <a:pt x="64552" y="185230"/>
                    <a:pt x="52459" y="304641"/>
                    <a:pt x="40366" y="424105"/>
                  </a:cubicBezTo>
                  <a:cubicBezTo>
                    <a:pt x="39319" y="424052"/>
                    <a:pt x="38220" y="424000"/>
                    <a:pt x="37173" y="423947"/>
                  </a:cubicBezTo>
                  <a:cubicBezTo>
                    <a:pt x="39528" y="322021"/>
                    <a:pt x="41832" y="220095"/>
                    <a:pt x="44188" y="118169"/>
                  </a:cubicBezTo>
                  <a:cubicBezTo>
                    <a:pt x="43193" y="118064"/>
                    <a:pt x="42198" y="118012"/>
                    <a:pt x="41151" y="117907"/>
                  </a:cubicBezTo>
                  <a:cubicBezTo>
                    <a:pt x="39476" y="117750"/>
                    <a:pt x="8014" y="348877"/>
                    <a:pt x="4401" y="371283"/>
                  </a:cubicBezTo>
                  <a:cubicBezTo>
                    <a:pt x="-886" y="335737"/>
                    <a:pt x="-205" y="299615"/>
                    <a:pt x="423" y="263703"/>
                  </a:cubicBezTo>
                  <a:cubicBezTo>
                    <a:pt x="1156" y="225958"/>
                    <a:pt x="1836" y="188214"/>
                    <a:pt x="2569" y="150469"/>
                  </a:cubicBezTo>
                  <a:cubicBezTo>
                    <a:pt x="3145" y="120734"/>
                    <a:pt x="3721" y="90632"/>
                    <a:pt x="11835" y="62049"/>
                  </a:cubicBezTo>
                  <a:cubicBezTo>
                    <a:pt x="16808" y="44617"/>
                    <a:pt x="29739" y="1637"/>
                    <a:pt x="52407" y="380"/>
                  </a:cubicBezTo>
                  <a:cubicBezTo>
                    <a:pt x="67379" y="223"/>
                    <a:pt x="82299" y="-614"/>
                    <a:pt x="97219" y="851"/>
                  </a:cubicBezTo>
                  <a:cubicBezTo>
                    <a:pt x="103710" y="2527"/>
                    <a:pt x="108055" y="7133"/>
                    <a:pt x="111772" y="12264"/>
                  </a:cubicBezTo>
                  <a:cubicBezTo>
                    <a:pt x="138733" y="50008"/>
                    <a:pt x="138576" y="99375"/>
                    <a:pt x="138523" y="144030"/>
                  </a:cubicBezTo>
                  <a:cubicBezTo>
                    <a:pt x="138523" y="220566"/>
                    <a:pt x="138366" y="389292"/>
                    <a:pt x="138366" y="397092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A6515EFD-BC8D-464E-987F-6D128C10D9DA}"/>
                </a:ext>
              </a:extLst>
            </p:cNvPr>
            <p:cNvSpPr/>
            <p:nvPr/>
          </p:nvSpPr>
          <p:spPr>
            <a:xfrm>
              <a:off x="4479216" y="6746193"/>
              <a:ext cx="104700" cy="524205"/>
            </a:xfrm>
            <a:custGeom>
              <a:avLst/>
              <a:gdLst>
                <a:gd name="connsiteX0" fmla="*/ 0 w 104700"/>
                <a:gd name="connsiteY0" fmla="*/ 514500 h 524205"/>
                <a:gd name="connsiteX1" fmla="*/ 49157 w 104700"/>
                <a:gd name="connsiteY1" fmla="*/ 0 h 524205"/>
                <a:gd name="connsiteX2" fmla="*/ 104701 w 104700"/>
                <a:gd name="connsiteY2" fmla="*/ 509265 h 524205"/>
                <a:gd name="connsiteX3" fmla="*/ 0 w 104700"/>
                <a:gd name="connsiteY3" fmla="*/ 514500 h 524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00" h="524205">
                  <a:moveTo>
                    <a:pt x="0" y="514500"/>
                  </a:moveTo>
                  <a:cubicBezTo>
                    <a:pt x="21987" y="381477"/>
                    <a:pt x="41880" y="90462"/>
                    <a:pt x="49157" y="0"/>
                  </a:cubicBezTo>
                  <a:cubicBezTo>
                    <a:pt x="68056" y="153282"/>
                    <a:pt x="76327" y="371269"/>
                    <a:pt x="104701" y="509265"/>
                  </a:cubicBezTo>
                  <a:cubicBezTo>
                    <a:pt x="71092" y="528320"/>
                    <a:pt x="37692" y="528111"/>
                    <a:pt x="0" y="514500"/>
                  </a:cubicBezTo>
                  <a:close/>
                </a:path>
              </a:pathLst>
            </a:custGeom>
            <a:solidFill>
              <a:schemeClr val="accent2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FFBB9C87-8481-4724-B709-7605769A6BAD}"/>
                </a:ext>
              </a:extLst>
            </p:cNvPr>
            <p:cNvSpPr/>
            <p:nvPr/>
          </p:nvSpPr>
          <p:spPr>
            <a:xfrm>
              <a:off x="4411161" y="7120813"/>
              <a:ext cx="57585" cy="134645"/>
            </a:xfrm>
            <a:custGeom>
              <a:avLst/>
              <a:gdLst>
                <a:gd name="connsiteX0" fmla="*/ 0 w 57585"/>
                <a:gd name="connsiteY0" fmla="*/ 118940 h 134645"/>
                <a:gd name="connsiteX1" fmla="*/ 46801 w 57585"/>
                <a:gd name="connsiteY1" fmla="*/ 0 h 134645"/>
                <a:gd name="connsiteX2" fmla="*/ 57585 w 57585"/>
                <a:gd name="connsiteY2" fmla="*/ 134645 h 134645"/>
                <a:gd name="connsiteX3" fmla="*/ 0 w 57585"/>
                <a:gd name="connsiteY3" fmla="*/ 118940 h 134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585" h="134645">
                  <a:moveTo>
                    <a:pt x="0" y="118940"/>
                  </a:moveTo>
                  <a:cubicBezTo>
                    <a:pt x="12564" y="79992"/>
                    <a:pt x="34237" y="38949"/>
                    <a:pt x="46801" y="0"/>
                  </a:cubicBezTo>
                  <a:cubicBezTo>
                    <a:pt x="50413" y="22773"/>
                    <a:pt x="55177" y="120092"/>
                    <a:pt x="57585" y="134645"/>
                  </a:cubicBezTo>
                  <a:cubicBezTo>
                    <a:pt x="31410" y="134645"/>
                    <a:pt x="10470" y="124175"/>
                    <a:pt x="0" y="118940"/>
                  </a:cubicBezTo>
                  <a:close/>
                </a:path>
              </a:pathLst>
            </a:custGeom>
            <a:solidFill>
              <a:srgbClr val="F39D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491F9080-A7AE-4E95-A088-6E184E3DB0E7}"/>
                </a:ext>
              </a:extLst>
            </p:cNvPr>
            <p:cNvSpPr/>
            <p:nvPr/>
          </p:nvSpPr>
          <p:spPr>
            <a:xfrm>
              <a:off x="4594387" y="6881822"/>
              <a:ext cx="67741" cy="375815"/>
            </a:xfrm>
            <a:custGeom>
              <a:avLst/>
              <a:gdLst>
                <a:gd name="connsiteX0" fmla="*/ 0 w 67741"/>
                <a:gd name="connsiteY0" fmla="*/ 373637 h 375815"/>
                <a:gd name="connsiteX1" fmla="*/ 11203 w 67741"/>
                <a:gd name="connsiteY1" fmla="*/ 221 h 375815"/>
                <a:gd name="connsiteX2" fmla="*/ 67741 w 67741"/>
                <a:gd name="connsiteY2" fmla="*/ 344373 h 375815"/>
                <a:gd name="connsiteX3" fmla="*/ 0 w 67741"/>
                <a:gd name="connsiteY3" fmla="*/ 373637 h 375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7741" h="375815">
                  <a:moveTo>
                    <a:pt x="0" y="373637"/>
                  </a:moveTo>
                  <a:cubicBezTo>
                    <a:pt x="8062" y="331233"/>
                    <a:pt x="9214" y="4200"/>
                    <a:pt x="11203" y="221"/>
                  </a:cubicBezTo>
                  <a:cubicBezTo>
                    <a:pt x="15443" y="-8312"/>
                    <a:pt x="47115" y="232291"/>
                    <a:pt x="67741" y="344373"/>
                  </a:cubicBezTo>
                  <a:cubicBezTo>
                    <a:pt x="54392" y="353953"/>
                    <a:pt x="31410" y="384107"/>
                    <a:pt x="0" y="373637"/>
                  </a:cubicBezTo>
                  <a:close/>
                </a:path>
              </a:pathLst>
            </a:custGeom>
            <a:solidFill>
              <a:srgbClr val="F49D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8A259A8E-7BE3-4198-8DED-A2CABC06B0D9}"/>
                </a:ext>
              </a:extLst>
            </p:cNvPr>
            <p:cNvSpPr/>
            <p:nvPr/>
          </p:nvSpPr>
          <p:spPr>
            <a:xfrm>
              <a:off x="4373540" y="7187403"/>
              <a:ext cx="30528" cy="47115"/>
            </a:xfrm>
            <a:custGeom>
              <a:avLst/>
              <a:gdLst>
                <a:gd name="connsiteX0" fmla="*/ 1132 w 30528"/>
                <a:gd name="connsiteY0" fmla="*/ 33609 h 47115"/>
                <a:gd name="connsiteX1" fmla="*/ 30134 w 30528"/>
                <a:gd name="connsiteY1" fmla="*/ 0 h 47115"/>
                <a:gd name="connsiteX2" fmla="*/ 21915 w 30528"/>
                <a:gd name="connsiteY2" fmla="*/ 47115 h 47115"/>
                <a:gd name="connsiteX3" fmla="*/ 1132 w 30528"/>
                <a:gd name="connsiteY3" fmla="*/ 34342 h 47115"/>
                <a:gd name="connsiteX4" fmla="*/ 1184 w 30528"/>
                <a:gd name="connsiteY4" fmla="*/ 34342 h 47115"/>
                <a:gd name="connsiteX5" fmla="*/ 1132 w 30528"/>
                <a:gd name="connsiteY5" fmla="*/ 33609 h 47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528" h="47115">
                  <a:moveTo>
                    <a:pt x="1132" y="33609"/>
                  </a:moveTo>
                  <a:cubicBezTo>
                    <a:pt x="10817" y="22406"/>
                    <a:pt x="20502" y="11203"/>
                    <a:pt x="30134" y="0"/>
                  </a:cubicBezTo>
                  <a:cubicBezTo>
                    <a:pt x="32909" y="6544"/>
                    <a:pt x="20083" y="42927"/>
                    <a:pt x="21915" y="47115"/>
                  </a:cubicBezTo>
                  <a:cubicBezTo>
                    <a:pt x="6210" y="41880"/>
                    <a:pt x="6210" y="41880"/>
                    <a:pt x="1132" y="34342"/>
                  </a:cubicBezTo>
                  <a:lnTo>
                    <a:pt x="1184" y="34342"/>
                  </a:lnTo>
                  <a:cubicBezTo>
                    <a:pt x="-386" y="34132"/>
                    <a:pt x="-386" y="33923"/>
                    <a:pt x="1132" y="33609"/>
                  </a:cubicBezTo>
                  <a:close/>
                </a:path>
              </a:pathLst>
            </a:custGeom>
            <a:solidFill>
              <a:srgbClr val="F39D1E"/>
            </a:solidFill>
            <a:ln w="522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B3A12AB6-4BF6-4BCE-BC04-75F48C4EB374}"/>
              </a:ext>
            </a:extLst>
          </p:cNvPr>
          <p:cNvGrpSpPr/>
          <p:nvPr/>
        </p:nvGrpSpPr>
        <p:grpSpPr>
          <a:xfrm>
            <a:off x="581503" y="1384272"/>
            <a:ext cx="3024998" cy="5473728"/>
            <a:chOff x="8870629" y="1384272"/>
            <a:chExt cx="3024998" cy="5473728"/>
          </a:xfrm>
        </p:grpSpPr>
        <p:grpSp>
          <p:nvGrpSpPr>
            <p:cNvPr id="95" name="그룹 94">
              <a:extLst>
                <a:ext uri="{FF2B5EF4-FFF2-40B4-BE49-F238E27FC236}">
                  <a16:creationId xmlns:a16="http://schemas.microsoft.com/office/drawing/2014/main" id="{0F65001D-80F5-4E2C-A81A-6B81F74E8BD8}"/>
                </a:ext>
              </a:extLst>
            </p:cNvPr>
            <p:cNvGrpSpPr/>
            <p:nvPr/>
          </p:nvGrpSpPr>
          <p:grpSpPr>
            <a:xfrm>
              <a:off x="8870629" y="2840187"/>
              <a:ext cx="1394043" cy="4017813"/>
              <a:chOff x="8870629" y="2840187"/>
              <a:chExt cx="1394043" cy="4017813"/>
            </a:xfrm>
          </p:grpSpPr>
          <p:sp>
            <p:nvSpPr>
              <p:cNvPr id="122" name="자유형: 도형 121">
                <a:extLst>
                  <a:ext uri="{FF2B5EF4-FFF2-40B4-BE49-F238E27FC236}">
                    <a16:creationId xmlns:a16="http://schemas.microsoft.com/office/drawing/2014/main" id="{E44C116F-23A1-471D-A3E7-686716DFDFFF}"/>
                  </a:ext>
                </a:extLst>
              </p:cNvPr>
              <p:cNvSpPr/>
              <p:nvPr/>
            </p:nvSpPr>
            <p:spPr>
              <a:xfrm>
                <a:off x="10089754" y="2840187"/>
                <a:ext cx="174918" cy="4017813"/>
              </a:xfrm>
              <a:custGeom>
                <a:avLst/>
                <a:gdLst>
                  <a:gd name="connsiteX0" fmla="*/ 177591 w 219084"/>
                  <a:gd name="connsiteY0" fmla="*/ 5032299 h 5032298"/>
                  <a:gd name="connsiteX1" fmla="*/ 41493 w 219084"/>
                  <a:gd name="connsiteY1" fmla="*/ 5032299 h 5032298"/>
                  <a:gd name="connsiteX2" fmla="*/ 0 w 219084"/>
                  <a:gd name="connsiteY2" fmla="*/ 4990805 h 5032298"/>
                  <a:gd name="connsiteX3" fmla="*/ 0 w 219084"/>
                  <a:gd name="connsiteY3" fmla="*/ 41493 h 5032298"/>
                  <a:gd name="connsiteX4" fmla="*/ 41493 w 219084"/>
                  <a:gd name="connsiteY4" fmla="*/ 0 h 5032298"/>
                  <a:gd name="connsiteX5" fmla="*/ 177591 w 219084"/>
                  <a:gd name="connsiteY5" fmla="*/ 0 h 5032298"/>
                  <a:gd name="connsiteX6" fmla="*/ 219084 w 219084"/>
                  <a:gd name="connsiteY6" fmla="*/ 41493 h 5032298"/>
                  <a:gd name="connsiteX7" fmla="*/ 219084 w 219084"/>
                  <a:gd name="connsiteY7" fmla="*/ 4990805 h 5032298"/>
                  <a:gd name="connsiteX8" fmla="*/ 177591 w 219084"/>
                  <a:gd name="connsiteY8" fmla="*/ 5032299 h 503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84" h="5032298">
                    <a:moveTo>
                      <a:pt x="177591" y="5032299"/>
                    </a:moveTo>
                    <a:lnTo>
                      <a:pt x="41493" y="5032299"/>
                    </a:lnTo>
                    <a:cubicBezTo>
                      <a:pt x="18589" y="5032299"/>
                      <a:pt x="0" y="5013709"/>
                      <a:pt x="0" y="4990805"/>
                    </a:cubicBezTo>
                    <a:lnTo>
                      <a:pt x="0" y="41493"/>
                    </a:lnTo>
                    <a:cubicBezTo>
                      <a:pt x="0" y="18589"/>
                      <a:pt x="18589" y="0"/>
                      <a:pt x="41493" y="0"/>
                    </a:cubicBezTo>
                    <a:lnTo>
                      <a:pt x="177591" y="0"/>
                    </a:lnTo>
                    <a:cubicBezTo>
                      <a:pt x="200495" y="0"/>
                      <a:pt x="219084" y="18589"/>
                      <a:pt x="219084" y="41493"/>
                    </a:cubicBezTo>
                    <a:lnTo>
                      <a:pt x="219084" y="4990805"/>
                    </a:lnTo>
                    <a:cubicBezTo>
                      <a:pt x="219084" y="5013709"/>
                      <a:pt x="200495" y="5032299"/>
                      <a:pt x="177591" y="5032299"/>
                    </a:cubicBezTo>
                    <a:close/>
                  </a:path>
                </a:pathLst>
              </a:custGeom>
              <a:solidFill>
                <a:srgbClr val="87463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3" name="자유형: 도형 122">
                <a:extLst>
                  <a:ext uri="{FF2B5EF4-FFF2-40B4-BE49-F238E27FC236}">
                    <a16:creationId xmlns:a16="http://schemas.microsoft.com/office/drawing/2014/main" id="{45BBB587-C86A-4465-91BC-B882C3F5DA5B}"/>
                  </a:ext>
                </a:extLst>
              </p:cNvPr>
              <p:cNvSpPr/>
              <p:nvPr/>
            </p:nvSpPr>
            <p:spPr>
              <a:xfrm>
                <a:off x="9027571" y="5654935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4" name="자유형: 도형 123">
                <a:extLst>
                  <a:ext uri="{FF2B5EF4-FFF2-40B4-BE49-F238E27FC236}">
                    <a16:creationId xmlns:a16="http://schemas.microsoft.com/office/drawing/2014/main" id="{06FB5F29-B7FE-4EFE-B5BE-B6AFD1F87529}"/>
                  </a:ext>
                </a:extLst>
              </p:cNvPr>
              <p:cNvSpPr/>
              <p:nvPr/>
            </p:nvSpPr>
            <p:spPr>
              <a:xfrm>
                <a:off x="9075281" y="5702296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5" name="자유형: 도형 124">
                <a:extLst>
                  <a:ext uri="{FF2B5EF4-FFF2-40B4-BE49-F238E27FC236}">
                    <a16:creationId xmlns:a16="http://schemas.microsoft.com/office/drawing/2014/main" id="{1488B41E-E64A-4133-BABD-178E6627529D}"/>
                  </a:ext>
                </a:extLst>
              </p:cNvPr>
              <p:cNvSpPr/>
              <p:nvPr/>
            </p:nvSpPr>
            <p:spPr>
              <a:xfrm>
                <a:off x="9027571" y="5018870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6" name="자유형: 도형 125">
                <a:extLst>
                  <a:ext uri="{FF2B5EF4-FFF2-40B4-BE49-F238E27FC236}">
                    <a16:creationId xmlns:a16="http://schemas.microsoft.com/office/drawing/2014/main" id="{48F6C7EE-2BAD-4CD8-9F21-24E70046B7C3}"/>
                  </a:ext>
                </a:extLst>
              </p:cNvPr>
              <p:cNvSpPr/>
              <p:nvPr/>
            </p:nvSpPr>
            <p:spPr>
              <a:xfrm>
                <a:off x="9075281" y="5066230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7" name="자유형: 도형 126">
                <a:extLst>
                  <a:ext uri="{FF2B5EF4-FFF2-40B4-BE49-F238E27FC236}">
                    <a16:creationId xmlns:a16="http://schemas.microsoft.com/office/drawing/2014/main" id="{07CDC6EC-1E25-46B0-AD02-11B0C0362C80}"/>
                  </a:ext>
                </a:extLst>
              </p:cNvPr>
              <p:cNvSpPr/>
              <p:nvPr/>
            </p:nvSpPr>
            <p:spPr>
              <a:xfrm>
                <a:off x="9027571" y="4372203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8" name="자유형: 도형 127">
                <a:extLst>
                  <a:ext uri="{FF2B5EF4-FFF2-40B4-BE49-F238E27FC236}">
                    <a16:creationId xmlns:a16="http://schemas.microsoft.com/office/drawing/2014/main" id="{1C478BC3-B078-483E-B4AF-19AA1918746D}"/>
                  </a:ext>
                </a:extLst>
              </p:cNvPr>
              <p:cNvSpPr/>
              <p:nvPr/>
            </p:nvSpPr>
            <p:spPr>
              <a:xfrm>
                <a:off x="9075281" y="4419564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9" name="자유형: 도형 128">
                <a:extLst>
                  <a:ext uri="{FF2B5EF4-FFF2-40B4-BE49-F238E27FC236}">
                    <a16:creationId xmlns:a16="http://schemas.microsoft.com/office/drawing/2014/main" id="{7F8718CB-C6F0-419B-B789-FD4E96D7A1F7}"/>
                  </a:ext>
                </a:extLst>
              </p:cNvPr>
              <p:cNvSpPr/>
              <p:nvPr/>
            </p:nvSpPr>
            <p:spPr>
              <a:xfrm>
                <a:off x="9027571" y="3714936"/>
                <a:ext cx="1087632" cy="346656"/>
              </a:xfrm>
              <a:custGeom>
                <a:avLst/>
                <a:gdLst>
                  <a:gd name="connsiteX0" fmla="*/ 1328323 w 1362255"/>
                  <a:gd name="connsiteY0" fmla="*/ 372443 h 434185"/>
                  <a:gd name="connsiteX1" fmla="*/ 1321883 w 1362255"/>
                  <a:gd name="connsiteY1" fmla="*/ 366800 h 434185"/>
                  <a:gd name="connsiteX2" fmla="*/ 1323609 w 1362255"/>
                  <a:gd name="connsiteY2" fmla="*/ 371447 h 434185"/>
                  <a:gd name="connsiteX3" fmla="*/ 1207561 w 1362255"/>
                  <a:gd name="connsiteY3" fmla="*/ 373638 h 434185"/>
                  <a:gd name="connsiteX4" fmla="*/ 225134 w 1362255"/>
                  <a:gd name="connsiteY4" fmla="*/ 373572 h 434185"/>
                  <a:gd name="connsiteX5" fmla="*/ 56439 w 1362255"/>
                  <a:gd name="connsiteY5" fmla="*/ 234752 h 434185"/>
                  <a:gd name="connsiteX6" fmla="*/ 195259 w 1362255"/>
                  <a:gd name="connsiteY6" fmla="*/ 62007 h 434185"/>
                  <a:gd name="connsiteX7" fmla="*/ 238279 w 1362255"/>
                  <a:gd name="connsiteY7" fmla="*/ 60016 h 434185"/>
                  <a:gd name="connsiteX8" fmla="*/ 1293933 w 1362255"/>
                  <a:gd name="connsiteY8" fmla="*/ 60016 h 434185"/>
                  <a:gd name="connsiteX9" fmla="*/ 1323742 w 1362255"/>
                  <a:gd name="connsiteY9" fmla="*/ 62605 h 434185"/>
                  <a:gd name="connsiteX10" fmla="*/ 1321883 w 1362255"/>
                  <a:gd name="connsiteY10" fmla="*/ 67518 h 434185"/>
                  <a:gd name="connsiteX11" fmla="*/ 1328655 w 1362255"/>
                  <a:gd name="connsiteY11" fmla="*/ 61808 h 434185"/>
                  <a:gd name="connsiteX12" fmla="*/ 1362248 w 1362255"/>
                  <a:gd name="connsiteY12" fmla="*/ 31070 h 434185"/>
                  <a:gd name="connsiteX13" fmla="*/ 1327858 w 1362255"/>
                  <a:gd name="connsiteY13" fmla="*/ 0 h 434185"/>
                  <a:gd name="connsiteX14" fmla="*/ 1327858 w 1362255"/>
                  <a:gd name="connsiteY14" fmla="*/ 0 h 434185"/>
                  <a:gd name="connsiteX15" fmla="*/ 716613 w 1362255"/>
                  <a:gd name="connsiteY15" fmla="*/ 1527 h 434185"/>
                  <a:gd name="connsiteX16" fmla="*/ 221483 w 1362255"/>
                  <a:gd name="connsiteY16" fmla="*/ 2257 h 434185"/>
                  <a:gd name="connsiteX17" fmla="*/ 18465 w 1362255"/>
                  <a:gd name="connsiteY17" fmla="*/ 129724 h 434185"/>
                  <a:gd name="connsiteX18" fmla="*/ 18465 w 1362255"/>
                  <a:gd name="connsiteY18" fmla="*/ 129724 h 434185"/>
                  <a:gd name="connsiteX19" fmla="*/ 18465 w 1362255"/>
                  <a:gd name="connsiteY19" fmla="*/ 129724 h 434185"/>
                  <a:gd name="connsiteX20" fmla="*/ 18133 w 1362255"/>
                  <a:gd name="connsiteY20" fmla="*/ 304925 h 434185"/>
                  <a:gd name="connsiteX21" fmla="*/ 220354 w 1362255"/>
                  <a:gd name="connsiteY21" fmla="*/ 432061 h 434185"/>
                  <a:gd name="connsiteX22" fmla="*/ 879864 w 1362255"/>
                  <a:gd name="connsiteY22" fmla="*/ 432326 h 434185"/>
                  <a:gd name="connsiteX23" fmla="*/ 1328057 w 1362255"/>
                  <a:gd name="connsiteY23" fmla="*/ 434185 h 434185"/>
                  <a:gd name="connsiteX24" fmla="*/ 1362181 w 1362255"/>
                  <a:gd name="connsiteY24" fmla="*/ 402982 h 434185"/>
                  <a:gd name="connsiteX25" fmla="*/ 1328323 w 1362255"/>
                  <a:gd name="connsiteY25" fmla="*/ 372443 h 43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5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0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0" name="자유형: 도형 129">
                <a:extLst>
                  <a:ext uri="{FF2B5EF4-FFF2-40B4-BE49-F238E27FC236}">
                    <a16:creationId xmlns:a16="http://schemas.microsoft.com/office/drawing/2014/main" id="{BA1FEA67-0C48-4FE0-8B00-E60F2DB89F00}"/>
                  </a:ext>
                </a:extLst>
              </p:cNvPr>
              <p:cNvSpPr/>
              <p:nvPr/>
            </p:nvSpPr>
            <p:spPr>
              <a:xfrm>
                <a:off x="9075281" y="3762296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6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1" name="자유형: 도형 130">
                <a:extLst>
                  <a:ext uri="{FF2B5EF4-FFF2-40B4-BE49-F238E27FC236}">
                    <a16:creationId xmlns:a16="http://schemas.microsoft.com/office/drawing/2014/main" id="{27CA4560-27D3-4C03-9F43-191C280657EE}"/>
                  </a:ext>
                </a:extLst>
              </p:cNvPr>
              <p:cNvSpPr/>
              <p:nvPr/>
            </p:nvSpPr>
            <p:spPr>
              <a:xfrm>
                <a:off x="9027571" y="3105373"/>
                <a:ext cx="1087632" cy="346656"/>
              </a:xfrm>
              <a:custGeom>
                <a:avLst/>
                <a:gdLst>
                  <a:gd name="connsiteX0" fmla="*/ 1328323 w 1362255"/>
                  <a:gd name="connsiteY0" fmla="*/ 372443 h 434185"/>
                  <a:gd name="connsiteX1" fmla="*/ 1321883 w 1362255"/>
                  <a:gd name="connsiteY1" fmla="*/ 366800 h 434185"/>
                  <a:gd name="connsiteX2" fmla="*/ 1323609 w 1362255"/>
                  <a:gd name="connsiteY2" fmla="*/ 371447 h 434185"/>
                  <a:gd name="connsiteX3" fmla="*/ 1207561 w 1362255"/>
                  <a:gd name="connsiteY3" fmla="*/ 373638 h 434185"/>
                  <a:gd name="connsiteX4" fmla="*/ 225134 w 1362255"/>
                  <a:gd name="connsiteY4" fmla="*/ 373572 h 434185"/>
                  <a:gd name="connsiteX5" fmla="*/ 56439 w 1362255"/>
                  <a:gd name="connsiteY5" fmla="*/ 234752 h 434185"/>
                  <a:gd name="connsiteX6" fmla="*/ 195259 w 1362255"/>
                  <a:gd name="connsiteY6" fmla="*/ 62007 h 434185"/>
                  <a:gd name="connsiteX7" fmla="*/ 238279 w 1362255"/>
                  <a:gd name="connsiteY7" fmla="*/ 60016 h 434185"/>
                  <a:gd name="connsiteX8" fmla="*/ 1293933 w 1362255"/>
                  <a:gd name="connsiteY8" fmla="*/ 60016 h 434185"/>
                  <a:gd name="connsiteX9" fmla="*/ 1323742 w 1362255"/>
                  <a:gd name="connsiteY9" fmla="*/ 62605 h 434185"/>
                  <a:gd name="connsiteX10" fmla="*/ 1321883 w 1362255"/>
                  <a:gd name="connsiteY10" fmla="*/ 67518 h 434185"/>
                  <a:gd name="connsiteX11" fmla="*/ 1328655 w 1362255"/>
                  <a:gd name="connsiteY11" fmla="*/ 61808 h 434185"/>
                  <a:gd name="connsiteX12" fmla="*/ 1362248 w 1362255"/>
                  <a:gd name="connsiteY12" fmla="*/ 31070 h 434185"/>
                  <a:gd name="connsiteX13" fmla="*/ 1327858 w 1362255"/>
                  <a:gd name="connsiteY13" fmla="*/ 0 h 434185"/>
                  <a:gd name="connsiteX14" fmla="*/ 1327858 w 1362255"/>
                  <a:gd name="connsiteY14" fmla="*/ 0 h 434185"/>
                  <a:gd name="connsiteX15" fmla="*/ 716613 w 1362255"/>
                  <a:gd name="connsiteY15" fmla="*/ 1527 h 434185"/>
                  <a:gd name="connsiteX16" fmla="*/ 221483 w 1362255"/>
                  <a:gd name="connsiteY16" fmla="*/ 2257 h 434185"/>
                  <a:gd name="connsiteX17" fmla="*/ 18465 w 1362255"/>
                  <a:gd name="connsiteY17" fmla="*/ 129724 h 434185"/>
                  <a:gd name="connsiteX18" fmla="*/ 18465 w 1362255"/>
                  <a:gd name="connsiteY18" fmla="*/ 129724 h 434185"/>
                  <a:gd name="connsiteX19" fmla="*/ 18465 w 1362255"/>
                  <a:gd name="connsiteY19" fmla="*/ 129724 h 434185"/>
                  <a:gd name="connsiteX20" fmla="*/ 18133 w 1362255"/>
                  <a:gd name="connsiteY20" fmla="*/ 304925 h 434185"/>
                  <a:gd name="connsiteX21" fmla="*/ 220354 w 1362255"/>
                  <a:gd name="connsiteY21" fmla="*/ 432061 h 434185"/>
                  <a:gd name="connsiteX22" fmla="*/ 879864 w 1362255"/>
                  <a:gd name="connsiteY22" fmla="*/ 432326 h 434185"/>
                  <a:gd name="connsiteX23" fmla="*/ 1328057 w 1362255"/>
                  <a:gd name="connsiteY23" fmla="*/ 434185 h 434185"/>
                  <a:gd name="connsiteX24" fmla="*/ 1362181 w 1362255"/>
                  <a:gd name="connsiteY24" fmla="*/ 402982 h 434185"/>
                  <a:gd name="connsiteX25" fmla="*/ 1328323 w 1362255"/>
                  <a:gd name="connsiteY25" fmla="*/ 372443 h 43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5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0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2" name="자유형: 도형 131">
                <a:extLst>
                  <a:ext uri="{FF2B5EF4-FFF2-40B4-BE49-F238E27FC236}">
                    <a16:creationId xmlns:a16="http://schemas.microsoft.com/office/drawing/2014/main" id="{FCAD51A4-BB39-46D2-B64D-F5C23F89DBC8}"/>
                  </a:ext>
                </a:extLst>
              </p:cNvPr>
              <p:cNvSpPr/>
              <p:nvPr/>
            </p:nvSpPr>
            <p:spPr>
              <a:xfrm>
                <a:off x="9075281" y="3152733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6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3" name="자유형: 도형 132">
                <a:extLst>
                  <a:ext uri="{FF2B5EF4-FFF2-40B4-BE49-F238E27FC236}">
                    <a16:creationId xmlns:a16="http://schemas.microsoft.com/office/drawing/2014/main" id="{4F5D3A86-1860-458A-80B0-9C84A9D5F528}"/>
                  </a:ext>
                </a:extLst>
              </p:cNvPr>
              <p:cNvSpPr/>
              <p:nvPr/>
            </p:nvSpPr>
            <p:spPr>
              <a:xfrm>
                <a:off x="8870629" y="2840187"/>
                <a:ext cx="174918" cy="4017813"/>
              </a:xfrm>
              <a:custGeom>
                <a:avLst/>
                <a:gdLst>
                  <a:gd name="connsiteX0" fmla="*/ 177591 w 219084"/>
                  <a:gd name="connsiteY0" fmla="*/ 5032299 h 5032298"/>
                  <a:gd name="connsiteX1" fmla="*/ 41493 w 219084"/>
                  <a:gd name="connsiteY1" fmla="*/ 5032299 h 5032298"/>
                  <a:gd name="connsiteX2" fmla="*/ 0 w 219084"/>
                  <a:gd name="connsiteY2" fmla="*/ 4990805 h 5032298"/>
                  <a:gd name="connsiteX3" fmla="*/ 0 w 219084"/>
                  <a:gd name="connsiteY3" fmla="*/ 41493 h 5032298"/>
                  <a:gd name="connsiteX4" fmla="*/ 41493 w 219084"/>
                  <a:gd name="connsiteY4" fmla="*/ 0 h 5032298"/>
                  <a:gd name="connsiteX5" fmla="*/ 177591 w 219084"/>
                  <a:gd name="connsiteY5" fmla="*/ 0 h 5032298"/>
                  <a:gd name="connsiteX6" fmla="*/ 219084 w 219084"/>
                  <a:gd name="connsiteY6" fmla="*/ 41493 h 5032298"/>
                  <a:gd name="connsiteX7" fmla="*/ 219084 w 219084"/>
                  <a:gd name="connsiteY7" fmla="*/ 4990805 h 5032298"/>
                  <a:gd name="connsiteX8" fmla="*/ 177591 w 219084"/>
                  <a:gd name="connsiteY8" fmla="*/ 5032299 h 503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84" h="5032298">
                    <a:moveTo>
                      <a:pt x="177591" y="5032299"/>
                    </a:moveTo>
                    <a:lnTo>
                      <a:pt x="41493" y="5032299"/>
                    </a:lnTo>
                    <a:cubicBezTo>
                      <a:pt x="18589" y="5032299"/>
                      <a:pt x="0" y="5013709"/>
                      <a:pt x="0" y="4990805"/>
                    </a:cubicBezTo>
                    <a:lnTo>
                      <a:pt x="0" y="41493"/>
                    </a:lnTo>
                    <a:cubicBezTo>
                      <a:pt x="0" y="18589"/>
                      <a:pt x="18589" y="0"/>
                      <a:pt x="41493" y="0"/>
                    </a:cubicBezTo>
                    <a:lnTo>
                      <a:pt x="177591" y="0"/>
                    </a:lnTo>
                    <a:cubicBezTo>
                      <a:pt x="200495" y="0"/>
                      <a:pt x="219084" y="18589"/>
                      <a:pt x="219084" y="41493"/>
                    </a:cubicBezTo>
                    <a:lnTo>
                      <a:pt x="219084" y="4990805"/>
                    </a:lnTo>
                    <a:cubicBezTo>
                      <a:pt x="219084" y="5013709"/>
                      <a:pt x="200495" y="5032299"/>
                      <a:pt x="177591" y="5032299"/>
                    </a:cubicBezTo>
                    <a:close/>
                  </a:path>
                </a:pathLst>
              </a:custGeom>
              <a:solidFill>
                <a:srgbClr val="87463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4" name="자유형: 도형 133">
                <a:extLst>
                  <a:ext uri="{FF2B5EF4-FFF2-40B4-BE49-F238E27FC236}">
                    <a16:creationId xmlns:a16="http://schemas.microsoft.com/office/drawing/2014/main" id="{B8F0BA43-D6C3-475B-B753-511B6D31EF2E}"/>
                  </a:ext>
                </a:extLst>
              </p:cNvPr>
              <p:cNvSpPr/>
              <p:nvPr/>
            </p:nvSpPr>
            <p:spPr>
              <a:xfrm>
                <a:off x="9033083" y="6306902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4 w 1362255"/>
                  <a:gd name="connsiteY11" fmla="*/ 61808 h 434184"/>
                  <a:gd name="connsiteX12" fmla="*/ 1362247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0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1" y="60016"/>
                      <a:pt x="1313783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4" y="61808"/>
                    </a:cubicBezTo>
                    <a:cubicBezTo>
                      <a:pt x="1347642" y="60016"/>
                      <a:pt x="1362646" y="50389"/>
                      <a:pt x="1362247" y="31070"/>
                    </a:cubicBezTo>
                    <a:cubicBezTo>
                      <a:pt x="1361849" y="11950"/>
                      <a:pt x="1346181" y="2855"/>
                      <a:pt x="1327858" y="0"/>
                    </a:cubicBezTo>
                    <a:lnTo>
                      <a:pt x="1327858" y="0"/>
                    </a:lnTo>
                    <a:cubicBezTo>
                      <a:pt x="1124109" y="531"/>
                      <a:pt x="920361" y="1129"/>
                      <a:pt x="716613" y="1527"/>
                    </a:cubicBezTo>
                    <a:cubicBezTo>
                      <a:pt x="551569" y="1792"/>
                      <a:pt x="386526" y="398"/>
                      <a:pt x="221483" y="2257"/>
                    </a:cubicBezTo>
                    <a:cubicBezTo>
                      <a:pt x="129401" y="3319"/>
                      <a:pt x="59891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8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8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35" name="자유형: 도형 134">
                <a:extLst>
                  <a:ext uri="{FF2B5EF4-FFF2-40B4-BE49-F238E27FC236}">
                    <a16:creationId xmlns:a16="http://schemas.microsoft.com/office/drawing/2014/main" id="{57E99029-EEED-4F0B-A415-73B0CAA3AE7E}"/>
                  </a:ext>
                </a:extLst>
              </p:cNvPr>
              <p:cNvSpPr/>
              <p:nvPr/>
            </p:nvSpPr>
            <p:spPr>
              <a:xfrm>
                <a:off x="9078673" y="6354262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3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9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3" y="-33"/>
                      <a:pt x="1238426" y="100"/>
                    </a:cubicBezTo>
                    <a:cubicBezTo>
                      <a:pt x="1248384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96" name="그룹 95">
              <a:extLst>
                <a:ext uri="{FF2B5EF4-FFF2-40B4-BE49-F238E27FC236}">
                  <a16:creationId xmlns:a16="http://schemas.microsoft.com/office/drawing/2014/main" id="{CBBFECD0-4643-44D8-89E9-F290B85111CF}"/>
                </a:ext>
              </a:extLst>
            </p:cNvPr>
            <p:cNvGrpSpPr/>
            <p:nvPr/>
          </p:nvGrpSpPr>
          <p:grpSpPr>
            <a:xfrm>
              <a:off x="9655109" y="1384272"/>
              <a:ext cx="1357787" cy="703237"/>
              <a:chOff x="9655109" y="1384272"/>
              <a:chExt cx="1357787" cy="703237"/>
            </a:xfrm>
          </p:grpSpPr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3456F025-97BF-4013-B2B7-643542E00B42}"/>
                  </a:ext>
                </a:extLst>
              </p:cNvPr>
              <p:cNvSpPr/>
              <p:nvPr/>
            </p:nvSpPr>
            <p:spPr>
              <a:xfrm>
                <a:off x="9655109" y="1384272"/>
                <a:ext cx="1357787" cy="697884"/>
              </a:xfrm>
              <a:custGeom>
                <a:avLst/>
                <a:gdLst>
                  <a:gd name="connsiteX0" fmla="*/ 869433 w 1700624"/>
                  <a:gd name="connsiteY0" fmla="*/ 5861 h 874098"/>
                  <a:gd name="connsiteX1" fmla="*/ 818313 w 1700624"/>
                  <a:gd name="connsiteY1" fmla="*/ 10242 h 874098"/>
                  <a:gd name="connsiteX2" fmla="*/ 26423 w 1700624"/>
                  <a:gd name="connsiteY2" fmla="*/ 434403 h 874098"/>
                  <a:gd name="connsiteX3" fmla="*/ 0 w 1700624"/>
                  <a:gd name="connsiteY3" fmla="*/ 454651 h 874098"/>
                  <a:gd name="connsiteX4" fmla="*/ 234221 w 1700624"/>
                  <a:gd name="connsiteY4" fmla="*/ 591280 h 874098"/>
                  <a:gd name="connsiteX5" fmla="*/ 334203 w 1700624"/>
                  <a:gd name="connsiteY5" fmla="*/ 775776 h 874098"/>
                  <a:gd name="connsiteX6" fmla="*/ 339248 w 1700624"/>
                  <a:gd name="connsiteY6" fmla="*/ 804257 h 874098"/>
                  <a:gd name="connsiteX7" fmla="*/ 373704 w 1700624"/>
                  <a:gd name="connsiteY7" fmla="*/ 827692 h 874098"/>
                  <a:gd name="connsiteX8" fmla="*/ 846528 w 1700624"/>
                  <a:gd name="connsiteY8" fmla="*/ 874098 h 874098"/>
                  <a:gd name="connsiteX9" fmla="*/ 1317758 w 1700624"/>
                  <a:gd name="connsiteY9" fmla="*/ 828290 h 874098"/>
                  <a:gd name="connsiteX10" fmla="*/ 1344447 w 1700624"/>
                  <a:gd name="connsiteY10" fmla="*/ 815476 h 874098"/>
                  <a:gd name="connsiteX11" fmla="*/ 1361974 w 1700624"/>
                  <a:gd name="connsiteY11" fmla="*/ 774581 h 874098"/>
                  <a:gd name="connsiteX12" fmla="*/ 1361111 w 1700624"/>
                  <a:gd name="connsiteY12" fmla="*/ 676192 h 874098"/>
                  <a:gd name="connsiteX13" fmla="*/ 1383019 w 1700624"/>
                  <a:gd name="connsiteY13" fmla="*/ 635230 h 874098"/>
                  <a:gd name="connsiteX14" fmla="*/ 1700625 w 1700624"/>
                  <a:gd name="connsiteY14" fmla="*/ 450602 h 874098"/>
                  <a:gd name="connsiteX15" fmla="*/ 869433 w 1700624"/>
                  <a:gd name="connsiteY15" fmla="*/ 5861 h 87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00624" h="874098">
                    <a:moveTo>
                      <a:pt x="869433" y="5861"/>
                    </a:moveTo>
                    <a:cubicBezTo>
                      <a:pt x="848719" y="-5293"/>
                      <a:pt x="834910" y="1346"/>
                      <a:pt x="818313" y="10242"/>
                    </a:cubicBezTo>
                    <a:cubicBezTo>
                      <a:pt x="554350" y="151651"/>
                      <a:pt x="290253" y="292861"/>
                      <a:pt x="26423" y="434403"/>
                    </a:cubicBezTo>
                    <a:cubicBezTo>
                      <a:pt x="17394" y="439249"/>
                      <a:pt x="5311" y="441108"/>
                      <a:pt x="0" y="454651"/>
                    </a:cubicBezTo>
                    <a:cubicBezTo>
                      <a:pt x="78406" y="500394"/>
                      <a:pt x="156280" y="545937"/>
                      <a:pt x="234221" y="591280"/>
                    </a:cubicBezTo>
                    <a:cubicBezTo>
                      <a:pt x="340643" y="653155"/>
                      <a:pt x="341506" y="653155"/>
                      <a:pt x="334203" y="775776"/>
                    </a:cubicBezTo>
                    <a:cubicBezTo>
                      <a:pt x="333473" y="787859"/>
                      <a:pt x="334867" y="797020"/>
                      <a:pt x="339248" y="804257"/>
                    </a:cubicBezTo>
                    <a:cubicBezTo>
                      <a:pt x="341572" y="812024"/>
                      <a:pt x="372509" y="827427"/>
                      <a:pt x="373704" y="827692"/>
                    </a:cubicBezTo>
                    <a:cubicBezTo>
                      <a:pt x="447729" y="854845"/>
                      <a:pt x="631494" y="874098"/>
                      <a:pt x="846528" y="874098"/>
                    </a:cubicBezTo>
                    <a:cubicBezTo>
                      <a:pt x="1060036" y="874098"/>
                      <a:pt x="1242672" y="855177"/>
                      <a:pt x="1317758" y="828290"/>
                    </a:cubicBezTo>
                    <a:cubicBezTo>
                      <a:pt x="1322605" y="827161"/>
                      <a:pt x="1341061" y="817866"/>
                      <a:pt x="1344447" y="815476"/>
                    </a:cubicBezTo>
                    <a:cubicBezTo>
                      <a:pt x="1359318" y="807111"/>
                      <a:pt x="1363169" y="793435"/>
                      <a:pt x="1361974" y="774581"/>
                    </a:cubicBezTo>
                    <a:cubicBezTo>
                      <a:pt x="1359915" y="741917"/>
                      <a:pt x="1362505" y="708988"/>
                      <a:pt x="1361111" y="676192"/>
                    </a:cubicBezTo>
                    <a:cubicBezTo>
                      <a:pt x="1360314" y="657072"/>
                      <a:pt x="1365293" y="645122"/>
                      <a:pt x="1383019" y="635230"/>
                    </a:cubicBezTo>
                    <a:cubicBezTo>
                      <a:pt x="1425176" y="611728"/>
                      <a:pt x="1645655" y="482004"/>
                      <a:pt x="1700625" y="450602"/>
                    </a:cubicBezTo>
                    <a:cubicBezTo>
                      <a:pt x="1420064" y="300894"/>
                      <a:pt x="1144416" y="153975"/>
                      <a:pt x="869433" y="5861"/>
                    </a:cubicBezTo>
                    <a:close/>
                  </a:path>
                </a:pathLst>
              </a:custGeom>
              <a:solidFill>
                <a:schemeClr val="tx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9" name="자유형: 도형 118">
                <a:extLst>
                  <a:ext uri="{FF2B5EF4-FFF2-40B4-BE49-F238E27FC236}">
                    <a16:creationId xmlns:a16="http://schemas.microsoft.com/office/drawing/2014/main" id="{058CC978-3DA5-4B4F-B613-D43689CB2073}"/>
                  </a:ext>
                </a:extLst>
              </p:cNvPr>
              <p:cNvSpPr/>
              <p:nvPr/>
            </p:nvSpPr>
            <p:spPr>
              <a:xfrm>
                <a:off x="9941339" y="1970897"/>
                <a:ext cx="779180" cy="116612"/>
              </a:xfrm>
              <a:custGeom>
                <a:avLst/>
                <a:gdLst>
                  <a:gd name="connsiteX0" fmla="*/ 975921 w 975920"/>
                  <a:gd name="connsiteY0" fmla="*/ 73028 h 146056"/>
                  <a:gd name="connsiteX1" fmla="*/ 487960 w 975920"/>
                  <a:gd name="connsiteY1" fmla="*/ 146056 h 146056"/>
                  <a:gd name="connsiteX2" fmla="*/ 0 w 975920"/>
                  <a:gd name="connsiteY2" fmla="*/ 73028 h 146056"/>
                  <a:gd name="connsiteX3" fmla="*/ 487960 w 975920"/>
                  <a:gd name="connsiteY3" fmla="*/ 0 h 146056"/>
                  <a:gd name="connsiteX4" fmla="*/ 975921 w 975920"/>
                  <a:gd name="connsiteY4" fmla="*/ 73028 h 14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5920" h="146056">
                    <a:moveTo>
                      <a:pt x="975921" y="73028"/>
                    </a:moveTo>
                    <a:cubicBezTo>
                      <a:pt x="975921" y="113360"/>
                      <a:pt x="757454" y="146056"/>
                      <a:pt x="487960" y="146056"/>
                    </a:cubicBezTo>
                    <a:cubicBezTo>
                      <a:pt x="218467" y="146056"/>
                      <a:pt x="0" y="113360"/>
                      <a:pt x="0" y="73028"/>
                    </a:cubicBezTo>
                    <a:cubicBezTo>
                      <a:pt x="0" y="32696"/>
                      <a:pt x="218467" y="0"/>
                      <a:pt x="487960" y="0"/>
                    </a:cubicBezTo>
                    <a:cubicBezTo>
                      <a:pt x="757454" y="0"/>
                      <a:pt x="975921" y="32696"/>
                      <a:pt x="975921" y="7302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0" name="자유형: 도형 119">
                <a:extLst>
                  <a:ext uri="{FF2B5EF4-FFF2-40B4-BE49-F238E27FC236}">
                    <a16:creationId xmlns:a16="http://schemas.microsoft.com/office/drawing/2014/main" id="{9971D50E-1D47-442F-976C-37F40D19F813}"/>
                  </a:ext>
                </a:extLst>
              </p:cNvPr>
              <p:cNvSpPr/>
              <p:nvPr/>
            </p:nvSpPr>
            <p:spPr>
              <a:xfrm>
                <a:off x="10835868" y="1816015"/>
                <a:ext cx="74720" cy="197730"/>
              </a:xfrm>
              <a:custGeom>
                <a:avLst/>
                <a:gdLst>
                  <a:gd name="connsiteX0" fmla="*/ 28270 w 93586"/>
                  <a:gd name="connsiteY0" fmla="*/ 19983 h 247656"/>
                  <a:gd name="connsiteX1" fmla="*/ 63988 w 93586"/>
                  <a:gd name="connsiteY1" fmla="*/ 0 h 247656"/>
                  <a:gd name="connsiteX2" fmla="*/ 64452 w 93586"/>
                  <a:gd name="connsiteY2" fmla="*/ 103102 h 247656"/>
                  <a:gd name="connsiteX3" fmla="*/ 81249 w 93586"/>
                  <a:gd name="connsiteY3" fmla="*/ 160861 h 247656"/>
                  <a:gd name="connsiteX4" fmla="*/ 80718 w 93586"/>
                  <a:gd name="connsiteY4" fmla="*/ 231632 h 247656"/>
                  <a:gd name="connsiteX5" fmla="*/ 22561 w 93586"/>
                  <a:gd name="connsiteY5" fmla="*/ 239599 h 247656"/>
                  <a:gd name="connsiteX6" fmla="*/ 8221 w 93586"/>
                  <a:gd name="connsiteY6" fmla="*/ 167500 h 247656"/>
                  <a:gd name="connsiteX7" fmla="*/ 28270 w 93586"/>
                  <a:gd name="connsiteY7" fmla="*/ 19983 h 24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586" h="247656">
                    <a:moveTo>
                      <a:pt x="28270" y="19983"/>
                    </a:moveTo>
                    <a:cubicBezTo>
                      <a:pt x="38096" y="9560"/>
                      <a:pt x="49714" y="2523"/>
                      <a:pt x="63988" y="0"/>
                    </a:cubicBezTo>
                    <a:cubicBezTo>
                      <a:pt x="64187" y="34390"/>
                      <a:pt x="64452" y="68713"/>
                      <a:pt x="64452" y="103102"/>
                    </a:cubicBezTo>
                    <a:cubicBezTo>
                      <a:pt x="64452" y="128397"/>
                      <a:pt x="58809" y="139616"/>
                      <a:pt x="81249" y="160861"/>
                    </a:cubicBezTo>
                    <a:cubicBezTo>
                      <a:pt x="98244" y="176927"/>
                      <a:pt x="97315" y="213972"/>
                      <a:pt x="80718" y="231632"/>
                    </a:cubicBezTo>
                    <a:cubicBezTo>
                      <a:pt x="64187" y="249225"/>
                      <a:pt x="43672" y="253009"/>
                      <a:pt x="22561" y="239599"/>
                    </a:cubicBezTo>
                    <a:cubicBezTo>
                      <a:pt x="1316" y="226122"/>
                      <a:pt x="-7978" y="181043"/>
                      <a:pt x="8221" y="167500"/>
                    </a:cubicBezTo>
                    <a:cubicBezTo>
                      <a:pt x="48054" y="134239"/>
                      <a:pt x="28137" y="74489"/>
                      <a:pt x="28270" y="199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21" name="자유형: 도형 120">
                <a:extLst>
                  <a:ext uri="{FF2B5EF4-FFF2-40B4-BE49-F238E27FC236}">
                    <a16:creationId xmlns:a16="http://schemas.microsoft.com/office/drawing/2014/main" id="{AE2AA43B-A4AD-4A56-9190-BD5DF142B7D3}"/>
                  </a:ext>
                </a:extLst>
              </p:cNvPr>
              <p:cNvSpPr/>
              <p:nvPr/>
            </p:nvSpPr>
            <p:spPr>
              <a:xfrm>
                <a:off x="9930602" y="1678698"/>
                <a:ext cx="802793" cy="143731"/>
              </a:xfrm>
              <a:custGeom>
                <a:avLst/>
                <a:gdLst>
                  <a:gd name="connsiteX0" fmla="*/ 2693 w 1005496"/>
                  <a:gd name="connsiteY0" fmla="*/ 180022 h 180022"/>
                  <a:gd name="connsiteX1" fmla="*/ 33763 w 1005496"/>
                  <a:gd name="connsiteY1" fmla="*/ 117816 h 180022"/>
                  <a:gd name="connsiteX2" fmla="*/ 270175 w 1005496"/>
                  <a:gd name="connsiteY2" fmla="*/ 22282 h 180022"/>
                  <a:gd name="connsiteX3" fmla="*/ 871661 w 1005496"/>
                  <a:gd name="connsiteY3" fmla="*/ 61186 h 180022"/>
                  <a:gd name="connsiteX4" fmla="*/ 985319 w 1005496"/>
                  <a:gd name="connsiteY4" fmla="*/ 129301 h 180022"/>
                  <a:gd name="connsiteX5" fmla="*/ 1002447 w 1005496"/>
                  <a:gd name="connsiteY5" fmla="*/ 179557 h 180022"/>
                  <a:gd name="connsiteX6" fmla="*/ 504263 w 1005496"/>
                  <a:gd name="connsiteY6" fmla="*/ 54480 h 180022"/>
                  <a:gd name="connsiteX7" fmla="*/ 2693 w 1005496"/>
                  <a:gd name="connsiteY7" fmla="*/ 180022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5496" h="180022">
                    <a:moveTo>
                      <a:pt x="2693" y="180022"/>
                    </a:moveTo>
                    <a:cubicBezTo>
                      <a:pt x="-7929" y="146230"/>
                      <a:pt x="15042" y="132288"/>
                      <a:pt x="33763" y="117816"/>
                    </a:cubicBezTo>
                    <a:cubicBezTo>
                      <a:pt x="103472" y="63775"/>
                      <a:pt x="184732" y="36954"/>
                      <a:pt x="270175" y="22282"/>
                    </a:cubicBezTo>
                    <a:cubicBezTo>
                      <a:pt x="473658" y="-12705"/>
                      <a:pt x="675149" y="-11245"/>
                      <a:pt x="871661" y="61186"/>
                    </a:cubicBezTo>
                    <a:cubicBezTo>
                      <a:pt x="913553" y="76654"/>
                      <a:pt x="951792" y="99227"/>
                      <a:pt x="985319" y="129301"/>
                    </a:cubicBezTo>
                    <a:cubicBezTo>
                      <a:pt x="999925" y="142446"/>
                      <a:pt x="1011144" y="156520"/>
                      <a:pt x="1002447" y="179557"/>
                    </a:cubicBezTo>
                    <a:cubicBezTo>
                      <a:pt x="854134" y="66696"/>
                      <a:pt x="679265" y="54613"/>
                      <a:pt x="504263" y="54480"/>
                    </a:cubicBezTo>
                    <a:cubicBezTo>
                      <a:pt x="329195" y="54414"/>
                      <a:pt x="154060" y="65700"/>
                      <a:pt x="2693" y="1800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0BB237BD-0A3B-4B45-AD69-E1BDAC027553}"/>
                </a:ext>
              </a:extLst>
            </p:cNvPr>
            <p:cNvSpPr/>
            <p:nvPr/>
          </p:nvSpPr>
          <p:spPr>
            <a:xfrm>
              <a:off x="9618005" y="2045105"/>
              <a:ext cx="1547759" cy="275628"/>
            </a:xfrm>
            <a:custGeom>
              <a:avLst/>
              <a:gdLst>
                <a:gd name="connsiteX0" fmla="*/ 1918248 w 1938563"/>
                <a:gd name="connsiteY0" fmla="*/ 345224 h 345223"/>
                <a:gd name="connsiteX1" fmla="*/ 20315 w 1938563"/>
                <a:gd name="connsiteY1" fmla="*/ 345224 h 345223"/>
                <a:gd name="connsiteX2" fmla="*/ 0 w 1938563"/>
                <a:gd name="connsiteY2" fmla="*/ 324909 h 345223"/>
                <a:gd name="connsiteX3" fmla="*/ 0 w 1938563"/>
                <a:gd name="connsiteY3" fmla="*/ 20315 h 345223"/>
                <a:gd name="connsiteX4" fmla="*/ 20315 w 1938563"/>
                <a:gd name="connsiteY4" fmla="*/ 0 h 345223"/>
                <a:gd name="connsiteX5" fmla="*/ 1918248 w 1938563"/>
                <a:gd name="connsiteY5" fmla="*/ 0 h 345223"/>
                <a:gd name="connsiteX6" fmla="*/ 1938563 w 1938563"/>
                <a:gd name="connsiteY6" fmla="*/ 20315 h 345223"/>
                <a:gd name="connsiteX7" fmla="*/ 1938563 w 1938563"/>
                <a:gd name="connsiteY7" fmla="*/ 324909 h 345223"/>
                <a:gd name="connsiteX8" fmla="*/ 1918248 w 1938563"/>
                <a:gd name="connsiteY8" fmla="*/ 345224 h 34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8563" h="345223">
                  <a:moveTo>
                    <a:pt x="1918248" y="345224"/>
                  </a:moveTo>
                  <a:lnTo>
                    <a:pt x="20315" y="345224"/>
                  </a:lnTo>
                  <a:cubicBezTo>
                    <a:pt x="9095" y="345224"/>
                    <a:pt x="0" y="336128"/>
                    <a:pt x="0" y="324909"/>
                  </a:cubicBezTo>
                  <a:lnTo>
                    <a:pt x="0" y="20315"/>
                  </a:lnTo>
                  <a:cubicBezTo>
                    <a:pt x="0" y="9095"/>
                    <a:pt x="9095" y="0"/>
                    <a:pt x="20315" y="0"/>
                  </a:cubicBezTo>
                  <a:lnTo>
                    <a:pt x="1918248" y="0"/>
                  </a:lnTo>
                  <a:cubicBezTo>
                    <a:pt x="1929468" y="0"/>
                    <a:pt x="1938563" y="9095"/>
                    <a:pt x="1938563" y="20315"/>
                  </a:cubicBezTo>
                  <a:lnTo>
                    <a:pt x="1938563" y="324909"/>
                  </a:lnTo>
                  <a:cubicBezTo>
                    <a:pt x="1938563" y="336128"/>
                    <a:pt x="1929468" y="345224"/>
                    <a:pt x="1918248" y="345224"/>
                  </a:cubicBezTo>
                  <a:close/>
                </a:path>
              </a:pathLst>
            </a:custGeom>
            <a:solidFill>
              <a:srgbClr val="6F7B83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DC26FF1D-75B0-4ED3-A7AA-D5C8073474FF}"/>
                </a:ext>
              </a:extLst>
            </p:cNvPr>
            <p:cNvSpPr/>
            <p:nvPr/>
          </p:nvSpPr>
          <p:spPr>
            <a:xfrm>
              <a:off x="11482669" y="5793805"/>
              <a:ext cx="412958" cy="272786"/>
            </a:xfrm>
            <a:custGeom>
              <a:avLst/>
              <a:gdLst>
                <a:gd name="connsiteX0" fmla="*/ 264749 w 517228"/>
                <a:gd name="connsiteY0" fmla="*/ 339315 h 341664"/>
                <a:gd name="connsiteX1" fmla="*/ 114244 w 517228"/>
                <a:gd name="connsiteY1" fmla="*/ 339116 h 341664"/>
                <a:gd name="connsiteX2" fmla="*/ 6031 w 517228"/>
                <a:gd name="connsiteY2" fmla="*/ 271797 h 341664"/>
                <a:gd name="connsiteX3" fmla="*/ 53897 w 517228"/>
                <a:gd name="connsiteY3" fmla="*/ 160396 h 341664"/>
                <a:gd name="connsiteX4" fmla="*/ 67308 w 517228"/>
                <a:gd name="connsiteY4" fmla="*/ 122687 h 341664"/>
                <a:gd name="connsiteX5" fmla="*/ 163903 w 517228"/>
                <a:gd name="connsiteY5" fmla="*/ 3253 h 341664"/>
                <a:gd name="connsiteX6" fmla="*/ 293495 w 517228"/>
                <a:gd name="connsiteY6" fmla="*/ 64198 h 341664"/>
                <a:gd name="connsiteX7" fmla="*/ 329811 w 517228"/>
                <a:gd name="connsiteY7" fmla="*/ 93542 h 341664"/>
                <a:gd name="connsiteX8" fmla="*/ 490804 w 517228"/>
                <a:gd name="connsiteY8" fmla="*/ 190537 h 341664"/>
                <a:gd name="connsiteX9" fmla="*/ 507534 w 517228"/>
                <a:gd name="connsiteY9" fmla="*/ 284676 h 341664"/>
                <a:gd name="connsiteX10" fmla="*/ 428133 w 517228"/>
                <a:gd name="connsiteY10" fmla="*/ 340974 h 341664"/>
                <a:gd name="connsiteX11" fmla="*/ 264749 w 517228"/>
                <a:gd name="connsiteY11" fmla="*/ 341306 h 341664"/>
                <a:gd name="connsiteX12" fmla="*/ 264749 w 517228"/>
                <a:gd name="connsiteY12" fmla="*/ 339315 h 34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228" h="341664">
                  <a:moveTo>
                    <a:pt x="264749" y="339315"/>
                  </a:moveTo>
                  <a:cubicBezTo>
                    <a:pt x="214558" y="339315"/>
                    <a:pt x="164435" y="339979"/>
                    <a:pt x="114244" y="339116"/>
                  </a:cubicBezTo>
                  <a:cubicBezTo>
                    <a:pt x="55158" y="338053"/>
                    <a:pt x="21765" y="316676"/>
                    <a:pt x="6031" y="271797"/>
                  </a:cubicBezTo>
                  <a:cubicBezTo>
                    <a:pt x="-8840" y="229374"/>
                    <a:pt x="2578" y="199831"/>
                    <a:pt x="53897" y="160396"/>
                  </a:cubicBezTo>
                  <a:cubicBezTo>
                    <a:pt x="68635" y="149110"/>
                    <a:pt x="66776" y="136562"/>
                    <a:pt x="67308" y="122687"/>
                  </a:cubicBezTo>
                  <a:cubicBezTo>
                    <a:pt x="69963" y="58422"/>
                    <a:pt x="102361" y="18390"/>
                    <a:pt x="163903" y="3253"/>
                  </a:cubicBezTo>
                  <a:cubicBezTo>
                    <a:pt x="213961" y="-9029"/>
                    <a:pt x="264550" y="13941"/>
                    <a:pt x="293495" y="64198"/>
                  </a:cubicBezTo>
                  <a:cubicBezTo>
                    <a:pt x="302458" y="79733"/>
                    <a:pt x="315005" y="84911"/>
                    <a:pt x="329811" y="93542"/>
                  </a:cubicBezTo>
                  <a:cubicBezTo>
                    <a:pt x="383917" y="125077"/>
                    <a:pt x="439087" y="155483"/>
                    <a:pt x="490804" y="190537"/>
                  </a:cubicBezTo>
                  <a:cubicBezTo>
                    <a:pt x="521410" y="211316"/>
                    <a:pt x="523202" y="249689"/>
                    <a:pt x="507534" y="284676"/>
                  </a:cubicBezTo>
                  <a:cubicBezTo>
                    <a:pt x="492265" y="318801"/>
                    <a:pt x="466240" y="340045"/>
                    <a:pt x="428133" y="340974"/>
                  </a:cubicBezTo>
                  <a:cubicBezTo>
                    <a:pt x="373694" y="342302"/>
                    <a:pt x="319188" y="341306"/>
                    <a:pt x="264749" y="341306"/>
                  </a:cubicBezTo>
                  <a:cubicBezTo>
                    <a:pt x="264749" y="340709"/>
                    <a:pt x="264749" y="340045"/>
                    <a:pt x="264749" y="33931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03" name="그룹 102">
              <a:extLst>
                <a:ext uri="{FF2B5EF4-FFF2-40B4-BE49-F238E27FC236}">
                  <a16:creationId xmlns:a16="http://schemas.microsoft.com/office/drawing/2014/main" id="{5F7FDA70-60FE-4B19-BD30-9E663F41F931}"/>
                </a:ext>
              </a:extLst>
            </p:cNvPr>
            <p:cNvGrpSpPr/>
            <p:nvPr/>
          </p:nvGrpSpPr>
          <p:grpSpPr>
            <a:xfrm>
              <a:off x="8927220" y="2434993"/>
              <a:ext cx="1254261" cy="2651092"/>
              <a:chOff x="8927220" y="2434993"/>
              <a:chExt cx="1254261" cy="2651092"/>
            </a:xfrm>
          </p:grpSpPr>
          <p:sp>
            <p:nvSpPr>
              <p:cNvPr id="109" name="자유형: 도형 108">
                <a:extLst>
                  <a:ext uri="{FF2B5EF4-FFF2-40B4-BE49-F238E27FC236}">
                    <a16:creationId xmlns:a16="http://schemas.microsoft.com/office/drawing/2014/main" id="{AC108296-908B-4B5B-A464-B590FE12F63C}"/>
                  </a:ext>
                </a:extLst>
              </p:cNvPr>
              <p:cNvSpPr/>
              <p:nvPr/>
            </p:nvSpPr>
            <p:spPr>
              <a:xfrm>
                <a:off x="9008741" y="2918529"/>
                <a:ext cx="905231" cy="1036514"/>
              </a:xfrm>
              <a:custGeom>
                <a:avLst/>
                <a:gdLst>
                  <a:gd name="connsiteX0" fmla="*/ 739003 w 1133799"/>
                  <a:gd name="connsiteY0" fmla="*/ 0 h 1298230"/>
                  <a:gd name="connsiteX1" fmla="*/ 1105803 w 1133799"/>
                  <a:gd name="connsiteY1" fmla="*/ 132579 h 1298230"/>
                  <a:gd name="connsiteX2" fmla="*/ 1128575 w 1133799"/>
                  <a:gd name="connsiteY2" fmla="*/ 164313 h 1298230"/>
                  <a:gd name="connsiteX3" fmla="*/ 1132094 w 1133799"/>
                  <a:gd name="connsiteY3" fmla="*/ 408559 h 1298230"/>
                  <a:gd name="connsiteX4" fmla="*/ 1078385 w 1133799"/>
                  <a:gd name="connsiteY4" fmla="*/ 474151 h 1298230"/>
                  <a:gd name="connsiteX5" fmla="*/ 995465 w 1133799"/>
                  <a:gd name="connsiteY5" fmla="*/ 565768 h 1298230"/>
                  <a:gd name="connsiteX6" fmla="*/ 1094783 w 1133799"/>
                  <a:gd name="connsiteY6" fmla="*/ 1107371 h 1298230"/>
                  <a:gd name="connsiteX7" fmla="*/ 1087613 w 1133799"/>
                  <a:gd name="connsiteY7" fmla="*/ 1193080 h 1298230"/>
                  <a:gd name="connsiteX8" fmla="*/ 696780 w 1133799"/>
                  <a:gd name="connsiteY8" fmla="*/ 1289344 h 1298230"/>
                  <a:gd name="connsiteX9" fmla="*/ 617113 w 1133799"/>
                  <a:gd name="connsiteY9" fmla="*/ 1295983 h 1298230"/>
                  <a:gd name="connsiteX10" fmla="*/ 221234 w 1133799"/>
                  <a:gd name="connsiteY10" fmla="*/ 1265842 h 1298230"/>
                  <a:gd name="connsiteX11" fmla="*/ 200056 w 1133799"/>
                  <a:gd name="connsiteY11" fmla="*/ 1183188 h 1298230"/>
                  <a:gd name="connsiteX12" fmla="*/ 208819 w 1133799"/>
                  <a:gd name="connsiteY12" fmla="*/ 631029 h 1298230"/>
                  <a:gd name="connsiteX13" fmla="*/ 199259 w 1133799"/>
                  <a:gd name="connsiteY13" fmla="*/ 549702 h 1298230"/>
                  <a:gd name="connsiteX14" fmla="*/ 125899 w 1133799"/>
                  <a:gd name="connsiteY14" fmla="*/ 585220 h 1298230"/>
                  <a:gd name="connsiteX15" fmla="*/ 95559 w 1133799"/>
                  <a:gd name="connsiteY15" fmla="*/ 576723 h 1298230"/>
                  <a:gd name="connsiteX16" fmla="*/ 7063 w 1133799"/>
                  <a:gd name="connsiteY16" fmla="*/ 363813 h 1298230"/>
                  <a:gd name="connsiteX17" fmla="*/ 43178 w 1133799"/>
                  <a:gd name="connsiteY17" fmla="*/ 276112 h 1298230"/>
                  <a:gd name="connsiteX18" fmla="*/ 489314 w 1133799"/>
                  <a:gd name="connsiteY18" fmla="*/ 8697 h 1298230"/>
                  <a:gd name="connsiteX19" fmla="*/ 739003 w 1133799"/>
                  <a:gd name="connsiteY19" fmla="*/ 0 h 129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33799" h="1298230">
                    <a:moveTo>
                      <a:pt x="739003" y="0"/>
                    </a:moveTo>
                    <a:cubicBezTo>
                      <a:pt x="861292" y="44215"/>
                      <a:pt x="983515" y="88563"/>
                      <a:pt x="1105803" y="132579"/>
                    </a:cubicBezTo>
                    <a:cubicBezTo>
                      <a:pt x="1121206" y="138089"/>
                      <a:pt x="1129637" y="147583"/>
                      <a:pt x="1128575" y="164313"/>
                    </a:cubicBezTo>
                    <a:cubicBezTo>
                      <a:pt x="1134815" y="267017"/>
                      <a:pt x="1134749" y="355912"/>
                      <a:pt x="1132094" y="408559"/>
                    </a:cubicBezTo>
                    <a:cubicBezTo>
                      <a:pt x="1135878" y="448127"/>
                      <a:pt x="1110583" y="465388"/>
                      <a:pt x="1078385" y="474151"/>
                    </a:cubicBezTo>
                    <a:cubicBezTo>
                      <a:pt x="999182" y="495529"/>
                      <a:pt x="995663" y="475413"/>
                      <a:pt x="995465" y="565768"/>
                    </a:cubicBezTo>
                    <a:cubicBezTo>
                      <a:pt x="995465" y="698547"/>
                      <a:pt x="1041937" y="957464"/>
                      <a:pt x="1094783" y="1107371"/>
                    </a:cubicBezTo>
                    <a:cubicBezTo>
                      <a:pt x="1114965" y="1143354"/>
                      <a:pt x="1114965" y="1176549"/>
                      <a:pt x="1087613" y="1193080"/>
                    </a:cubicBezTo>
                    <a:cubicBezTo>
                      <a:pt x="955697" y="1241344"/>
                      <a:pt x="835068" y="1264780"/>
                      <a:pt x="696780" y="1289344"/>
                    </a:cubicBezTo>
                    <a:cubicBezTo>
                      <a:pt x="678257" y="1289941"/>
                      <a:pt x="635370" y="1292398"/>
                      <a:pt x="617113" y="1295983"/>
                    </a:cubicBezTo>
                    <a:cubicBezTo>
                      <a:pt x="480019" y="1300895"/>
                      <a:pt x="354344" y="1300497"/>
                      <a:pt x="221234" y="1265842"/>
                    </a:cubicBezTo>
                    <a:cubicBezTo>
                      <a:pt x="194745" y="1243270"/>
                      <a:pt x="199259" y="1212797"/>
                      <a:pt x="200056" y="1183188"/>
                    </a:cubicBezTo>
                    <a:cubicBezTo>
                      <a:pt x="218711" y="1023787"/>
                      <a:pt x="205434" y="691841"/>
                      <a:pt x="208819" y="631029"/>
                    </a:cubicBezTo>
                    <a:cubicBezTo>
                      <a:pt x="212072" y="578980"/>
                      <a:pt x="225483" y="562980"/>
                      <a:pt x="199259" y="549702"/>
                    </a:cubicBezTo>
                    <a:cubicBezTo>
                      <a:pt x="180405" y="540209"/>
                      <a:pt x="152721" y="575594"/>
                      <a:pt x="125899" y="585220"/>
                    </a:cubicBezTo>
                    <a:cubicBezTo>
                      <a:pt x="114348" y="587478"/>
                      <a:pt x="104057" y="585154"/>
                      <a:pt x="95559" y="576723"/>
                    </a:cubicBezTo>
                    <a:cubicBezTo>
                      <a:pt x="58249" y="509006"/>
                      <a:pt x="39660" y="433521"/>
                      <a:pt x="7063" y="363813"/>
                    </a:cubicBezTo>
                    <a:cubicBezTo>
                      <a:pt x="-7410" y="310037"/>
                      <a:pt x="-1634" y="296029"/>
                      <a:pt x="43178" y="276112"/>
                    </a:cubicBezTo>
                    <a:cubicBezTo>
                      <a:pt x="167392" y="145990"/>
                      <a:pt x="323141" y="68646"/>
                      <a:pt x="489314" y="8697"/>
                    </a:cubicBezTo>
                    <a:cubicBezTo>
                      <a:pt x="583852" y="61211"/>
                      <a:pt x="643602" y="61211"/>
                      <a:pt x="739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0" name="자유형: 도형 109">
                <a:extLst>
                  <a:ext uri="{FF2B5EF4-FFF2-40B4-BE49-F238E27FC236}">
                    <a16:creationId xmlns:a16="http://schemas.microsoft.com/office/drawing/2014/main" id="{956F4A28-670C-439B-85EE-F8C660AAFBB9}"/>
                  </a:ext>
                </a:extLst>
              </p:cNvPr>
              <p:cNvSpPr/>
              <p:nvPr/>
            </p:nvSpPr>
            <p:spPr>
              <a:xfrm>
                <a:off x="9315078" y="2462683"/>
                <a:ext cx="380268" cy="443429"/>
              </a:xfrm>
              <a:custGeom>
                <a:avLst/>
                <a:gdLst>
                  <a:gd name="connsiteX0" fmla="*/ 123352 w 476284"/>
                  <a:gd name="connsiteY0" fmla="*/ 511527 h 555393"/>
                  <a:gd name="connsiteX1" fmla="*/ 64664 w 476284"/>
                  <a:gd name="connsiteY1" fmla="*/ 428806 h 555393"/>
                  <a:gd name="connsiteX2" fmla="*/ 25826 w 476284"/>
                  <a:gd name="connsiteY2" fmla="*/ 328891 h 555393"/>
                  <a:gd name="connsiteX3" fmla="*/ 1 w 476284"/>
                  <a:gd name="connsiteY3" fmla="*/ 189938 h 555393"/>
                  <a:gd name="connsiteX4" fmla="*/ 55701 w 476284"/>
                  <a:gd name="connsiteY4" fmla="*/ 101176 h 555393"/>
                  <a:gd name="connsiteX5" fmla="*/ 127070 w 476284"/>
                  <a:gd name="connsiteY5" fmla="*/ 54438 h 555393"/>
                  <a:gd name="connsiteX6" fmla="*/ 369788 w 476284"/>
                  <a:gd name="connsiteY6" fmla="*/ 31467 h 555393"/>
                  <a:gd name="connsiteX7" fmla="*/ 473422 w 476284"/>
                  <a:gd name="connsiteY7" fmla="*/ 254734 h 555393"/>
                  <a:gd name="connsiteX8" fmla="*/ 462202 w 476284"/>
                  <a:gd name="connsiteY8" fmla="*/ 318136 h 555393"/>
                  <a:gd name="connsiteX9" fmla="*/ 423099 w 476284"/>
                  <a:gd name="connsiteY9" fmla="*/ 424093 h 555393"/>
                  <a:gd name="connsiteX10" fmla="*/ 341374 w 476284"/>
                  <a:gd name="connsiteY10" fmla="*/ 525934 h 555393"/>
                  <a:gd name="connsiteX11" fmla="*/ 123352 w 476284"/>
                  <a:gd name="connsiteY11" fmla="*/ 511527 h 55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84" h="555393">
                    <a:moveTo>
                      <a:pt x="123352" y="511527"/>
                    </a:moveTo>
                    <a:cubicBezTo>
                      <a:pt x="103767" y="483976"/>
                      <a:pt x="84249" y="456358"/>
                      <a:pt x="64664" y="428806"/>
                    </a:cubicBezTo>
                    <a:cubicBezTo>
                      <a:pt x="37644" y="400989"/>
                      <a:pt x="21179" y="369056"/>
                      <a:pt x="25826" y="328891"/>
                    </a:cubicBezTo>
                    <a:cubicBezTo>
                      <a:pt x="13146" y="283348"/>
                      <a:pt x="-132" y="238070"/>
                      <a:pt x="1" y="189938"/>
                    </a:cubicBezTo>
                    <a:cubicBezTo>
                      <a:pt x="67" y="147980"/>
                      <a:pt x="17727" y="117176"/>
                      <a:pt x="55701" y="101176"/>
                    </a:cubicBezTo>
                    <a:cubicBezTo>
                      <a:pt x="82788" y="89757"/>
                      <a:pt x="104697" y="72429"/>
                      <a:pt x="127070" y="54438"/>
                    </a:cubicBezTo>
                    <a:cubicBezTo>
                      <a:pt x="206870" y="-9760"/>
                      <a:pt x="286669" y="-16864"/>
                      <a:pt x="369788" y="31467"/>
                    </a:cubicBezTo>
                    <a:cubicBezTo>
                      <a:pt x="449987" y="78073"/>
                      <a:pt x="487364" y="158271"/>
                      <a:pt x="473422" y="254734"/>
                    </a:cubicBezTo>
                    <a:cubicBezTo>
                      <a:pt x="470368" y="275979"/>
                      <a:pt x="465986" y="297024"/>
                      <a:pt x="462202" y="318136"/>
                    </a:cubicBezTo>
                    <a:cubicBezTo>
                      <a:pt x="469505" y="360957"/>
                      <a:pt x="456559" y="396342"/>
                      <a:pt x="423099" y="424093"/>
                    </a:cubicBezTo>
                    <a:cubicBezTo>
                      <a:pt x="399066" y="460607"/>
                      <a:pt x="376096" y="498050"/>
                      <a:pt x="341374" y="525934"/>
                    </a:cubicBezTo>
                    <a:cubicBezTo>
                      <a:pt x="259915" y="572406"/>
                      <a:pt x="157542" y="561120"/>
                      <a:pt x="123352" y="5115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1" name="자유형: 도형 110">
                <a:extLst>
                  <a:ext uri="{FF2B5EF4-FFF2-40B4-BE49-F238E27FC236}">
                    <a16:creationId xmlns:a16="http://schemas.microsoft.com/office/drawing/2014/main" id="{A1EB3412-9083-4FF5-A99A-AA68DB1EB392}"/>
                  </a:ext>
                </a:extLst>
              </p:cNvPr>
              <p:cNvSpPr/>
              <p:nvPr/>
            </p:nvSpPr>
            <p:spPr>
              <a:xfrm>
                <a:off x="9903917" y="2434993"/>
                <a:ext cx="277564" cy="816589"/>
              </a:xfrm>
              <a:custGeom>
                <a:avLst/>
                <a:gdLst>
                  <a:gd name="connsiteX0" fmla="*/ 310967 w 347648"/>
                  <a:gd name="connsiteY0" fmla="*/ 510691 h 1022775"/>
                  <a:gd name="connsiteX1" fmla="*/ 236146 w 347648"/>
                  <a:gd name="connsiteY1" fmla="*/ 854786 h 1022775"/>
                  <a:gd name="connsiteX2" fmla="*/ 189209 w 347648"/>
                  <a:gd name="connsiteY2" fmla="*/ 922901 h 1022775"/>
                  <a:gd name="connsiteX3" fmla="*/ 48796 w 347648"/>
                  <a:gd name="connsiteY3" fmla="*/ 1012194 h 1022775"/>
                  <a:gd name="connsiteX4" fmla="*/ 0 w 347648"/>
                  <a:gd name="connsiteY4" fmla="*/ 1018833 h 1022775"/>
                  <a:gd name="connsiteX5" fmla="*/ 7502 w 347648"/>
                  <a:gd name="connsiteY5" fmla="*/ 770007 h 1022775"/>
                  <a:gd name="connsiteX6" fmla="*/ 169956 w 347648"/>
                  <a:gd name="connsiteY6" fmla="*/ 597926 h 1022775"/>
                  <a:gd name="connsiteX7" fmla="*/ 229441 w 347648"/>
                  <a:gd name="connsiteY7" fmla="*/ 325199 h 1022775"/>
                  <a:gd name="connsiteX8" fmla="*/ 211981 w 347648"/>
                  <a:gd name="connsiteY8" fmla="*/ 224421 h 1022775"/>
                  <a:gd name="connsiteX9" fmla="*/ 222005 w 347648"/>
                  <a:gd name="connsiteY9" fmla="*/ 113617 h 1022775"/>
                  <a:gd name="connsiteX10" fmla="*/ 260046 w 347648"/>
                  <a:gd name="connsiteY10" fmla="*/ 31826 h 1022775"/>
                  <a:gd name="connsiteX11" fmla="*/ 291979 w 347648"/>
                  <a:gd name="connsiteY11" fmla="*/ 2747 h 1022775"/>
                  <a:gd name="connsiteX12" fmla="*/ 344161 w 347648"/>
                  <a:gd name="connsiteY12" fmla="*/ 50083 h 1022775"/>
                  <a:gd name="connsiteX13" fmla="*/ 332742 w 347648"/>
                  <a:gd name="connsiteY13" fmla="*/ 228537 h 1022775"/>
                  <a:gd name="connsiteX14" fmla="*/ 310967 w 347648"/>
                  <a:gd name="connsiteY14" fmla="*/ 510691 h 102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7648" h="1022775">
                    <a:moveTo>
                      <a:pt x="310967" y="510691"/>
                    </a:moveTo>
                    <a:cubicBezTo>
                      <a:pt x="303133" y="629129"/>
                      <a:pt x="282087" y="744646"/>
                      <a:pt x="236146" y="854786"/>
                    </a:cubicBezTo>
                    <a:cubicBezTo>
                      <a:pt x="227316" y="882204"/>
                      <a:pt x="205673" y="900727"/>
                      <a:pt x="189209" y="922901"/>
                    </a:cubicBezTo>
                    <a:cubicBezTo>
                      <a:pt x="147583" y="960809"/>
                      <a:pt x="101708" y="992012"/>
                      <a:pt x="48796" y="1012194"/>
                    </a:cubicBezTo>
                    <a:cubicBezTo>
                      <a:pt x="33062" y="1018169"/>
                      <a:pt x="17859" y="1028460"/>
                      <a:pt x="0" y="1018833"/>
                    </a:cubicBezTo>
                    <a:cubicBezTo>
                      <a:pt x="2523" y="935913"/>
                      <a:pt x="4979" y="852927"/>
                      <a:pt x="7502" y="770007"/>
                    </a:cubicBezTo>
                    <a:cubicBezTo>
                      <a:pt x="100049" y="748961"/>
                      <a:pt x="143400" y="681643"/>
                      <a:pt x="169956" y="597926"/>
                    </a:cubicBezTo>
                    <a:cubicBezTo>
                      <a:pt x="198171" y="508832"/>
                      <a:pt x="212977" y="416816"/>
                      <a:pt x="229441" y="325199"/>
                    </a:cubicBezTo>
                    <a:cubicBezTo>
                      <a:pt x="235682" y="290345"/>
                      <a:pt x="221740" y="256819"/>
                      <a:pt x="211981" y="224421"/>
                    </a:cubicBezTo>
                    <a:cubicBezTo>
                      <a:pt x="200097" y="184853"/>
                      <a:pt x="201093" y="149799"/>
                      <a:pt x="222005" y="113617"/>
                    </a:cubicBezTo>
                    <a:cubicBezTo>
                      <a:pt x="236943" y="87659"/>
                      <a:pt x="245839" y="58249"/>
                      <a:pt x="260046" y="31826"/>
                    </a:cubicBezTo>
                    <a:cubicBezTo>
                      <a:pt x="266752" y="19344"/>
                      <a:pt x="265025" y="-8871"/>
                      <a:pt x="291979" y="2747"/>
                    </a:cubicBezTo>
                    <a:cubicBezTo>
                      <a:pt x="313689" y="12108"/>
                      <a:pt x="339979" y="13569"/>
                      <a:pt x="344161" y="50083"/>
                    </a:cubicBezTo>
                    <a:cubicBezTo>
                      <a:pt x="351132" y="110962"/>
                      <a:pt x="347813" y="170313"/>
                      <a:pt x="332742" y="228537"/>
                    </a:cubicBezTo>
                    <a:cubicBezTo>
                      <a:pt x="308577" y="321482"/>
                      <a:pt x="321656" y="416883"/>
                      <a:pt x="310967" y="510691"/>
                    </a:cubicBezTo>
                    <a:close/>
                  </a:path>
                </a:pathLst>
              </a:custGeom>
              <a:solidFill>
                <a:srgbClr val="FEB69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2" name="자유형: 도형 111">
                <a:extLst>
                  <a:ext uri="{FF2B5EF4-FFF2-40B4-BE49-F238E27FC236}">
                    <a16:creationId xmlns:a16="http://schemas.microsoft.com/office/drawing/2014/main" id="{7C2A98F8-B26E-4019-9B27-DAECAA2F58A9}"/>
                  </a:ext>
                </a:extLst>
              </p:cNvPr>
              <p:cNvSpPr/>
              <p:nvPr/>
            </p:nvSpPr>
            <p:spPr>
              <a:xfrm>
                <a:off x="9399411" y="2871089"/>
                <a:ext cx="199353" cy="87833"/>
              </a:xfrm>
              <a:custGeom>
                <a:avLst/>
                <a:gdLst>
                  <a:gd name="connsiteX0" fmla="*/ 17726 w 249689"/>
                  <a:gd name="connsiteY0" fmla="*/ 0 h 110011"/>
                  <a:gd name="connsiteX1" fmla="*/ 235748 w 249689"/>
                  <a:gd name="connsiteY1" fmla="*/ 14340 h 110011"/>
                  <a:gd name="connsiteX2" fmla="*/ 249690 w 249689"/>
                  <a:gd name="connsiteY2" fmla="*/ 59352 h 110011"/>
                  <a:gd name="connsiteX3" fmla="*/ 0 w 249689"/>
                  <a:gd name="connsiteY3" fmla="*/ 68115 h 110011"/>
                  <a:gd name="connsiteX4" fmla="*/ 17726 w 249689"/>
                  <a:gd name="connsiteY4" fmla="*/ 0 h 11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689" h="110011">
                    <a:moveTo>
                      <a:pt x="17726" y="0"/>
                    </a:moveTo>
                    <a:cubicBezTo>
                      <a:pt x="87567" y="48132"/>
                      <a:pt x="159931" y="57427"/>
                      <a:pt x="235748" y="14340"/>
                    </a:cubicBezTo>
                    <a:cubicBezTo>
                      <a:pt x="240395" y="29344"/>
                      <a:pt x="245042" y="44348"/>
                      <a:pt x="249690" y="59352"/>
                    </a:cubicBezTo>
                    <a:cubicBezTo>
                      <a:pt x="168496" y="120032"/>
                      <a:pt x="85509" y="130123"/>
                      <a:pt x="0" y="68115"/>
                    </a:cubicBezTo>
                    <a:cubicBezTo>
                      <a:pt x="5909" y="45410"/>
                      <a:pt x="11817" y="22705"/>
                      <a:pt x="17726" y="0"/>
                    </a:cubicBezTo>
                    <a:close/>
                  </a:path>
                </a:pathLst>
              </a:custGeom>
              <a:solidFill>
                <a:srgbClr val="FBBFA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3" name="자유형: 도형 112">
                <a:extLst>
                  <a:ext uri="{FF2B5EF4-FFF2-40B4-BE49-F238E27FC236}">
                    <a16:creationId xmlns:a16="http://schemas.microsoft.com/office/drawing/2014/main" id="{24273AD7-CB34-4B90-9EED-5F7E112DED18}"/>
                  </a:ext>
                </a:extLst>
              </p:cNvPr>
              <p:cNvSpPr/>
              <p:nvPr/>
            </p:nvSpPr>
            <p:spPr>
              <a:xfrm>
                <a:off x="9652936" y="2716631"/>
                <a:ext cx="56916" cy="86035"/>
              </a:xfrm>
              <a:custGeom>
                <a:avLst/>
                <a:gdLst>
                  <a:gd name="connsiteX0" fmla="*/ 0 w 71287"/>
                  <a:gd name="connsiteY0" fmla="*/ 105957 h 107758"/>
                  <a:gd name="connsiteX1" fmla="*/ 39037 w 71287"/>
                  <a:gd name="connsiteY1" fmla="*/ 0 h 107758"/>
                  <a:gd name="connsiteX2" fmla="*/ 67252 w 71287"/>
                  <a:gd name="connsiteY2" fmla="*/ 70572 h 107758"/>
                  <a:gd name="connsiteX3" fmla="*/ 0 w 71287"/>
                  <a:gd name="connsiteY3" fmla="*/ 105957 h 10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87" h="107758">
                    <a:moveTo>
                      <a:pt x="0" y="105957"/>
                    </a:moveTo>
                    <a:cubicBezTo>
                      <a:pt x="13012" y="70638"/>
                      <a:pt x="26025" y="35319"/>
                      <a:pt x="39037" y="0"/>
                    </a:cubicBezTo>
                    <a:cubicBezTo>
                      <a:pt x="69974" y="14871"/>
                      <a:pt x="76879" y="40962"/>
                      <a:pt x="67252" y="70572"/>
                    </a:cubicBezTo>
                    <a:cubicBezTo>
                      <a:pt x="56895" y="102372"/>
                      <a:pt x="31933" y="112264"/>
                      <a:pt x="0" y="105957"/>
                    </a:cubicBezTo>
                    <a:close/>
                  </a:path>
                </a:pathLst>
              </a:custGeom>
              <a:solidFill>
                <a:srgbClr val="F9BFA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4" name="자유형: 도형 113">
                <a:extLst>
                  <a:ext uri="{FF2B5EF4-FFF2-40B4-BE49-F238E27FC236}">
                    <a16:creationId xmlns:a16="http://schemas.microsoft.com/office/drawing/2014/main" id="{2194E0E0-F337-45EA-A351-91CBDC922F9F}"/>
                  </a:ext>
                </a:extLst>
              </p:cNvPr>
              <p:cNvSpPr/>
              <p:nvPr/>
            </p:nvSpPr>
            <p:spPr>
              <a:xfrm>
                <a:off x="9322628" y="2725271"/>
                <a:ext cx="44131" cy="79773"/>
              </a:xfrm>
              <a:custGeom>
                <a:avLst/>
                <a:gdLst>
                  <a:gd name="connsiteX0" fmla="*/ 16436 w 55274"/>
                  <a:gd name="connsiteY0" fmla="*/ 0 h 99915"/>
                  <a:gd name="connsiteX1" fmla="*/ 55274 w 55274"/>
                  <a:gd name="connsiteY1" fmla="*/ 99916 h 99915"/>
                  <a:gd name="connsiteX2" fmla="*/ 16436 w 55274"/>
                  <a:gd name="connsiteY2" fmla="*/ 0 h 9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74" h="99915">
                    <a:moveTo>
                      <a:pt x="16436" y="0"/>
                    </a:moveTo>
                    <a:cubicBezTo>
                      <a:pt x="29382" y="33327"/>
                      <a:pt x="42328" y="66655"/>
                      <a:pt x="55274" y="99916"/>
                    </a:cubicBezTo>
                    <a:cubicBezTo>
                      <a:pt x="-1024" y="84115"/>
                      <a:pt x="-14966" y="48265"/>
                      <a:pt x="16436" y="0"/>
                    </a:cubicBezTo>
                    <a:close/>
                  </a:path>
                </a:pathLst>
              </a:custGeom>
              <a:solidFill>
                <a:srgbClr val="F4BDAD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5" name="자유형: 도형 114">
                <a:extLst>
                  <a:ext uri="{FF2B5EF4-FFF2-40B4-BE49-F238E27FC236}">
                    <a16:creationId xmlns:a16="http://schemas.microsoft.com/office/drawing/2014/main" id="{37C8F87E-6C24-428F-9FCA-228DA7CBD823}"/>
                  </a:ext>
                </a:extLst>
              </p:cNvPr>
              <p:cNvSpPr/>
              <p:nvPr/>
            </p:nvSpPr>
            <p:spPr>
              <a:xfrm>
                <a:off x="9171855" y="3924254"/>
                <a:ext cx="351448" cy="1161831"/>
              </a:xfrm>
              <a:custGeom>
                <a:avLst/>
                <a:gdLst>
                  <a:gd name="connsiteX0" fmla="*/ 19921 w 440187"/>
                  <a:gd name="connsiteY0" fmla="*/ 0 h 1455190"/>
                  <a:gd name="connsiteX1" fmla="*/ 223338 w 440187"/>
                  <a:gd name="connsiteY1" fmla="*/ 26224 h 1455190"/>
                  <a:gd name="connsiteX2" fmla="*/ 432862 w 440187"/>
                  <a:gd name="connsiteY2" fmla="*/ 34058 h 1455190"/>
                  <a:gd name="connsiteX3" fmla="*/ 409626 w 440187"/>
                  <a:gd name="connsiteY3" fmla="*/ 554615 h 1455190"/>
                  <a:gd name="connsiteX4" fmla="*/ 376829 w 440187"/>
                  <a:gd name="connsiteY4" fmla="*/ 990393 h 1455190"/>
                  <a:gd name="connsiteX5" fmla="*/ 383667 w 440187"/>
                  <a:gd name="connsiteY5" fmla="*/ 1395434 h 1455190"/>
                  <a:gd name="connsiteX6" fmla="*/ 348880 w 440187"/>
                  <a:gd name="connsiteY6" fmla="*/ 1452130 h 1455190"/>
                  <a:gd name="connsiteX7" fmla="*/ 20983 w 440187"/>
                  <a:gd name="connsiteY7" fmla="*/ 1449076 h 1455190"/>
                  <a:gd name="connsiteX8" fmla="*/ 10361 w 440187"/>
                  <a:gd name="connsiteY8" fmla="*/ 1155902 h 1455190"/>
                  <a:gd name="connsiteX9" fmla="*/ 13282 w 440187"/>
                  <a:gd name="connsiteY9" fmla="*/ 784454 h 1455190"/>
                  <a:gd name="connsiteX10" fmla="*/ 19921 w 440187"/>
                  <a:gd name="connsiteY10" fmla="*/ 0 h 145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187" h="1455190">
                    <a:moveTo>
                      <a:pt x="19921" y="0"/>
                    </a:moveTo>
                    <a:cubicBezTo>
                      <a:pt x="87705" y="8763"/>
                      <a:pt x="155488" y="18058"/>
                      <a:pt x="223338" y="26224"/>
                    </a:cubicBezTo>
                    <a:cubicBezTo>
                      <a:pt x="292913" y="34589"/>
                      <a:pt x="362888" y="33925"/>
                      <a:pt x="432862" y="34058"/>
                    </a:cubicBezTo>
                    <a:cubicBezTo>
                      <a:pt x="457293" y="34124"/>
                      <a:pt x="413078" y="508674"/>
                      <a:pt x="409626" y="554615"/>
                    </a:cubicBezTo>
                    <a:cubicBezTo>
                      <a:pt x="398672" y="699874"/>
                      <a:pt x="387784" y="845134"/>
                      <a:pt x="376829" y="990393"/>
                    </a:cubicBezTo>
                    <a:cubicBezTo>
                      <a:pt x="366938" y="1122242"/>
                      <a:pt x="340515" y="1267170"/>
                      <a:pt x="383667" y="1395434"/>
                    </a:cubicBezTo>
                    <a:cubicBezTo>
                      <a:pt x="386323" y="1423251"/>
                      <a:pt x="383269" y="1451599"/>
                      <a:pt x="348880" y="1452130"/>
                    </a:cubicBezTo>
                    <a:cubicBezTo>
                      <a:pt x="239603" y="1453723"/>
                      <a:pt x="130194" y="1459566"/>
                      <a:pt x="20983" y="1449076"/>
                    </a:cubicBezTo>
                    <a:cubicBezTo>
                      <a:pt x="-18518" y="1445292"/>
                      <a:pt x="9764" y="1190955"/>
                      <a:pt x="10361" y="1155902"/>
                    </a:cubicBezTo>
                    <a:cubicBezTo>
                      <a:pt x="12287" y="1032086"/>
                      <a:pt x="13282" y="908270"/>
                      <a:pt x="13282" y="784454"/>
                    </a:cubicBezTo>
                    <a:cubicBezTo>
                      <a:pt x="13282" y="713152"/>
                      <a:pt x="-7697" y="0"/>
                      <a:pt x="199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EF3B3D85-CE26-4674-BB64-3D0874A2C365}"/>
                  </a:ext>
                </a:extLst>
              </p:cNvPr>
              <p:cNvSpPr/>
              <p:nvPr/>
            </p:nvSpPr>
            <p:spPr>
              <a:xfrm>
                <a:off x="9548833" y="3866685"/>
                <a:ext cx="349102" cy="860851"/>
              </a:xfrm>
              <a:custGeom>
                <a:avLst/>
                <a:gdLst>
                  <a:gd name="connsiteX0" fmla="*/ 0 w 437249"/>
                  <a:gd name="connsiteY0" fmla="*/ 102577 h 1078213"/>
                  <a:gd name="connsiteX1" fmla="*/ 405173 w 437249"/>
                  <a:gd name="connsiteY1" fmla="*/ 6 h 1078213"/>
                  <a:gd name="connsiteX2" fmla="*/ 436841 w 437249"/>
                  <a:gd name="connsiteY2" fmla="*/ 477676 h 1078213"/>
                  <a:gd name="connsiteX3" fmla="*/ 422965 w 437249"/>
                  <a:gd name="connsiteY3" fmla="*/ 747283 h 1078213"/>
                  <a:gd name="connsiteX4" fmla="*/ 425488 w 437249"/>
                  <a:gd name="connsiteY4" fmla="*/ 993852 h 1078213"/>
                  <a:gd name="connsiteX5" fmla="*/ 430534 w 437249"/>
                  <a:gd name="connsiteY5" fmla="*/ 1031959 h 1078213"/>
                  <a:gd name="connsiteX6" fmla="*/ 381870 w 437249"/>
                  <a:gd name="connsiteY6" fmla="*/ 1077569 h 1078213"/>
                  <a:gd name="connsiteX7" fmla="*/ 124281 w 437249"/>
                  <a:gd name="connsiteY7" fmla="*/ 1076839 h 1078213"/>
                  <a:gd name="connsiteX8" fmla="*/ 51452 w 437249"/>
                  <a:gd name="connsiteY8" fmla="*/ 1032557 h 1078213"/>
                  <a:gd name="connsiteX9" fmla="*/ 65261 w 437249"/>
                  <a:gd name="connsiteY9" fmla="*/ 858683 h 1078213"/>
                  <a:gd name="connsiteX10" fmla="*/ 65327 w 437249"/>
                  <a:gd name="connsiteY10" fmla="*/ 650819 h 1078213"/>
                  <a:gd name="connsiteX11" fmla="*/ 27552 w 437249"/>
                  <a:gd name="connsiteY11" fmla="*/ 221348 h 1078213"/>
                  <a:gd name="connsiteX12" fmla="*/ 0 w 437249"/>
                  <a:gd name="connsiteY12" fmla="*/ 102577 h 107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7249" h="1078213">
                    <a:moveTo>
                      <a:pt x="0" y="102577"/>
                    </a:moveTo>
                    <a:cubicBezTo>
                      <a:pt x="132314" y="77283"/>
                      <a:pt x="399862" y="-791"/>
                      <a:pt x="405173" y="6"/>
                    </a:cubicBezTo>
                    <a:cubicBezTo>
                      <a:pt x="411878" y="35392"/>
                      <a:pt x="441023" y="340848"/>
                      <a:pt x="436841" y="477676"/>
                    </a:cubicBezTo>
                    <a:cubicBezTo>
                      <a:pt x="434119" y="567634"/>
                      <a:pt x="429472" y="657524"/>
                      <a:pt x="422965" y="747283"/>
                    </a:cubicBezTo>
                    <a:cubicBezTo>
                      <a:pt x="417389" y="824028"/>
                      <a:pt x="389837" y="921554"/>
                      <a:pt x="425488" y="993852"/>
                    </a:cubicBezTo>
                    <a:cubicBezTo>
                      <a:pt x="431198" y="1005470"/>
                      <a:pt x="430202" y="1019013"/>
                      <a:pt x="430534" y="1031959"/>
                    </a:cubicBezTo>
                    <a:cubicBezTo>
                      <a:pt x="431862" y="1065884"/>
                      <a:pt x="411878" y="1077436"/>
                      <a:pt x="381870" y="1077569"/>
                    </a:cubicBezTo>
                    <a:cubicBezTo>
                      <a:pt x="296029" y="1077834"/>
                      <a:pt x="210122" y="1079228"/>
                      <a:pt x="124281" y="1076839"/>
                    </a:cubicBezTo>
                    <a:cubicBezTo>
                      <a:pt x="93742" y="1075975"/>
                      <a:pt x="58754" y="1075179"/>
                      <a:pt x="51452" y="1032557"/>
                    </a:cubicBezTo>
                    <a:cubicBezTo>
                      <a:pt x="41692" y="975263"/>
                      <a:pt x="61941" y="915845"/>
                      <a:pt x="65261" y="858683"/>
                    </a:cubicBezTo>
                    <a:cubicBezTo>
                      <a:pt x="69310" y="789771"/>
                      <a:pt x="67186" y="719731"/>
                      <a:pt x="65327" y="650819"/>
                    </a:cubicBezTo>
                    <a:cubicBezTo>
                      <a:pt x="61410" y="506290"/>
                      <a:pt x="45742" y="364350"/>
                      <a:pt x="27552" y="221348"/>
                    </a:cubicBezTo>
                    <a:cubicBezTo>
                      <a:pt x="22440" y="180784"/>
                      <a:pt x="13610" y="154959"/>
                      <a:pt x="0" y="1025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B69A63B5-6A6A-463F-A952-E5B8340AF2F9}"/>
                  </a:ext>
                </a:extLst>
              </p:cNvPr>
              <p:cNvSpPr/>
              <p:nvPr/>
            </p:nvSpPr>
            <p:spPr>
              <a:xfrm>
                <a:off x="8927220" y="3206455"/>
                <a:ext cx="256671" cy="656830"/>
              </a:xfrm>
              <a:custGeom>
                <a:avLst/>
                <a:gdLst>
                  <a:gd name="connsiteX0" fmla="*/ 145482 w 321480"/>
                  <a:gd name="connsiteY0" fmla="*/ 648622 h 822677"/>
                  <a:gd name="connsiteX1" fmla="*/ 41583 w 321480"/>
                  <a:gd name="connsiteY1" fmla="*/ 440957 h 822677"/>
                  <a:gd name="connsiteX2" fmla="*/ 120918 w 321480"/>
                  <a:gd name="connsiteY2" fmla="*/ 0 h 822677"/>
                  <a:gd name="connsiteX3" fmla="*/ 202046 w 321480"/>
                  <a:gd name="connsiteY3" fmla="*/ 210653 h 822677"/>
                  <a:gd name="connsiteX4" fmla="*/ 181399 w 321480"/>
                  <a:gd name="connsiteY4" fmla="*/ 244976 h 822677"/>
                  <a:gd name="connsiteX5" fmla="*/ 181133 w 321480"/>
                  <a:gd name="connsiteY5" fmla="*/ 428675 h 822677"/>
                  <a:gd name="connsiteX6" fmla="*/ 246128 w 321480"/>
                  <a:gd name="connsiteY6" fmla="*/ 632822 h 822677"/>
                  <a:gd name="connsiteX7" fmla="*/ 292269 w 321480"/>
                  <a:gd name="connsiteY7" fmla="*/ 680622 h 822677"/>
                  <a:gd name="connsiteX8" fmla="*/ 321480 w 321480"/>
                  <a:gd name="connsiteY8" fmla="*/ 703991 h 822677"/>
                  <a:gd name="connsiteX9" fmla="*/ 315239 w 321480"/>
                  <a:gd name="connsiteY9" fmla="*/ 821964 h 822677"/>
                  <a:gd name="connsiteX10" fmla="*/ 198660 w 321480"/>
                  <a:gd name="connsiteY10" fmla="*/ 747808 h 822677"/>
                  <a:gd name="connsiteX11" fmla="*/ 145482 w 321480"/>
                  <a:gd name="connsiteY11" fmla="*/ 648622 h 82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1480" h="822677">
                    <a:moveTo>
                      <a:pt x="145482" y="648622"/>
                    </a:moveTo>
                    <a:cubicBezTo>
                      <a:pt x="111292" y="579179"/>
                      <a:pt x="72653" y="512126"/>
                      <a:pt x="41583" y="440957"/>
                    </a:cubicBezTo>
                    <a:cubicBezTo>
                      <a:pt x="-30648" y="275581"/>
                      <a:pt x="-11594" y="127866"/>
                      <a:pt x="120918" y="0"/>
                    </a:cubicBezTo>
                    <a:cubicBezTo>
                      <a:pt x="148005" y="70240"/>
                      <a:pt x="175026" y="140479"/>
                      <a:pt x="202046" y="210653"/>
                    </a:cubicBezTo>
                    <a:cubicBezTo>
                      <a:pt x="188038" y="225059"/>
                      <a:pt x="187241" y="229043"/>
                      <a:pt x="181399" y="244976"/>
                    </a:cubicBezTo>
                    <a:cubicBezTo>
                      <a:pt x="159291" y="300013"/>
                      <a:pt x="169714" y="371248"/>
                      <a:pt x="181133" y="428675"/>
                    </a:cubicBezTo>
                    <a:cubicBezTo>
                      <a:pt x="195208" y="499180"/>
                      <a:pt x="219573" y="566300"/>
                      <a:pt x="246128" y="632822"/>
                    </a:cubicBezTo>
                    <a:cubicBezTo>
                      <a:pt x="255091" y="655261"/>
                      <a:pt x="269365" y="671792"/>
                      <a:pt x="292269" y="680622"/>
                    </a:cubicBezTo>
                    <a:cubicBezTo>
                      <a:pt x="304285" y="685269"/>
                      <a:pt x="316235" y="690646"/>
                      <a:pt x="321480" y="703991"/>
                    </a:cubicBezTo>
                    <a:cubicBezTo>
                      <a:pt x="319422" y="743293"/>
                      <a:pt x="317297" y="782662"/>
                      <a:pt x="315239" y="821964"/>
                    </a:cubicBezTo>
                    <a:cubicBezTo>
                      <a:pt x="282908" y="830528"/>
                      <a:pt x="216253" y="759426"/>
                      <a:pt x="198660" y="747808"/>
                    </a:cubicBezTo>
                    <a:cubicBezTo>
                      <a:pt x="172038" y="719526"/>
                      <a:pt x="155706" y="685734"/>
                      <a:pt x="145482" y="648622"/>
                    </a:cubicBezTo>
                    <a:close/>
                  </a:path>
                </a:pathLst>
              </a:custGeom>
              <a:solidFill>
                <a:srgbClr val="FEB69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7A4E41FB-3D45-47DB-9D0B-7DB7C3B5299F}"/>
                </a:ext>
              </a:extLst>
            </p:cNvPr>
            <p:cNvSpPr/>
            <p:nvPr/>
          </p:nvSpPr>
          <p:spPr>
            <a:xfrm>
              <a:off x="10485280" y="2152865"/>
              <a:ext cx="16224" cy="78977"/>
            </a:xfrm>
            <a:custGeom>
              <a:avLst/>
              <a:gdLst>
                <a:gd name="connsiteX0" fmla="*/ 4183 w 20321"/>
                <a:gd name="connsiteY0" fmla="*/ 0 h 98919"/>
                <a:gd name="connsiteX1" fmla="*/ 1925 w 20321"/>
                <a:gd name="connsiteY1" fmla="*/ 98920 h 98919"/>
                <a:gd name="connsiteX2" fmla="*/ 0 w 20321"/>
                <a:gd name="connsiteY2" fmla="*/ 3452 h 98919"/>
                <a:gd name="connsiteX3" fmla="*/ 4183 w 20321"/>
                <a:gd name="connsiteY3" fmla="*/ 0 h 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1" h="98919">
                  <a:moveTo>
                    <a:pt x="4183" y="0"/>
                  </a:moveTo>
                  <a:cubicBezTo>
                    <a:pt x="27087" y="33460"/>
                    <a:pt x="24962" y="66389"/>
                    <a:pt x="1925" y="98920"/>
                  </a:cubicBezTo>
                  <a:cubicBezTo>
                    <a:pt x="6307" y="66920"/>
                    <a:pt x="7303" y="35053"/>
                    <a:pt x="0" y="3452"/>
                  </a:cubicBezTo>
                  <a:cubicBezTo>
                    <a:pt x="1527" y="2456"/>
                    <a:pt x="2921" y="1328"/>
                    <a:pt x="4183" y="0"/>
                  </a:cubicBezTo>
                  <a:close/>
                </a:path>
              </a:pathLst>
            </a:custGeom>
            <a:solidFill>
              <a:srgbClr val="FAB8B3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05" name="그룹 104">
              <a:extLst>
                <a:ext uri="{FF2B5EF4-FFF2-40B4-BE49-F238E27FC236}">
                  <a16:creationId xmlns:a16="http://schemas.microsoft.com/office/drawing/2014/main" id="{E0C4E556-9BD1-4C46-B9C8-59D022A1DA67}"/>
                </a:ext>
              </a:extLst>
            </p:cNvPr>
            <p:cNvGrpSpPr/>
            <p:nvPr/>
          </p:nvGrpSpPr>
          <p:grpSpPr>
            <a:xfrm>
              <a:off x="10262869" y="1867166"/>
              <a:ext cx="291000" cy="633044"/>
              <a:chOff x="10262869" y="1867166"/>
              <a:chExt cx="291000" cy="633044"/>
            </a:xfrm>
          </p:grpSpPr>
          <p:sp>
            <p:nvSpPr>
              <p:cNvPr id="106" name="자유형: 도형 105">
                <a:extLst>
                  <a:ext uri="{FF2B5EF4-FFF2-40B4-BE49-F238E27FC236}">
                    <a16:creationId xmlns:a16="http://schemas.microsoft.com/office/drawing/2014/main" id="{DB7703C8-9E56-424F-9630-36663A881B26}"/>
                  </a:ext>
                </a:extLst>
              </p:cNvPr>
              <p:cNvSpPr/>
              <p:nvPr/>
            </p:nvSpPr>
            <p:spPr>
              <a:xfrm>
                <a:off x="10355364" y="1867166"/>
                <a:ext cx="106063" cy="633044"/>
              </a:xfrm>
              <a:custGeom>
                <a:avLst/>
                <a:gdLst>
                  <a:gd name="connsiteX0" fmla="*/ 43551 w 132844"/>
                  <a:gd name="connsiteY0" fmla="*/ 735459 h 792885"/>
                  <a:gd name="connsiteX1" fmla="*/ 85177 w 132844"/>
                  <a:gd name="connsiteY1" fmla="*/ 735459 h 792885"/>
                  <a:gd name="connsiteX2" fmla="*/ 132845 w 132844"/>
                  <a:gd name="connsiteY2" fmla="*/ 792886 h 792885"/>
                  <a:gd name="connsiteX3" fmla="*/ 132845 w 132844"/>
                  <a:gd name="connsiteY3" fmla="*/ 3718 h 792885"/>
                  <a:gd name="connsiteX4" fmla="*/ 90555 w 132844"/>
                  <a:gd name="connsiteY4" fmla="*/ 54638 h 792885"/>
                  <a:gd name="connsiteX5" fmla="*/ 48929 w 132844"/>
                  <a:gd name="connsiteY5" fmla="*/ 54638 h 792885"/>
                  <a:gd name="connsiteX6" fmla="*/ 3585 w 132844"/>
                  <a:gd name="connsiteY6" fmla="*/ 0 h 792885"/>
                  <a:gd name="connsiteX7" fmla="*/ 0 w 132844"/>
                  <a:gd name="connsiteY7" fmla="*/ 0 h 792885"/>
                  <a:gd name="connsiteX8" fmla="*/ 0 w 132844"/>
                  <a:gd name="connsiteY8" fmla="*/ 787840 h 792885"/>
                  <a:gd name="connsiteX9" fmla="*/ 43551 w 132844"/>
                  <a:gd name="connsiteY9" fmla="*/ 735459 h 79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844" h="792885">
                    <a:moveTo>
                      <a:pt x="43551" y="735459"/>
                    </a:moveTo>
                    <a:cubicBezTo>
                      <a:pt x="54373" y="722447"/>
                      <a:pt x="74356" y="722447"/>
                      <a:pt x="85177" y="735459"/>
                    </a:cubicBezTo>
                    <a:lnTo>
                      <a:pt x="132845" y="792886"/>
                    </a:lnTo>
                    <a:lnTo>
                      <a:pt x="132845" y="3718"/>
                    </a:lnTo>
                    <a:lnTo>
                      <a:pt x="90555" y="54638"/>
                    </a:lnTo>
                    <a:cubicBezTo>
                      <a:pt x="79733" y="67651"/>
                      <a:pt x="59750" y="67651"/>
                      <a:pt x="48929" y="54638"/>
                    </a:cubicBezTo>
                    <a:lnTo>
                      <a:pt x="3585" y="0"/>
                    </a:lnTo>
                    <a:lnTo>
                      <a:pt x="0" y="0"/>
                    </a:lnTo>
                    <a:lnTo>
                      <a:pt x="0" y="787840"/>
                    </a:lnTo>
                    <a:lnTo>
                      <a:pt x="43551" y="735459"/>
                    </a:ln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7" name="자유형: 도형 106">
                <a:extLst>
                  <a:ext uri="{FF2B5EF4-FFF2-40B4-BE49-F238E27FC236}">
                    <a16:creationId xmlns:a16="http://schemas.microsoft.com/office/drawing/2014/main" id="{43AB4591-1E3C-41D2-B7FE-32105CF367C7}"/>
                  </a:ext>
                </a:extLst>
              </p:cNvPr>
              <p:cNvSpPr/>
              <p:nvPr/>
            </p:nvSpPr>
            <p:spPr>
              <a:xfrm>
                <a:off x="10262869" y="2038215"/>
                <a:ext cx="291000" cy="291000"/>
              </a:xfrm>
              <a:custGeom>
                <a:avLst/>
                <a:gdLst>
                  <a:gd name="connsiteX0" fmla="*/ 324776 w 364476"/>
                  <a:gd name="connsiteY0" fmla="*/ 192529 h 364476"/>
                  <a:gd name="connsiteX1" fmla="*/ 364477 w 364476"/>
                  <a:gd name="connsiteY1" fmla="*/ 182238 h 364476"/>
                  <a:gd name="connsiteX2" fmla="*/ 319531 w 364476"/>
                  <a:gd name="connsiteY2" fmla="*/ 171948 h 364476"/>
                  <a:gd name="connsiteX3" fmla="*/ 362153 w 364476"/>
                  <a:gd name="connsiteY3" fmla="*/ 153226 h 364476"/>
                  <a:gd name="connsiteX4" fmla="*/ 314220 w 364476"/>
                  <a:gd name="connsiteY4" fmla="*/ 150106 h 364476"/>
                  <a:gd name="connsiteX5" fmla="*/ 355580 w 364476"/>
                  <a:gd name="connsiteY5" fmla="*/ 125874 h 364476"/>
                  <a:gd name="connsiteX6" fmla="*/ 306386 w 364476"/>
                  <a:gd name="connsiteY6" fmla="*/ 130388 h 364476"/>
                  <a:gd name="connsiteX7" fmla="*/ 344427 w 364476"/>
                  <a:gd name="connsiteY7" fmla="*/ 99053 h 364476"/>
                  <a:gd name="connsiteX8" fmla="*/ 299614 w 364476"/>
                  <a:gd name="connsiteY8" fmla="*/ 110472 h 364476"/>
                  <a:gd name="connsiteX9" fmla="*/ 329689 w 364476"/>
                  <a:gd name="connsiteY9" fmla="*/ 75086 h 364476"/>
                  <a:gd name="connsiteX10" fmla="*/ 286469 w 364476"/>
                  <a:gd name="connsiteY10" fmla="*/ 93144 h 364476"/>
                  <a:gd name="connsiteX11" fmla="*/ 310768 w 364476"/>
                  <a:gd name="connsiteY11" fmla="*/ 52979 h 364476"/>
                  <a:gd name="connsiteX12" fmla="*/ 270204 w 364476"/>
                  <a:gd name="connsiteY12" fmla="*/ 78206 h 364476"/>
                  <a:gd name="connsiteX13" fmla="*/ 289391 w 364476"/>
                  <a:gd name="connsiteY13" fmla="*/ 34788 h 364476"/>
                  <a:gd name="connsiteX14" fmla="*/ 251814 w 364476"/>
                  <a:gd name="connsiteY14" fmla="*/ 68248 h 364476"/>
                  <a:gd name="connsiteX15" fmla="*/ 264561 w 364476"/>
                  <a:gd name="connsiteY15" fmla="*/ 19585 h 364476"/>
                  <a:gd name="connsiteX16" fmla="*/ 234619 w 364476"/>
                  <a:gd name="connsiteY16" fmla="*/ 56431 h 364476"/>
                  <a:gd name="connsiteX17" fmla="*/ 238536 w 364476"/>
                  <a:gd name="connsiteY17" fmla="*/ 8896 h 364476"/>
                  <a:gd name="connsiteX18" fmla="*/ 213840 w 364476"/>
                  <a:gd name="connsiteY18" fmla="*/ 48597 h 364476"/>
                  <a:gd name="connsiteX19" fmla="*/ 210255 w 364476"/>
                  <a:gd name="connsiteY19" fmla="*/ 2124 h 364476"/>
                  <a:gd name="connsiteX20" fmla="*/ 193325 w 364476"/>
                  <a:gd name="connsiteY20" fmla="*/ 42622 h 364476"/>
                  <a:gd name="connsiteX21" fmla="*/ 182238 w 364476"/>
                  <a:gd name="connsiteY21" fmla="*/ 0 h 364476"/>
                  <a:gd name="connsiteX22" fmla="*/ 171550 w 364476"/>
                  <a:gd name="connsiteY22" fmla="*/ 44082 h 364476"/>
                  <a:gd name="connsiteX23" fmla="*/ 153226 w 364476"/>
                  <a:gd name="connsiteY23" fmla="*/ 2324 h 364476"/>
                  <a:gd name="connsiteX24" fmla="*/ 149708 w 364476"/>
                  <a:gd name="connsiteY24" fmla="*/ 48066 h 364476"/>
                  <a:gd name="connsiteX25" fmla="*/ 125874 w 364476"/>
                  <a:gd name="connsiteY25" fmla="*/ 8896 h 364476"/>
                  <a:gd name="connsiteX26" fmla="*/ 129393 w 364476"/>
                  <a:gd name="connsiteY26" fmla="*/ 55700 h 364476"/>
                  <a:gd name="connsiteX27" fmla="*/ 99053 w 364476"/>
                  <a:gd name="connsiteY27" fmla="*/ 20050 h 364476"/>
                  <a:gd name="connsiteX28" fmla="*/ 109343 w 364476"/>
                  <a:gd name="connsiteY28" fmla="*/ 63202 h 364476"/>
                  <a:gd name="connsiteX29" fmla="*/ 75086 w 364476"/>
                  <a:gd name="connsiteY29" fmla="*/ 34788 h 364476"/>
                  <a:gd name="connsiteX30" fmla="*/ 92016 w 364476"/>
                  <a:gd name="connsiteY30" fmla="*/ 76746 h 364476"/>
                  <a:gd name="connsiteX31" fmla="*/ 52979 w 364476"/>
                  <a:gd name="connsiteY31" fmla="*/ 53709 h 364476"/>
                  <a:gd name="connsiteX32" fmla="*/ 75684 w 364476"/>
                  <a:gd name="connsiteY32" fmla="*/ 91219 h 364476"/>
                  <a:gd name="connsiteX33" fmla="*/ 34788 w 364476"/>
                  <a:gd name="connsiteY33" fmla="*/ 75153 h 364476"/>
                  <a:gd name="connsiteX34" fmla="*/ 64132 w 364476"/>
                  <a:gd name="connsiteY34" fmla="*/ 109675 h 364476"/>
                  <a:gd name="connsiteX35" fmla="*/ 19651 w 364476"/>
                  <a:gd name="connsiteY35" fmla="*/ 99982 h 364476"/>
                  <a:gd name="connsiteX36" fmla="*/ 52381 w 364476"/>
                  <a:gd name="connsiteY36" fmla="*/ 127932 h 364476"/>
                  <a:gd name="connsiteX37" fmla="*/ 8896 w 364476"/>
                  <a:gd name="connsiteY37" fmla="*/ 125940 h 364476"/>
                  <a:gd name="connsiteX38" fmla="*/ 45078 w 364476"/>
                  <a:gd name="connsiteY38" fmla="*/ 149376 h 364476"/>
                  <a:gd name="connsiteX39" fmla="*/ 2125 w 364476"/>
                  <a:gd name="connsiteY39" fmla="*/ 154222 h 364476"/>
                  <a:gd name="connsiteX40" fmla="*/ 39900 w 364476"/>
                  <a:gd name="connsiteY40" fmla="*/ 170886 h 364476"/>
                  <a:gd name="connsiteX41" fmla="*/ 0 w 364476"/>
                  <a:gd name="connsiteY41" fmla="*/ 182238 h 364476"/>
                  <a:gd name="connsiteX42" fmla="*/ 40564 w 364476"/>
                  <a:gd name="connsiteY42" fmla="*/ 193325 h 364476"/>
                  <a:gd name="connsiteX43" fmla="*/ 2324 w 364476"/>
                  <a:gd name="connsiteY43" fmla="*/ 211250 h 364476"/>
                  <a:gd name="connsiteX44" fmla="*/ 42423 w 364476"/>
                  <a:gd name="connsiteY44" fmla="*/ 215566 h 364476"/>
                  <a:gd name="connsiteX45" fmla="*/ 8896 w 364476"/>
                  <a:gd name="connsiteY45" fmla="*/ 238603 h 364476"/>
                  <a:gd name="connsiteX46" fmla="*/ 49991 w 364476"/>
                  <a:gd name="connsiteY46" fmla="*/ 236943 h 364476"/>
                  <a:gd name="connsiteX47" fmla="*/ 20116 w 364476"/>
                  <a:gd name="connsiteY47" fmla="*/ 265424 h 364476"/>
                  <a:gd name="connsiteX48" fmla="*/ 62141 w 364476"/>
                  <a:gd name="connsiteY48" fmla="*/ 256926 h 364476"/>
                  <a:gd name="connsiteX49" fmla="*/ 34788 w 364476"/>
                  <a:gd name="connsiteY49" fmla="*/ 289390 h 364476"/>
                  <a:gd name="connsiteX50" fmla="*/ 77211 w 364476"/>
                  <a:gd name="connsiteY50" fmla="*/ 272262 h 364476"/>
                  <a:gd name="connsiteX51" fmla="*/ 53709 w 364476"/>
                  <a:gd name="connsiteY51" fmla="*/ 311498 h 364476"/>
                  <a:gd name="connsiteX52" fmla="*/ 91285 w 364476"/>
                  <a:gd name="connsiteY52" fmla="*/ 288793 h 364476"/>
                  <a:gd name="connsiteX53" fmla="*/ 75153 w 364476"/>
                  <a:gd name="connsiteY53" fmla="*/ 329689 h 364476"/>
                  <a:gd name="connsiteX54" fmla="*/ 109410 w 364476"/>
                  <a:gd name="connsiteY54" fmla="*/ 301672 h 364476"/>
                  <a:gd name="connsiteX55" fmla="*/ 99982 w 364476"/>
                  <a:gd name="connsiteY55" fmla="*/ 344892 h 364476"/>
                  <a:gd name="connsiteX56" fmla="*/ 128397 w 364476"/>
                  <a:gd name="connsiteY56" fmla="*/ 312826 h 364476"/>
                  <a:gd name="connsiteX57" fmla="*/ 125940 w 364476"/>
                  <a:gd name="connsiteY57" fmla="*/ 355580 h 364476"/>
                  <a:gd name="connsiteX58" fmla="*/ 149907 w 364476"/>
                  <a:gd name="connsiteY58" fmla="*/ 319996 h 364476"/>
                  <a:gd name="connsiteX59" fmla="*/ 154222 w 364476"/>
                  <a:gd name="connsiteY59" fmla="*/ 362352 h 364476"/>
                  <a:gd name="connsiteX60" fmla="*/ 171284 w 364476"/>
                  <a:gd name="connsiteY60" fmla="*/ 325307 h 364476"/>
                  <a:gd name="connsiteX61" fmla="*/ 182305 w 364476"/>
                  <a:gd name="connsiteY61" fmla="*/ 364477 h 364476"/>
                  <a:gd name="connsiteX62" fmla="*/ 193790 w 364476"/>
                  <a:gd name="connsiteY62" fmla="*/ 324311 h 364476"/>
                  <a:gd name="connsiteX63" fmla="*/ 211250 w 364476"/>
                  <a:gd name="connsiteY63" fmla="*/ 362153 h 364476"/>
                  <a:gd name="connsiteX64" fmla="*/ 216163 w 364476"/>
                  <a:gd name="connsiteY64" fmla="*/ 321523 h 364476"/>
                  <a:gd name="connsiteX65" fmla="*/ 238603 w 364476"/>
                  <a:gd name="connsiteY65" fmla="*/ 355580 h 364476"/>
                  <a:gd name="connsiteX66" fmla="*/ 237872 w 364476"/>
                  <a:gd name="connsiteY66" fmla="*/ 314353 h 364476"/>
                  <a:gd name="connsiteX67" fmla="*/ 265424 w 364476"/>
                  <a:gd name="connsiteY67" fmla="*/ 344427 h 364476"/>
                  <a:gd name="connsiteX68" fmla="*/ 258519 w 364476"/>
                  <a:gd name="connsiteY68" fmla="*/ 305921 h 364476"/>
                  <a:gd name="connsiteX69" fmla="*/ 289391 w 364476"/>
                  <a:gd name="connsiteY69" fmla="*/ 329689 h 364476"/>
                  <a:gd name="connsiteX70" fmla="*/ 275117 w 364476"/>
                  <a:gd name="connsiteY70" fmla="*/ 291050 h 364476"/>
                  <a:gd name="connsiteX71" fmla="*/ 311498 w 364476"/>
                  <a:gd name="connsiteY71" fmla="*/ 310768 h 364476"/>
                  <a:gd name="connsiteX72" fmla="*/ 291316 w 364476"/>
                  <a:gd name="connsiteY72" fmla="*/ 275050 h 364476"/>
                  <a:gd name="connsiteX73" fmla="*/ 329689 w 364476"/>
                  <a:gd name="connsiteY73" fmla="*/ 289324 h 364476"/>
                  <a:gd name="connsiteX74" fmla="*/ 304859 w 364476"/>
                  <a:gd name="connsiteY74" fmla="*/ 256528 h 364476"/>
                  <a:gd name="connsiteX75" fmla="*/ 344892 w 364476"/>
                  <a:gd name="connsiteY75" fmla="*/ 264494 h 364476"/>
                  <a:gd name="connsiteX76" fmla="*/ 314220 w 364476"/>
                  <a:gd name="connsiteY76" fmla="*/ 235217 h 364476"/>
                  <a:gd name="connsiteX77" fmla="*/ 355580 w 364476"/>
                  <a:gd name="connsiteY77" fmla="*/ 238536 h 364476"/>
                  <a:gd name="connsiteX78" fmla="*/ 319266 w 364476"/>
                  <a:gd name="connsiteY78" fmla="*/ 213707 h 364476"/>
                  <a:gd name="connsiteX79" fmla="*/ 362352 w 364476"/>
                  <a:gd name="connsiteY79" fmla="*/ 210254 h 36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64476" h="364476">
                    <a:moveTo>
                      <a:pt x="324776" y="192529"/>
                    </a:moveTo>
                    <a:lnTo>
                      <a:pt x="364477" y="182238"/>
                    </a:lnTo>
                    <a:lnTo>
                      <a:pt x="319531" y="171948"/>
                    </a:lnTo>
                    <a:lnTo>
                      <a:pt x="362153" y="153226"/>
                    </a:lnTo>
                    <a:lnTo>
                      <a:pt x="314220" y="150106"/>
                    </a:lnTo>
                    <a:lnTo>
                      <a:pt x="355580" y="125874"/>
                    </a:lnTo>
                    <a:lnTo>
                      <a:pt x="306386" y="130388"/>
                    </a:lnTo>
                    <a:lnTo>
                      <a:pt x="344427" y="99053"/>
                    </a:lnTo>
                    <a:lnTo>
                      <a:pt x="299614" y="110472"/>
                    </a:lnTo>
                    <a:lnTo>
                      <a:pt x="329689" y="75086"/>
                    </a:lnTo>
                    <a:lnTo>
                      <a:pt x="286469" y="93144"/>
                    </a:lnTo>
                    <a:lnTo>
                      <a:pt x="310768" y="52979"/>
                    </a:lnTo>
                    <a:lnTo>
                      <a:pt x="270204" y="78206"/>
                    </a:lnTo>
                    <a:lnTo>
                      <a:pt x="289391" y="34788"/>
                    </a:lnTo>
                    <a:lnTo>
                      <a:pt x="251814" y="68248"/>
                    </a:lnTo>
                    <a:lnTo>
                      <a:pt x="264561" y="19585"/>
                    </a:lnTo>
                    <a:lnTo>
                      <a:pt x="234619" y="56431"/>
                    </a:lnTo>
                    <a:lnTo>
                      <a:pt x="238536" y="8896"/>
                    </a:lnTo>
                    <a:lnTo>
                      <a:pt x="213840" y="48597"/>
                    </a:lnTo>
                    <a:lnTo>
                      <a:pt x="210255" y="2124"/>
                    </a:lnTo>
                    <a:lnTo>
                      <a:pt x="193325" y="42622"/>
                    </a:lnTo>
                    <a:lnTo>
                      <a:pt x="182238" y="0"/>
                    </a:lnTo>
                    <a:lnTo>
                      <a:pt x="171550" y="44082"/>
                    </a:lnTo>
                    <a:lnTo>
                      <a:pt x="153226" y="2324"/>
                    </a:lnTo>
                    <a:lnTo>
                      <a:pt x="149708" y="48066"/>
                    </a:lnTo>
                    <a:lnTo>
                      <a:pt x="125874" y="8896"/>
                    </a:lnTo>
                    <a:lnTo>
                      <a:pt x="129393" y="55700"/>
                    </a:lnTo>
                    <a:lnTo>
                      <a:pt x="99053" y="20050"/>
                    </a:lnTo>
                    <a:lnTo>
                      <a:pt x="109343" y="63202"/>
                    </a:lnTo>
                    <a:lnTo>
                      <a:pt x="75086" y="34788"/>
                    </a:lnTo>
                    <a:lnTo>
                      <a:pt x="92016" y="76746"/>
                    </a:lnTo>
                    <a:lnTo>
                      <a:pt x="52979" y="53709"/>
                    </a:lnTo>
                    <a:lnTo>
                      <a:pt x="75684" y="91219"/>
                    </a:lnTo>
                    <a:lnTo>
                      <a:pt x="34788" y="75153"/>
                    </a:lnTo>
                    <a:lnTo>
                      <a:pt x="64132" y="109675"/>
                    </a:lnTo>
                    <a:lnTo>
                      <a:pt x="19651" y="99982"/>
                    </a:lnTo>
                    <a:lnTo>
                      <a:pt x="52381" y="127932"/>
                    </a:lnTo>
                    <a:lnTo>
                      <a:pt x="8896" y="125940"/>
                    </a:lnTo>
                    <a:lnTo>
                      <a:pt x="45078" y="149376"/>
                    </a:lnTo>
                    <a:lnTo>
                      <a:pt x="2125" y="154222"/>
                    </a:lnTo>
                    <a:lnTo>
                      <a:pt x="39900" y="170886"/>
                    </a:lnTo>
                    <a:lnTo>
                      <a:pt x="0" y="182238"/>
                    </a:lnTo>
                    <a:lnTo>
                      <a:pt x="40564" y="193325"/>
                    </a:lnTo>
                    <a:lnTo>
                      <a:pt x="2324" y="211250"/>
                    </a:lnTo>
                    <a:lnTo>
                      <a:pt x="42423" y="215566"/>
                    </a:lnTo>
                    <a:lnTo>
                      <a:pt x="8896" y="238603"/>
                    </a:lnTo>
                    <a:lnTo>
                      <a:pt x="49991" y="236943"/>
                    </a:lnTo>
                    <a:lnTo>
                      <a:pt x="20116" y="265424"/>
                    </a:lnTo>
                    <a:lnTo>
                      <a:pt x="62141" y="256926"/>
                    </a:lnTo>
                    <a:lnTo>
                      <a:pt x="34788" y="289390"/>
                    </a:lnTo>
                    <a:lnTo>
                      <a:pt x="77211" y="272262"/>
                    </a:lnTo>
                    <a:lnTo>
                      <a:pt x="53709" y="311498"/>
                    </a:lnTo>
                    <a:lnTo>
                      <a:pt x="91285" y="288793"/>
                    </a:lnTo>
                    <a:lnTo>
                      <a:pt x="75153" y="329689"/>
                    </a:lnTo>
                    <a:lnTo>
                      <a:pt x="109410" y="301672"/>
                    </a:lnTo>
                    <a:lnTo>
                      <a:pt x="99982" y="344892"/>
                    </a:lnTo>
                    <a:lnTo>
                      <a:pt x="128397" y="312826"/>
                    </a:lnTo>
                    <a:lnTo>
                      <a:pt x="125940" y="355580"/>
                    </a:lnTo>
                    <a:lnTo>
                      <a:pt x="149907" y="319996"/>
                    </a:lnTo>
                    <a:lnTo>
                      <a:pt x="154222" y="362352"/>
                    </a:lnTo>
                    <a:lnTo>
                      <a:pt x="171284" y="325307"/>
                    </a:lnTo>
                    <a:lnTo>
                      <a:pt x="182305" y="364477"/>
                    </a:lnTo>
                    <a:lnTo>
                      <a:pt x="193790" y="324311"/>
                    </a:lnTo>
                    <a:lnTo>
                      <a:pt x="211250" y="362153"/>
                    </a:lnTo>
                    <a:lnTo>
                      <a:pt x="216163" y="321523"/>
                    </a:lnTo>
                    <a:lnTo>
                      <a:pt x="238603" y="355580"/>
                    </a:lnTo>
                    <a:lnTo>
                      <a:pt x="237872" y="314353"/>
                    </a:lnTo>
                    <a:lnTo>
                      <a:pt x="265424" y="344427"/>
                    </a:lnTo>
                    <a:lnTo>
                      <a:pt x="258519" y="305921"/>
                    </a:lnTo>
                    <a:lnTo>
                      <a:pt x="289391" y="329689"/>
                    </a:lnTo>
                    <a:lnTo>
                      <a:pt x="275117" y="291050"/>
                    </a:lnTo>
                    <a:lnTo>
                      <a:pt x="311498" y="310768"/>
                    </a:lnTo>
                    <a:lnTo>
                      <a:pt x="291316" y="275050"/>
                    </a:lnTo>
                    <a:lnTo>
                      <a:pt x="329689" y="289324"/>
                    </a:lnTo>
                    <a:lnTo>
                      <a:pt x="304859" y="256528"/>
                    </a:lnTo>
                    <a:lnTo>
                      <a:pt x="344892" y="264494"/>
                    </a:lnTo>
                    <a:lnTo>
                      <a:pt x="314220" y="235217"/>
                    </a:lnTo>
                    <a:lnTo>
                      <a:pt x="355580" y="238536"/>
                    </a:lnTo>
                    <a:lnTo>
                      <a:pt x="319266" y="213707"/>
                    </a:lnTo>
                    <a:lnTo>
                      <a:pt x="362352" y="210254"/>
                    </a:ln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08" name="자유형: 도형 107">
                <a:extLst>
                  <a:ext uri="{FF2B5EF4-FFF2-40B4-BE49-F238E27FC236}">
                    <a16:creationId xmlns:a16="http://schemas.microsoft.com/office/drawing/2014/main" id="{8E46C454-6354-4AD5-9B79-C9E505B2FF14}"/>
                  </a:ext>
                </a:extLst>
              </p:cNvPr>
              <p:cNvSpPr/>
              <p:nvPr/>
            </p:nvSpPr>
            <p:spPr>
              <a:xfrm>
                <a:off x="10317095" y="2092439"/>
                <a:ext cx="182551" cy="182551"/>
              </a:xfrm>
              <a:custGeom>
                <a:avLst/>
                <a:gdLst>
                  <a:gd name="connsiteX0" fmla="*/ 114322 w 228644"/>
                  <a:gd name="connsiteY0" fmla="*/ 0 h 228644"/>
                  <a:gd name="connsiteX1" fmla="*/ 0 w 228644"/>
                  <a:gd name="connsiteY1" fmla="*/ 114322 h 228644"/>
                  <a:gd name="connsiteX2" fmla="*/ 114322 w 228644"/>
                  <a:gd name="connsiteY2" fmla="*/ 228644 h 228644"/>
                  <a:gd name="connsiteX3" fmla="*/ 228644 w 228644"/>
                  <a:gd name="connsiteY3" fmla="*/ 114322 h 228644"/>
                  <a:gd name="connsiteX4" fmla="*/ 114322 w 228644"/>
                  <a:gd name="connsiteY4" fmla="*/ 0 h 228644"/>
                  <a:gd name="connsiteX5" fmla="*/ 114322 w 228644"/>
                  <a:gd name="connsiteY5" fmla="*/ 211117 h 228644"/>
                  <a:gd name="connsiteX6" fmla="*/ 17526 w 228644"/>
                  <a:gd name="connsiteY6" fmla="*/ 114322 h 228644"/>
                  <a:gd name="connsiteX7" fmla="*/ 114322 w 228644"/>
                  <a:gd name="connsiteY7" fmla="*/ 17527 h 228644"/>
                  <a:gd name="connsiteX8" fmla="*/ 211117 w 228644"/>
                  <a:gd name="connsiteY8" fmla="*/ 114322 h 228644"/>
                  <a:gd name="connsiteX9" fmla="*/ 114322 w 228644"/>
                  <a:gd name="connsiteY9" fmla="*/ 211117 h 228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44" h="228644">
                    <a:moveTo>
                      <a:pt x="114322" y="0"/>
                    </a:moveTo>
                    <a:cubicBezTo>
                      <a:pt x="51186" y="0"/>
                      <a:pt x="0" y="51186"/>
                      <a:pt x="0" y="114322"/>
                    </a:cubicBezTo>
                    <a:cubicBezTo>
                      <a:pt x="0" y="177458"/>
                      <a:pt x="51186" y="228644"/>
                      <a:pt x="114322" y="228644"/>
                    </a:cubicBezTo>
                    <a:cubicBezTo>
                      <a:pt x="177458" y="228644"/>
                      <a:pt x="228644" y="177458"/>
                      <a:pt x="228644" y="114322"/>
                    </a:cubicBezTo>
                    <a:cubicBezTo>
                      <a:pt x="228644" y="51186"/>
                      <a:pt x="177458" y="0"/>
                      <a:pt x="114322" y="0"/>
                    </a:cubicBezTo>
                    <a:close/>
                    <a:moveTo>
                      <a:pt x="114322" y="211117"/>
                    </a:moveTo>
                    <a:cubicBezTo>
                      <a:pt x="60879" y="211117"/>
                      <a:pt x="17526" y="167765"/>
                      <a:pt x="17526" y="114322"/>
                    </a:cubicBezTo>
                    <a:cubicBezTo>
                      <a:pt x="17526" y="60879"/>
                      <a:pt x="60879" y="17527"/>
                      <a:pt x="114322" y="17527"/>
                    </a:cubicBezTo>
                    <a:cubicBezTo>
                      <a:pt x="167765" y="17527"/>
                      <a:pt x="211117" y="60879"/>
                      <a:pt x="211117" y="114322"/>
                    </a:cubicBezTo>
                    <a:cubicBezTo>
                      <a:pt x="211117" y="167765"/>
                      <a:pt x="167765" y="211117"/>
                      <a:pt x="114322" y="21111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47" name="그룹 146">
            <a:extLst>
              <a:ext uri="{FF2B5EF4-FFF2-40B4-BE49-F238E27FC236}">
                <a16:creationId xmlns:a16="http://schemas.microsoft.com/office/drawing/2014/main" id="{9A8CE847-A5DF-4059-B88C-A8C5A6518BB5}"/>
              </a:ext>
            </a:extLst>
          </p:cNvPr>
          <p:cNvGrpSpPr/>
          <p:nvPr/>
        </p:nvGrpSpPr>
        <p:grpSpPr>
          <a:xfrm>
            <a:off x="2893298" y="2462683"/>
            <a:ext cx="2450071" cy="4260840"/>
            <a:chOff x="4829319" y="1228628"/>
            <a:chExt cx="2530552" cy="4400803"/>
          </a:xfrm>
        </p:grpSpPr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BA855EC3-F335-4FD7-8255-AC6DB82BABF4}"/>
                </a:ext>
              </a:extLst>
            </p:cNvPr>
            <p:cNvSpPr/>
            <p:nvPr/>
          </p:nvSpPr>
          <p:spPr>
            <a:xfrm>
              <a:off x="4916342" y="3320268"/>
              <a:ext cx="1291058" cy="1797535"/>
            </a:xfrm>
            <a:custGeom>
              <a:avLst/>
              <a:gdLst>
                <a:gd name="connsiteX0" fmla="*/ 1242713 w 1291058"/>
                <a:gd name="connsiteY0" fmla="*/ 1474616 h 1797535"/>
                <a:gd name="connsiteX1" fmla="*/ 1143082 w 1291058"/>
                <a:gd name="connsiteY1" fmla="*/ 1186295 h 1797535"/>
                <a:gd name="connsiteX2" fmla="*/ 1070120 w 1291058"/>
                <a:gd name="connsiteY2" fmla="*/ 901116 h 1797535"/>
                <a:gd name="connsiteX3" fmla="*/ 1069739 w 1291058"/>
                <a:gd name="connsiteY3" fmla="*/ 616890 h 1797535"/>
                <a:gd name="connsiteX4" fmla="*/ 1093266 w 1291058"/>
                <a:gd name="connsiteY4" fmla="*/ 497066 h 1797535"/>
                <a:gd name="connsiteX5" fmla="*/ 1151559 w 1291058"/>
                <a:gd name="connsiteY5" fmla="*/ 356762 h 1797535"/>
                <a:gd name="connsiteX6" fmla="*/ 1138033 w 1291058"/>
                <a:gd name="connsiteY6" fmla="*/ 183788 h 1797535"/>
                <a:gd name="connsiteX7" fmla="*/ 1082312 w 1291058"/>
                <a:gd name="connsiteY7" fmla="*/ 31484 h 1797535"/>
                <a:gd name="connsiteX8" fmla="*/ 836567 w 1291058"/>
                <a:gd name="connsiteY8" fmla="*/ 1194 h 1797535"/>
                <a:gd name="connsiteX9" fmla="*/ 716266 w 1291058"/>
                <a:gd name="connsiteY9" fmla="*/ 21387 h 1797535"/>
                <a:gd name="connsiteX10" fmla="*/ 692549 w 1291058"/>
                <a:gd name="connsiteY10" fmla="*/ 96730 h 1797535"/>
                <a:gd name="connsiteX11" fmla="*/ 602728 w 1291058"/>
                <a:gd name="connsiteY11" fmla="*/ 94444 h 1797535"/>
                <a:gd name="connsiteX12" fmla="*/ 106381 w 1291058"/>
                <a:gd name="connsiteY12" fmla="*/ 125495 h 1797535"/>
                <a:gd name="connsiteX13" fmla="*/ 23227 w 1291058"/>
                <a:gd name="connsiteY13" fmla="*/ 199600 h 1797535"/>
                <a:gd name="connsiteX14" fmla="*/ 33514 w 1291058"/>
                <a:gd name="connsiteY14" fmla="*/ 426962 h 1797535"/>
                <a:gd name="connsiteX15" fmla="*/ 50659 w 1291058"/>
                <a:gd name="connsiteY15" fmla="*/ 470967 h 1797535"/>
                <a:gd name="connsiteX16" fmla="*/ 193915 w 1291058"/>
                <a:gd name="connsiteY16" fmla="*/ 871208 h 1797535"/>
                <a:gd name="connsiteX17" fmla="*/ 318121 w 1291058"/>
                <a:gd name="connsiteY17" fmla="*/ 854920 h 1797535"/>
                <a:gd name="connsiteX18" fmla="*/ 317169 w 1291058"/>
                <a:gd name="connsiteY18" fmla="*/ 849205 h 1797535"/>
                <a:gd name="connsiteX19" fmla="*/ 265924 w 1291058"/>
                <a:gd name="connsiteY19" fmla="*/ 464395 h 1797535"/>
                <a:gd name="connsiteX20" fmla="*/ 222014 w 1291058"/>
                <a:gd name="connsiteY20" fmla="*/ 369621 h 1797535"/>
                <a:gd name="connsiteX21" fmla="*/ 307168 w 1291058"/>
                <a:gd name="connsiteY21" fmla="*/ 372669 h 1797535"/>
                <a:gd name="connsiteX22" fmla="*/ 679976 w 1291058"/>
                <a:gd name="connsiteY22" fmla="*/ 440392 h 1797535"/>
                <a:gd name="connsiteX23" fmla="*/ 718552 w 1291058"/>
                <a:gd name="connsiteY23" fmla="*/ 483635 h 1797535"/>
                <a:gd name="connsiteX24" fmla="*/ 756843 w 1291058"/>
                <a:gd name="connsiteY24" fmla="*/ 884447 h 1797535"/>
                <a:gd name="connsiteX25" fmla="*/ 851998 w 1291058"/>
                <a:gd name="connsiteY25" fmla="*/ 1166959 h 1797535"/>
                <a:gd name="connsiteX26" fmla="*/ 874096 w 1291058"/>
                <a:gd name="connsiteY26" fmla="*/ 1218299 h 1797535"/>
                <a:gd name="connsiteX27" fmla="*/ 963250 w 1291058"/>
                <a:gd name="connsiteY27" fmla="*/ 1331646 h 1797535"/>
                <a:gd name="connsiteX28" fmla="*/ 1166418 w 1291058"/>
                <a:gd name="connsiteY28" fmla="*/ 1794847 h 1797535"/>
                <a:gd name="connsiteX29" fmla="*/ 1290052 w 1291058"/>
                <a:gd name="connsiteY29" fmla="*/ 1753699 h 1797535"/>
                <a:gd name="connsiteX30" fmla="*/ 1242713 w 1291058"/>
                <a:gd name="connsiteY30" fmla="*/ 1474616 h 1797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291058" h="1797535">
                  <a:moveTo>
                    <a:pt x="1242713" y="1474616"/>
                  </a:moveTo>
                  <a:cubicBezTo>
                    <a:pt x="1229854" y="1370699"/>
                    <a:pt x="1203565" y="1273734"/>
                    <a:pt x="1143082" y="1186295"/>
                  </a:cubicBezTo>
                  <a:cubicBezTo>
                    <a:pt x="1084217" y="1101046"/>
                    <a:pt x="1066596" y="1003796"/>
                    <a:pt x="1070120" y="901116"/>
                  </a:cubicBezTo>
                  <a:cubicBezTo>
                    <a:pt x="1073359" y="806533"/>
                    <a:pt x="1088789" y="712045"/>
                    <a:pt x="1069739" y="616890"/>
                  </a:cubicBezTo>
                  <a:cubicBezTo>
                    <a:pt x="1061548" y="575742"/>
                    <a:pt x="1076978" y="535451"/>
                    <a:pt x="1093266" y="497066"/>
                  </a:cubicBezTo>
                  <a:cubicBezTo>
                    <a:pt x="1113078" y="450488"/>
                    <a:pt x="1134604" y="404387"/>
                    <a:pt x="1151559" y="356762"/>
                  </a:cubicBezTo>
                  <a:cubicBezTo>
                    <a:pt x="1172609" y="297803"/>
                    <a:pt x="1177562" y="236462"/>
                    <a:pt x="1138033" y="183788"/>
                  </a:cubicBezTo>
                  <a:cubicBezTo>
                    <a:pt x="1103267" y="137592"/>
                    <a:pt x="1084217" y="88348"/>
                    <a:pt x="1082312" y="31484"/>
                  </a:cubicBezTo>
                  <a:cubicBezTo>
                    <a:pt x="1018971" y="-6331"/>
                    <a:pt x="868095" y="-139"/>
                    <a:pt x="836567" y="1194"/>
                  </a:cubicBezTo>
                  <a:cubicBezTo>
                    <a:pt x="795800" y="2909"/>
                    <a:pt x="754366" y="3290"/>
                    <a:pt x="716266" y="21387"/>
                  </a:cubicBezTo>
                  <a:cubicBezTo>
                    <a:pt x="690549" y="41580"/>
                    <a:pt x="732935" y="86729"/>
                    <a:pt x="692549" y="96730"/>
                  </a:cubicBezTo>
                  <a:cubicBezTo>
                    <a:pt x="664546" y="103683"/>
                    <a:pt x="632732" y="96254"/>
                    <a:pt x="602728" y="94444"/>
                  </a:cubicBezTo>
                  <a:cubicBezTo>
                    <a:pt x="435946" y="84157"/>
                    <a:pt x="270496" y="90920"/>
                    <a:pt x="106381" y="125495"/>
                  </a:cubicBezTo>
                  <a:cubicBezTo>
                    <a:pt x="62756" y="134735"/>
                    <a:pt x="37229" y="157880"/>
                    <a:pt x="23227" y="199600"/>
                  </a:cubicBezTo>
                  <a:cubicBezTo>
                    <a:pt x="-2871" y="277133"/>
                    <a:pt x="-16016" y="352857"/>
                    <a:pt x="33514" y="426962"/>
                  </a:cubicBezTo>
                  <a:cubicBezTo>
                    <a:pt x="42087" y="439725"/>
                    <a:pt x="45992" y="455918"/>
                    <a:pt x="50659" y="470967"/>
                  </a:cubicBezTo>
                  <a:cubicBezTo>
                    <a:pt x="92569" y="606508"/>
                    <a:pt x="164578" y="731285"/>
                    <a:pt x="193915" y="871208"/>
                  </a:cubicBezTo>
                  <a:cubicBezTo>
                    <a:pt x="237826" y="884257"/>
                    <a:pt x="278212" y="870827"/>
                    <a:pt x="318121" y="854920"/>
                  </a:cubicBezTo>
                  <a:cubicBezTo>
                    <a:pt x="317836" y="853015"/>
                    <a:pt x="317455" y="851110"/>
                    <a:pt x="317169" y="849205"/>
                  </a:cubicBezTo>
                  <a:cubicBezTo>
                    <a:pt x="298500" y="721094"/>
                    <a:pt x="292499" y="591363"/>
                    <a:pt x="265924" y="464395"/>
                  </a:cubicBezTo>
                  <a:cubicBezTo>
                    <a:pt x="259066" y="431534"/>
                    <a:pt x="237635" y="405149"/>
                    <a:pt x="222014" y="369621"/>
                  </a:cubicBezTo>
                  <a:cubicBezTo>
                    <a:pt x="253256" y="364097"/>
                    <a:pt x="279545" y="364954"/>
                    <a:pt x="307168" y="372669"/>
                  </a:cubicBezTo>
                  <a:cubicBezTo>
                    <a:pt x="429278" y="406769"/>
                    <a:pt x="554056" y="427819"/>
                    <a:pt x="679976" y="440392"/>
                  </a:cubicBezTo>
                  <a:cubicBezTo>
                    <a:pt x="712266" y="443630"/>
                    <a:pt x="718648" y="454775"/>
                    <a:pt x="718552" y="483635"/>
                  </a:cubicBezTo>
                  <a:cubicBezTo>
                    <a:pt x="718076" y="618414"/>
                    <a:pt x="728744" y="752240"/>
                    <a:pt x="756843" y="884447"/>
                  </a:cubicBezTo>
                  <a:cubicBezTo>
                    <a:pt x="777607" y="982460"/>
                    <a:pt x="830185" y="1069518"/>
                    <a:pt x="851998" y="1166959"/>
                  </a:cubicBezTo>
                  <a:cubicBezTo>
                    <a:pt x="848378" y="1166959"/>
                    <a:pt x="858951" y="1203821"/>
                    <a:pt x="874096" y="1218299"/>
                  </a:cubicBezTo>
                  <a:cubicBezTo>
                    <a:pt x="916768" y="1245921"/>
                    <a:pt x="946676" y="1283164"/>
                    <a:pt x="963250" y="1331646"/>
                  </a:cubicBezTo>
                  <a:cubicBezTo>
                    <a:pt x="972965" y="1360031"/>
                    <a:pt x="1118698" y="1670927"/>
                    <a:pt x="1166418" y="1794847"/>
                  </a:cubicBezTo>
                  <a:cubicBezTo>
                    <a:pt x="1166608" y="1797419"/>
                    <a:pt x="1265192" y="1808658"/>
                    <a:pt x="1290052" y="1753699"/>
                  </a:cubicBezTo>
                  <a:cubicBezTo>
                    <a:pt x="1298434" y="1734458"/>
                    <a:pt x="1251952" y="1549864"/>
                    <a:pt x="1242713" y="147461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7112F5DB-A72F-4CE3-841E-9740D5C3A679}"/>
                </a:ext>
              </a:extLst>
            </p:cNvPr>
            <p:cNvSpPr/>
            <p:nvPr/>
          </p:nvSpPr>
          <p:spPr>
            <a:xfrm>
              <a:off x="5632513" y="1568329"/>
              <a:ext cx="631059" cy="1975542"/>
            </a:xfrm>
            <a:custGeom>
              <a:avLst/>
              <a:gdLst>
                <a:gd name="connsiteX0" fmla="*/ 621697 w 631059"/>
                <a:gd name="connsiteY0" fmla="*/ 1165346 h 1975542"/>
                <a:gd name="connsiteX1" fmla="*/ 555212 w 631059"/>
                <a:gd name="connsiteY1" fmla="*/ 632422 h 1975542"/>
                <a:gd name="connsiteX2" fmla="*/ 569024 w 631059"/>
                <a:gd name="connsiteY2" fmla="*/ 548983 h 1975542"/>
                <a:gd name="connsiteX3" fmla="*/ 605504 w 631059"/>
                <a:gd name="connsiteY3" fmla="*/ 340957 h 1975542"/>
                <a:gd name="connsiteX4" fmla="*/ 602647 w 631059"/>
                <a:gd name="connsiteY4" fmla="*/ 119215 h 1975542"/>
                <a:gd name="connsiteX5" fmla="*/ 609219 w 631059"/>
                <a:gd name="connsiteY5" fmla="*/ 11106 h 1975542"/>
                <a:gd name="connsiteX6" fmla="*/ 536258 w 631059"/>
                <a:gd name="connsiteY6" fmla="*/ 13678 h 1975542"/>
                <a:gd name="connsiteX7" fmla="*/ 507016 w 631059"/>
                <a:gd name="connsiteY7" fmla="*/ 102737 h 1975542"/>
                <a:gd name="connsiteX8" fmla="*/ 419862 w 631059"/>
                <a:gd name="connsiteY8" fmla="*/ 572034 h 1975542"/>
                <a:gd name="connsiteX9" fmla="*/ 395288 w 631059"/>
                <a:gd name="connsiteY9" fmla="*/ 844449 h 1975542"/>
                <a:gd name="connsiteX10" fmla="*/ 318135 w 631059"/>
                <a:gd name="connsiteY10" fmla="*/ 1067429 h 1975542"/>
                <a:gd name="connsiteX11" fmla="*/ 317183 w 631059"/>
                <a:gd name="connsiteY11" fmla="*/ 1067524 h 1975542"/>
                <a:gd name="connsiteX12" fmla="*/ 135827 w 631059"/>
                <a:gd name="connsiteY12" fmla="*/ 1212971 h 1975542"/>
                <a:gd name="connsiteX13" fmla="*/ 126302 w 631059"/>
                <a:gd name="connsiteY13" fmla="*/ 1346321 h 1975542"/>
                <a:gd name="connsiteX14" fmla="*/ 0 w 631059"/>
                <a:gd name="connsiteY14" fmla="*/ 1773422 h 1975542"/>
                <a:gd name="connsiteX15" fmla="*/ 116396 w 631059"/>
                <a:gd name="connsiteY15" fmla="*/ 1764468 h 1975542"/>
                <a:gd name="connsiteX16" fmla="*/ 150686 w 631059"/>
                <a:gd name="connsiteY16" fmla="*/ 1799330 h 1975542"/>
                <a:gd name="connsiteX17" fmla="*/ 130016 w 631059"/>
                <a:gd name="connsiteY17" fmla="*/ 1956397 h 1975542"/>
                <a:gd name="connsiteX18" fmla="*/ 228314 w 631059"/>
                <a:gd name="connsiteY18" fmla="*/ 1975542 h 1975542"/>
                <a:gd name="connsiteX19" fmla="*/ 261747 w 631059"/>
                <a:gd name="connsiteY19" fmla="*/ 1853718 h 1975542"/>
                <a:gd name="connsiteX20" fmla="*/ 366236 w 631059"/>
                <a:gd name="connsiteY20" fmla="*/ 1783614 h 1975542"/>
                <a:gd name="connsiteX21" fmla="*/ 535686 w 631059"/>
                <a:gd name="connsiteY21" fmla="*/ 1437856 h 1975542"/>
                <a:gd name="connsiteX22" fmla="*/ 625983 w 631059"/>
                <a:gd name="connsiteY22" fmla="*/ 1270407 h 1975542"/>
                <a:gd name="connsiteX23" fmla="*/ 621697 w 631059"/>
                <a:gd name="connsiteY23" fmla="*/ 1165346 h 1975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631059" h="1975542">
                  <a:moveTo>
                    <a:pt x="621697" y="1165346"/>
                  </a:moveTo>
                  <a:cubicBezTo>
                    <a:pt x="637032" y="1083717"/>
                    <a:pt x="565976" y="678999"/>
                    <a:pt x="555212" y="632422"/>
                  </a:cubicBezTo>
                  <a:cubicBezTo>
                    <a:pt x="553688" y="603561"/>
                    <a:pt x="559213" y="575558"/>
                    <a:pt x="569024" y="548983"/>
                  </a:cubicBezTo>
                  <a:cubicBezTo>
                    <a:pt x="593979" y="481737"/>
                    <a:pt x="603599" y="412776"/>
                    <a:pt x="605504" y="340957"/>
                  </a:cubicBezTo>
                  <a:cubicBezTo>
                    <a:pt x="607505" y="266853"/>
                    <a:pt x="595217" y="193320"/>
                    <a:pt x="602647" y="119215"/>
                  </a:cubicBezTo>
                  <a:cubicBezTo>
                    <a:pt x="606266" y="83401"/>
                    <a:pt x="616363" y="47682"/>
                    <a:pt x="609219" y="11106"/>
                  </a:cubicBezTo>
                  <a:cubicBezTo>
                    <a:pt x="584359" y="-4515"/>
                    <a:pt x="559975" y="-3657"/>
                    <a:pt x="536258" y="13678"/>
                  </a:cubicBezTo>
                  <a:cubicBezTo>
                    <a:pt x="517398" y="40348"/>
                    <a:pt x="515874" y="72733"/>
                    <a:pt x="507016" y="102737"/>
                  </a:cubicBezTo>
                  <a:cubicBezTo>
                    <a:pt x="461582" y="256185"/>
                    <a:pt x="444246" y="414681"/>
                    <a:pt x="419862" y="572034"/>
                  </a:cubicBezTo>
                  <a:cubicBezTo>
                    <a:pt x="405860" y="662807"/>
                    <a:pt x="380238" y="754723"/>
                    <a:pt x="395288" y="844449"/>
                  </a:cubicBezTo>
                  <a:cubicBezTo>
                    <a:pt x="407956" y="920268"/>
                    <a:pt x="366617" y="1010469"/>
                    <a:pt x="318135" y="1067429"/>
                  </a:cubicBezTo>
                  <a:cubicBezTo>
                    <a:pt x="317849" y="1067429"/>
                    <a:pt x="317373" y="1067429"/>
                    <a:pt x="317183" y="1067524"/>
                  </a:cubicBezTo>
                  <a:cubicBezTo>
                    <a:pt x="236696" y="1090479"/>
                    <a:pt x="163259" y="1138676"/>
                    <a:pt x="135827" y="1212971"/>
                  </a:cubicBezTo>
                  <a:cubicBezTo>
                    <a:pt x="124397" y="1243927"/>
                    <a:pt x="140208" y="1316698"/>
                    <a:pt x="126302" y="1346321"/>
                  </a:cubicBezTo>
                  <a:cubicBezTo>
                    <a:pt x="58007" y="1491482"/>
                    <a:pt x="25432" y="1615783"/>
                    <a:pt x="0" y="1773422"/>
                  </a:cubicBezTo>
                  <a:cubicBezTo>
                    <a:pt x="39910" y="1785519"/>
                    <a:pt x="77915" y="1769517"/>
                    <a:pt x="116396" y="1764468"/>
                  </a:cubicBezTo>
                  <a:cubicBezTo>
                    <a:pt x="147066" y="1760468"/>
                    <a:pt x="157925" y="1763706"/>
                    <a:pt x="150686" y="1799330"/>
                  </a:cubicBezTo>
                  <a:cubicBezTo>
                    <a:pt x="140113" y="1850955"/>
                    <a:pt x="136493" y="1903914"/>
                    <a:pt x="130016" y="1956397"/>
                  </a:cubicBezTo>
                  <a:cubicBezTo>
                    <a:pt x="164592" y="1965541"/>
                    <a:pt x="202692" y="1975066"/>
                    <a:pt x="228314" y="1975542"/>
                  </a:cubicBezTo>
                  <a:cubicBezTo>
                    <a:pt x="247841" y="1937252"/>
                    <a:pt x="251555" y="1894580"/>
                    <a:pt x="261747" y="1853718"/>
                  </a:cubicBezTo>
                  <a:cubicBezTo>
                    <a:pt x="282321" y="1771041"/>
                    <a:pt x="282035" y="1770945"/>
                    <a:pt x="366236" y="1783614"/>
                  </a:cubicBezTo>
                  <a:cubicBezTo>
                    <a:pt x="375952" y="1645406"/>
                    <a:pt x="448628" y="1538059"/>
                    <a:pt x="535686" y="1437856"/>
                  </a:cubicBezTo>
                  <a:cubicBezTo>
                    <a:pt x="574358" y="1386707"/>
                    <a:pt x="609314" y="1335081"/>
                    <a:pt x="625983" y="1270407"/>
                  </a:cubicBezTo>
                  <a:cubicBezTo>
                    <a:pt x="640747" y="1212971"/>
                    <a:pt x="618268" y="1215066"/>
                    <a:pt x="621697" y="1165346"/>
                  </a:cubicBezTo>
                  <a:close/>
                </a:path>
              </a:pathLst>
            </a:custGeom>
            <a:solidFill>
              <a:srgbClr val="88A68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92D309D5-BA9C-404E-A990-3CE88CFF73EF}"/>
                </a:ext>
              </a:extLst>
            </p:cNvPr>
            <p:cNvSpPr/>
            <p:nvPr/>
          </p:nvSpPr>
          <p:spPr>
            <a:xfrm>
              <a:off x="6045103" y="2722816"/>
              <a:ext cx="1314768" cy="2414015"/>
            </a:xfrm>
            <a:custGeom>
              <a:avLst/>
              <a:gdLst>
                <a:gd name="connsiteX0" fmla="*/ 347219 w 1314768"/>
                <a:gd name="connsiteY0" fmla="*/ 43720 h 2414015"/>
                <a:gd name="connsiteX1" fmla="*/ 367222 w 1314768"/>
                <a:gd name="connsiteY1" fmla="*/ 365284 h 2414015"/>
                <a:gd name="connsiteX2" fmla="*/ 319882 w 1314768"/>
                <a:gd name="connsiteY2" fmla="*/ 679799 h 2414015"/>
                <a:gd name="connsiteX3" fmla="*/ 570771 w 1314768"/>
                <a:gd name="connsiteY3" fmla="*/ 1284827 h 2414015"/>
                <a:gd name="connsiteX4" fmla="*/ 1266286 w 1314768"/>
                <a:gd name="connsiteY4" fmla="*/ 1737074 h 2414015"/>
                <a:gd name="connsiteX5" fmla="*/ 1314769 w 1314768"/>
                <a:gd name="connsiteY5" fmla="*/ 1763935 h 2414015"/>
                <a:gd name="connsiteX6" fmla="*/ 1103790 w 1314768"/>
                <a:gd name="connsiteY6" fmla="*/ 1771841 h 2414015"/>
                <a:gd name="connsiteX7" fmla="*/ 989966 w 1314768"/>
                <a:gd name="connsiteY7" fmla="*/ 1803464 h 2414015"/>
                <a:gd name="connsiteX8" fmla="*/ 911099 w 1314768"/>
                <a:gd name="connsiteY8" fmla="*/ 2044351 h 2414015"/>
                <a:gd name="connsiteX9" fmla="*/ 1026447 w 1314768"/>
                <a:gd name="connsiteY9" fmla="*/ 2188655 h 2414015"/>
                <a:gd name="connsiteX10" fmla="*/ 1143699 w 1314768"/>
                <a:gd name="connsiteY10" fmla="*/ 2300097 h 2414015"/>
                <a:gd name="connsiteX11" fmla="*/ 1274097 w 1314768"/>
                <a:gd name="connsiteY11" fmla="*/ 2414016 h 2414015"/>
                <a:gd name="connsiteX12" fmla="*/ 999586 w 1314768"/>
                <a:gd name="connsiteY12" fmla="*/ 2325338 h 2414015"/>
                <a:gd name="connsiteX13" fmla="*/ 647352 w 1314768"/>
                <a:gd name="connsiteY13" fmla="*/ 2068068 h 2414015"/>
                <a:gd name="connsiteX14" fmla="*/ 203106 w 1314768"/>
                <a:gd name="connsiteY14" fmla="*/ 1599438 h 2414015"/>
                <a:gd name="connsiteX15" fmla="*/ 33370 w 1314768"/>
                <a:gd name="connsiteY15" fmla="*/ 1258919 h 2414015"/>
                <a:gd name="connsiteX16" fmla="*/ 51182 w 1314768"/>
                <a:gd name="connsiteY16" fmla="*/ 1033939 h 2414015"/>
                <a:gd name="connsiteX17" fmla="*/ 86520 w 1314768"/>
                <a:gd name="connsiteY17" fmla="*/ 915829 h 2414015"/>
                <a:gd name="connsiteX18" fmla="*/ 77090 w 1314768"/>
                <a:gd name="connsiteY18" fmla="*/ 782003 h 2414015"/>
                <a:gd name="connsiteX19" fmla="*/ 33751 w 1314768"/>
                <a:gd name="connsiteY19" fmla="*/ 692468 h 2414015"/>
                <a:gd name="connsiteX20" fmla="*/ 33465 w 1314768"/>
                <a:gd name="connsiteY20" fmla="*/ 448723 h 2414015"/>
                <a:gd name="connsiteX21" fmla="*/ 170054 w 1314768"/>
                <a:gd name="connsiteY21" fmla="*/ 192691 h 2414015"/>
                <a:gd name="connsiteX22" fmla="*/ 132811 w 1314768"/>
                <a:gd name="connsiteY22" fmla="*/ 39624 h 2414015"/>
                <a:gd name="connsiteX23" fmla="*/ 47086 w 1314768"/>
                <a:gd name="connsiteY23" fmla="*/ 39624 h 2414015"/>
                <a:gd name="connsiteX24" fmla="*/ 170054 w 1314768"/>
                <a:gd name="connsiteY24" fmla="*/ 0 h 2414015"/>
                <a:gd name="connsiteX25" fmla="*/ 210726 w 1314768"/>
                <a:gd name="connsiteY25" fmla="*/ 11239 h 2414015"/>
                <a:gd name="connsiteX26" fmla="*/ 309595 w 1314768"/>
                <a:gd name="connsiteY26" fmla="*/ 30575 h 2414015"/>
                <a:gd name="connsiteX27" fmla="*/ 347219 w 1314768"/>
                <a:gd name="connsiteY27" fmla="*/ 43720 h 2414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314768" h="2414015">
                  <a:moveTo>
                    <a:pt x="347219" y="43720"/>
                  </a:moveTo>
                  <a:cubicBezTo>
                    <a:pt x="393796" y="148495"/>
                    <a:pt x="386938" y="255746"/>
                    <a:pt x="367222" y="365284"/>
                  </a:cubicBezTo>
                  <a:cubicBezTo>
                    <a:pt x="348457" y="469583"/>
                    <a:pt x="330931" y="574072"/>
                    <a:pt x="319882" y="679799"/>
                  </a:cubicBezTo>
                  <a:cubicBezTo>
                    <a:pt x="294069" y="928116"/>
                    <a:pt x="385700" y="1126045"/>
                    <a:pt x="570771" y="1284827"/>
                  </a:cubicBezTo>
                  <a:cubicBezTo>
                    <a:pt x="782416" y="1466278"/>
                    <a:pt x="1024256" y="1602010"/>
                    <a:pt x="1266286" y="1737074"/>
                  </a:cubicBezTo>
                  <a:cubicBezTo>
                    <a:pt x="1278383" y="1743837"/>
                    <a:pt x="1290575" y="1750505"/>
                    <a:pt x="1314769" y="1763935"/>
                  </a:cubicBezTo>
                  <a:cubicBezTo>
                    <a:pt x="1236187" y="1765744"/>
                    <a:pt x="1169512" y="1760887"/>
                    <a:pt x="1103790" y="1771841"/>
                  </a:cubicBezTo>
                  <a:cubicBezTo>
                    <a:pt x="1064547" y="1778413"/>
                    <a:pt x="1025875" y="1786509"/>
                    <a:pt x="989966" y="1803464"/>
                  </a:cubicBezTo>
                  <a:cubicBezTo>
                    <a:pt x="888906" y="1851089"/>
                    <a:pt x="858426" y="1945767"/>
                    <a:pt x="911099" y="2044351"/>
                  </a:cubicBezTo>
                  <a:cubicBezTo>
                    <a:pt x="940627" y="2099596"/>
                    <a:pt x="982727" y="2144935"/>
                    <a:pt x="1026447" y="2188655"/>
                  </a:cubicBezTo>
                  <a:cubicBezTo>
                    <a:pt x="1064547" y="2226755"/>
                    <a:pt x="1103790" y="2263807"/>
                    <a:pt x="1143699" y="2300097"/>
                  </a:cubicBezTo>
                  <a:cubicBezTo>
                    <a:pt x="1183323" y="2336102"/>
                    <a:pt x="1224281" y="2370582"/>
                    <a:pt x="1274097" y="2414016"/>
                  </a:cubicBezTo>
                  <a:cubicBezTo>
                    <a:pt x="1170751" y="2393728"/>
                    <a:pt x="1082168" y="2369534"/>
                    <a:pt x="999586" y="2325338"/>
                  </a:cubicBezTo>
                  <a:cubicBezTo>
                    <a:pt x="870046" y="2255996"/>
                    <a:pt x="756032" y="2165604"/>
                    <a:pt x="647352" y="2068068"/>
                  </a:cubicBezTo>
                  <a:cubicBezTo>
                    <a:pt x="486760" y="1923764"/>
                    <a:pt x="331026" y="1774412"/>
                    <a:pt x="203106" y="1599438"/>
                  </a:cubicBezTo>
                  <a:cubicBezTo>
                    <a:pt x="127477" y="1496092"/>
                    <a:pt x="54516" y="1390650"/>
                    <a:pt x="33370" y="1258919"/>
                  </a:cubicBezTo>
                  <a:cubicBezTo>
                    <a:pt x="20988" y="1181767"/>
                    <a:pt x="29941" y="1107662"/>
                    <a:pt x="51182" y="1033939"/>
                  </a:cubicBezTo>
                  <a:cubicBezTo>
                    <a:pt x="62612" y="994505"/>
                    <a:pt x="73851" y="954976"/>
                    <a:pt x="86520" y="915829"/>
                  </a:cubicBezTo>
                  <a:cubicBezTo>
                    <a:pt x="101474" y="869728"/>
                    <a:pt x="97188" y="825341"/>
                    <a:pt x="77090" y="782003"/>
                  </a:cubicBezTo>
                  <a:cubicBezTo>
                    <a:pt x="63088" y="751904"/>
                    <a:pt x="50801" y="720757"/>
                    <a:pt x="33751" y="692468"/>
                  </a:cubicBezTo>
                  <a:cubicBezTo>
                    <a:pt x="-15303" y="610648"/>
                    <a:pt x="-6921" y="531305"/>
                    <a:pt x="33465" y="448723"/>
                  </a:cubicBezTo>
                  <a:cubicBezTo>
                    <a:pt x="61088" y="392239"/>
                    <a:pt x="160719" y="209169"/>
                    <a:pt x="170054" y="192691"/>
                  </a:cubicBezTo>
                  <a:cubicBezTo>
                    <a:pt x="226728" y="92774"/>
                    <a:pt x="247016" y="50578"/>
                    <a:pt x="132811" y="39624"/>
                  </a:cubicBezTo>
                  <a:cubicBezTo>
                    <a:pt x="115476" y="38005"/>
                    <a:pt x="88425" y="37433"/>
                    <a:pt x="47086" y="39624"/>
                  </a:cubicBezTo>
                  <a:cubicBezTo>
                    <a:pt x="82424" y="11811"/>
                    <a:pt x="129763" y="3524"/>
                    <a:pt x="170054" y="0"/>
                  </a:cubicBezTo>
                  <a:cubicBezTo>
                    <a:pt x="184341" y="1238"/>
                    <a:pt x="198439" y="4382"/>
                    <a:pt x="210726" y="11239"/>
                  </a:cubicBezTo>
                  <a:cubicBezTo>
                    <a:pt x="241777" y="28575"/>
                    <a:pt x="272924" y="40196"/>
                    <a:pt x="309595" y="30575"/>
                  </a:cubicBezTo>
                  <a:cubicBezTo>
                    <a:pt x="323121" y="26860"/>
                    <a:pt x="338265" y="29242"/>
                    <a:pt x="347219" y="43720"/>
                  </a:cubicBezTo>
                  <a:close/>
                </a:path>
              </a:pathLst>
            </a:custGeom>
            <a:solidFill>
              <a:srgbClr val="FE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C799F736-28BF-4084-A9EF-439B5E3D24DF}"/>
                </a:ext>
              </a:extLst>
            </p:cNvPr>
            <p:cNvSpPr/>
            <p:nvPr/>
          </p:nvSpPr>
          <p:spPr>
            <a:xfrm>
              <a:off x="5907976" y="2173686"/>
              <a:ext cx="699255" cy="596403"/>
            </a:xfrm>
            <a:custGeom>
              <a:avLst/>
              <a:gdLst>
                <a:gd name="connsiteX0" fmla="*/ 314039 w 699255"/>
                <a:gd name="connsiteY0" fmla="*/ 561322 h 596403"/>
                <a:gd name="connsiteX1" fmla="*/ 257842 w 699255"/>
                <a:gd name="connsiteY1" fmla="*/ 522175 h 596403"/>
                <a:gd name="connsiteX2" fmla="*/ 41815 w 699255"/>
                <a:gd name="connsiteY2" fmla="*/ 462167 h 596403"/>
                <a:gd name="connsiteX3" fmla="*/ 190 w 699255"/>
                <a:gd name="connsiteY3" fmla="*/ 443308 h 596403"/>
                <a:gd name="connsiteX4" fmla="*/ 0 w 699255"/>
                <a:gd name="connsiteY4" fmla="*/ 435878 h 596403"/>
                <a:gd name="connsiteX5" fmla="*/ 60674 w 699255"/>
                <a:gd name="connsiteY5" fmla="*/ 435878 h 596403"/>
                <a:gd name="connsiteX6" fmla="*/ 132017 w 699255"/>
                <a:gd name="connsiteY6" fmla="*/ 398921 h 596403"/>
                <a:gd name="connsiteX7" fmla="*/ 298132 w 699255"/>
                <a:gd name="connsiteY7" fmla="*/ 347677 h 596403"/>
                <a:gd name="connsiteX8" fmla="*/ 408527 w 699255"/>
                <a:gd name="connsiteY8" fmla="*/ 333484 h 596403"/>
                <a:gd name="connsiteX9" fmla="*/ 416909 w 699255"/>
                <a:gd name="connsiteY9" fmla="*/ 250045 h 596403"/>
                <a:gd name="connsiteX10" fmla="*/ 408432 w 699255"/>
                <a:gd name="connsiteY10" fmla="*/ 153748 h 596403"/>
                <a:gd name="connsiteX11" fmla="*/ 431864 w 699255"/>
                <a:gd name="connsiteY11" fmla="*/ 130507 h 596403"/>
                <a:gd name="connsiteX12" fmla="*/ 477583 w 699255"/>
                <a:gd name="connsiteY12" fmla="*/ 16492 h 596403"/>
                <a:gd name="connsiteX13" fmla="*/ 479679 w 699255"/>
                <a:gd name="connsiteY13" fmla="*/ 2586 h 596403"/>
                <a:gd name="connsiteX14" fmla="*/ 573024 w 699255"/>
                <a:gd name="connsiteY14" fmla="*/ 26875 h 596403"/>
                <a:gd name="connsiteX15" fmla="*/ 653129 w 699255"/>
                <a:gd name="connsiteY15" fmla="*/ 107361 h 596403"/>
                <a:gd name="connsiteX16" fmla="*/ 658368 w 699255"/>
                <a:gd name="connsiteY16" fmla="*/ 339199 h 596403"/>
                <a:gd name="connsiteX17" fmla="*/ 622554 w 699255"/>
                <a:gd name="connsiteY17" fmla="*/ 389206 h 596403"/>
                <a:gd name="connsiteX18" fmla="*/ 622268 w 699255"/>
                <a:gd name="connsiteY18" fmla="*/ 425210 h 596403"/>
                <a:gd name="connsiteX19" fmla="*/ 635222 w 699255"/>
                <a:gd name="connsiteY19" fmla="*/ 464644 h 596403"/>
                <a:gd name="connsiteX20" fmla="*/ 576358 w 699255"/>
                <a:gd name="connsiteY20" fmla="*/ 565228 h 596403"/>
                <a:gd name="connsiteX21" fmla="*/ 475202 w 699255"/>
                <a:gd name="connsiteY21" fmla="*/ 590374 h 596403"/>
                <a:gd name="connsiteX22" fmla="*/ 314039 w 699255"/>
                <a:gd name="connsiteY22" fmla="*/ 561322 h 596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9255" h="596403">
                  <a:moveTo>
                    <a:pt x="314039" y="561322"/>
                  </a:moveTo>
                  <a:cubicBezTo>
                    <a:pt x="299085" y="542653"/>
                    <a:pt x="282416" y="523032"/>
                    <a:pt x="257842" y="522175"/>
                  </a:cubicBezTo>
                  <a:cubicBezTo>
                    <a:pt x="180689" y="519412"/>
                    <a:pt x="113824" y="481979"/>
                    <a:pt x="41815" y="462167"/>
                  </a:cubicBezTo>
                  <a:cubicBezTo>
                    <a:pt x="27908" y="455881"/>
                    <a:pt x="14002" y="449594"/>
                    <a:pt x="190" y="443308"/>
                  </a:cubicBezTo>
                  <a:cubicBezTo>
                    <a:pt x="95" y="440831"/>
                    <a:pt x="95" y="438355"/>
                    <a:pt x="0" y="435878"/>
                  </a:cubicBezTo>
                  <a:cubicBezTo>
                    <a:pt x="20193" y="435878"/>
                    <a:pt x="40481" y="435878"/>
                    <a:pt x="60674" y="435878"/>
                  </a:cubicBezTo>
                  <a:cubicBezTo>
                    <a:pt x="83820" y="422257"/>
                    <a:pt x="113252" y="420829"/>
                    <a:pt x="132017" y="398921"/>
                  </a:cubicBezTo>
                  <a:cubicBezTo>
                    <a:pt x="176308" y="345962"/>
                    <a:pt x="231457" y="328246"/>
                    <a:pt x="298132" y="347677"/>
                  </a:cubicBezTo>
                  <a:cubicBezTo>
                    <a:pt x="336994" y="359011"/>
                    <a:pt x="373475" y="351201"/>
                    <a:pt x="408527" y="333484"/>
                  </a:cubicBezTo>
                  <a:cubicBezTo>
                    <a:pt x="452533" y="311291"/>
                    <a:pt x="455676" y="279478"/>
                    <a:pt x="416909" y="250045"/>
                  </a:cubicBezTo>
                  <a:cubicBezTo>
                    <a:pt x="386334" y="226900"/>
                    <a:pt x="382810" y="187466"/>
                    <a:pt x="408432" y="153748"/>
                  </a:cubicBezTo>
                  <a:cubicBezTo>
                    <a:pt x="415195" y="144889"/>
                    <a:pt x="422148" y="133745"/>
                    <a:pt x="431864" y="130507"/>
                  </a:cubicBezTo>
                  <a:cubicBezTo>
                    <a:pt x="492823" y="110218"/>
                    <a:pt x="492061" y="66499"/>
                    <a:pt x="477583" y="16492"/>
                  </a:cubicBezTo>
                  <a:cubicBezTo>
                    <a:pt x="476345" y="12016"/>
                    <a:pt x="478060" y="7063"/>
                    <a:pt x="479679" y="2586"/>
                  </a:cubicBezTo>
                  <a:cubicBezTo>
                    <a:pt x="515017" y="-5701"/>
                    <a:pt x="545402" y="6872"/>
                    <a:pt x="573024" y="26875"/>
                  </a:cubicBezTo>
                  <a:cubicBezTo>
                    <a:pt x="603980" y="49258"/>
                    <a:pt x="630936" y="75928"/>
                    <a:pt x="653129" y="107361"/>
                  </a:cubicBezTo>
                  <a:cubicBezTo>
                    <a:pt x="712946" y="192229"/>
                    <a:pt x="714470" y="252046"/>
                    <a:pt x="658368" y="339199"/>
                  </a:cubicBezTo>
                  <a:cubicBezTo>
                    <a:pt x="647319" y="356440"/>
                    <a:pt x="634556" y="372537"/>
                    <a:pt x="622554" y="389206"/>
                  </a:cubicBezTo>
                  <a:cubicBezTo>
                    <a:pt x="609124" y="404731"/>
                    <a:pt x="608362" y="411208"/>
                    <a:pt x="622268" y="425210"/>
                  </a:cubicBezTo>
                  <a:cubicBezTo>
                    <a:pt x="626650" y="438355"/>
                    <a:pt x="632079" y="451213"/>
                    <a:pt x="635222" y="464644"/>
                  </a:cubicBezTo>
                  <a:cubicBezTo>
                    <a:pt x="649224" y="524461"/>
                    <a:pt x="635699" y="545511"/>
                    <a:pt x="576358" y="565228"/>
                  </a:cubicBezTo>
                  <a:cubicBezTo>
                    <a:pt x="536639" y="598089"/>
                    <a:pt x="498539" y="569514"/>
                    <a:pt x="475202" y="590374"/>
                  </a:cubicBezTo>
                  <a:cubicBezTo>
                    <a:pt x="416719" y="607328"/>
                    <a:pt x="365189" y="585611"/>
                    <a:pt x="314039" y="561322"/>
                  </a:cubicBezTo>
                  <a:close/>
                </a:path>
              </a:pathLst>
            </a:custGeom>
            <a:solidFill>
              <a:srgbClr val="5A2B1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99FCEB8D-6D00-4010-A663-788BE72E8622}"/>
                </a:ext>
              </a:extLst>
            </p:cNvPr>
            <p:cNvSpPr/>
            <p:nvPr/>
          </p:nvSpPr>
          <p:spPr>
            <a:xfrm>
              <a:off x="5854295" y="5180266"/>
              <a:ext cx="503015" cy="449165"/>
            </a:xfrm>
            <a:custGeom>
              <a:avLst/>
              <a:gdLst>
                <a:gd name="connsiteX0" fmla="*/ 38251 w 503015"/>
                <a:gd name="connsiteY0" fmla="*/ 429292 h 449165"/>
                <a:gd name="connsiteX1" fmla="*/ 56 w 503015"/>
                <a:gd name="connsiteY1" fmla="*/ 354140 h 449165"/>
                <a:gd name="connsiteX2" fmla="*/ 27869 w 503015"/>
                <a:gd name="connsiteY2" fmla="*/ 308420 h 449165"/>
                <a:gd name="connsiteX3" fmla="*/ 166076 w 503015"/>
                <a:gd name="connsiteY3" fmla="*/ 146590 h 449165"/>
                <a:gd name="connsiteX4" fmla="*/ 207034 w 503015"/>
                <a:gd name="connsiteY4" fmla="*/ 61722 h 449165"/>
                <a:gd name="connsiteX5" fmla="*/ 238752 w 503015"/>
                <a:gd name="connsiteY5" fmla="*/ 24099 h 449165"/>
                <a:gd name="connsiteX6" fmla="*/ 384961 w 503015"/>
                <a:gd name="connsiteY6" fmla="*/ 0 h 449165"/>
                <a:gd name="connsiteX7" fmla="*/ 475067 w 503015"/>
                <a:gd name="connsiteY7" fmla="*/ 68009 h 449165"/>
                <a:gd name="connsiteX8" fmla="*/ 485354 w 503015"/>
                <a:gd name="connsiteY8" fmla="*/ 183356 h 449165"/>
                <a:gd name="connsiteX9" fmla="*/ 480497 w 503015"/>
                <a:gd name="connsiteY9" fmla="*/ 191358 h 449165"/>
                <a:gd name="connsiteX10" fmla="*/ 143693 w 503015"/>
                <a:gd name="connsiteY10" fmla="*/ 449009 h 449165"/>
                <a:gd name="connsiteX11" fmla="*/ 38251 w 503015"/>
                <a:gd name="connsiteY11" fmla="*/ 429292 h 44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03015" h="449165">
                  <a:moveTo>
                    <a:pt x="38251" y="429292"/>
                  </a:moveTo>
                  <a:cubicBezTo>
                    <a:pt x="25487" y="404241"/>
                    <a:pt x="12819" y="379191"/>
                    <a:pt x="56" y="354140"/>
                  </a:cubicBezTo>
                  <a:cubicBezTo>
                    <a:pt x="-992" y="332613"/>
                    <a:pt x="12914" y="320231"/>
                    <a:pt x="27869" y="308420"/>
                  </a:cubicBezTo>
                  <a:cubicBezTo>
                    <a:pt x="96734" y="273939"/>
                    <a:pt x="131786" y="210408"/>
                    <a:pt x="166076" y="146590"/>
                  </a:cubicBezTo>
                  <a:cubicBezTo>
                    <a:pt x="180935" y="118967"/>
                    <a:pt x="195033" y="90869"/>
                    <a:pt x="207034" y="61722"/>
                  </a:cubicBezTo>
                  <a:cubicBezTo>
                    <a:pt x="213511" y="46006"/>
                    <a:pt x="218273" y="28289"/>
                    <a:pt x="238752" y="24099"/>
                  </a:cubicBezTo>
                  <a:cubicBezTo>
                    <a:pt x="323620" y="68104"/>
                    <a:pt x="352195" y="30004"/>
                    <a:pt x="384961" y="0"/>
                  </a:cubicBezTo>
                  <a:cubicBezTo>
                    <a:pt x="414393" y="23432"/>
                    <a:pt x="448397" y="39719"/>
                    <a:pt x="475067" y="68009"/>
                  </a:cubicBezTo>
                  <a:cubicBezTo>
                    <a:pt x="510500" y="105633"/>
                    <a:pt x="510310" y="142399"/>
                    <a:pt x="485354" y="183356"/>
                  </a:cubicBezTo>
                  <a:cubicBezTo>
                    <a:pt x="483735" y="186024"/>
                    <a:pt x="482878" y="189738"/>
                    <a:pt x="480497" y="191358"/>
                  </a:cubicBezTo>
                  <a:cubicBezTo>
                    <a:pt x="365625" y="273844"/>
                    <a:pt x="289997" y="407670"/>
                    <a:pt x="143693" y="449009"/>
                  </a:cubicBezTo>
                  <a:cubicBezTo>
                    <a:pt x="107212" y="450628"/>
                    <a:pt x="72827" y="439388"/>
                    <a:pt x="38251" y="42929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D9D0C31D-3BD0-4882-9737-B132CEEB6126}"/>
                </a:ext>
              </a:extLst>
            </p:cNvPr>
            <p:cNvSpPr/>
            <p:nvPr/>
          </p:nvSpPr>
          <p:spPr>
            <a:xfrm>
              <a:off x="6044374" y="2173567"/>
              <a:ext cx="363622" cy="407612"/>
            </a:xfrm>
            <a:custGeom>
              <a:avLst/>
              <a:gdLst>
                <a:gd name="connsiteX0" fmla="*/ 0 w 363622"/>
                <a:gd name="connsiteY0" fmla="*/ 407612 h 407612"/>
                <a:gd name="connsiteX1" fmla="*/ 59817 w 363622"/>
                <a:gd name="connsiteY1" fmla="*/ 278453 h 407612"/>
                <a:gd name="connsiteX2" fmla="*/ 65437 w 363622"/>
                <a:gd name="connsiteY2" fmla="*/ 238924 h 407612"/>
                <a:gd name="connsiteX3" fmla="*/ 77057 w 363622"/>
                <a:gd name="connsiteY3" fmla="*/ 126720 h 407612"/>
                <a:gd name="connsiteX4" fmla="*/ 110966 w 363622"/>
                <a:gd name="connsiteY4" fmla="*/ 58140 h 407612"/>
                <a:gd name="connsiteX5" fmla="*/ 134779 w 363622"/>
                <a:gd name="connsiteY5" fmla="*/ 41757 h 407612"/>
                <a:gd name="connsiteX6" fmla="*/ 286131 w 363622"/>
                <a:gd name="connsiteY6" fmla="*/ 7657 h 407612"/>
                <a:gd name="connsiteX7" fmla="*/ 343471 w 363622"/>
                <a:gd name="connsiteY7" fmla="*/ 2705 h 407612"/>
                <a:gd name="connsiteX8" fmla="*/ 362998 w 363622"/>
                <a:gd name="connsiteY8" fmla="*/ 94430 h 407612"/>
                <a:gd name="connsiteX9" fmla="*/ 338709 w 363622"/>
                <a:gd name="connsiteY9" fmla="*/ 123005 h 407612"/>
                <a:gd name="connsiteX10" fmla="*/ 268700 w 363622"/>
                <a:gd name="connsiteY10" fmla="*/ 211588 h 407612"/>
                <a:gd name="connsiteX11" fmla="*/ 290798 w 363622"/>
                <a:gd name="connsiteY11" fmla="*/ 242925 h 407612"/>
                <a:gd name="connsiteX12" fmla="*/ 331756 w 363622"/>
                <a:gd name="connsiteY12" fmla="*/ 279787 h 407612"/>
                <a:gd name="connsiteX13" fmla="*/ 288608 w 363622"/>
                <a:gd name="connsiteY13" fmla="*/ 340652 h 407612"/>
                <a:gd name="connsiteX14" fmla="*/ 166878 w 363622"/>
                <a:gd name="connsiteY14" fmla="*/ 361702 h 407612"/>
                <a:gd name="connsiteX15" fmla="*/ 0 w 363622"/>
                <a:gd name="connsiteY15" fmla="*/ 407612 h 407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3622" h="407612">
                  <a:moveTo>
                    <a:pt x="0" y="407612"/>
                  </a:moveTo>
                  <a:cubicBezTo>
                    <a:pt x="1238" y="355891"/>
                    <a:pt x="26194" y="314934"/>
                    <a:pt x="59817" y="278453"/>
                  </a:cubicBezTo>
                  <a:cubicBezTo>
                    <a:pt x="71533" y="265690"/>
                    <a:pt x="78676" y="256736"/>
                    <a:pt x="65437" y="238924"/>
                  </a:cubicBezTo>
                  <a:cubicBezTo>
                    <a:pt x="18955" y="176440"/>
                    <a:pt x="16859" y="171964"/>
                    <a:pt x="77057" y="126720"/>
                  </a:cubicBezTo>
                  <a:cubicBezTo>
                    <a:pt x="106299" y="104717"/>
                    <a:pt x="106966" y="86620"/>
                    <a:pt x="110966" y="58140"/>
                  </a:cubicBezTo>
                  <a:cubicBezTo>
                    <a:pt x="112585" y="46710"/>
                    <a:pt x="123634" y="38995"/>
                    <a:pt x="134779" y="41757"/>
                  </a:cubicBezTo>
                  <a:cubicBezTo>
                    <a:pt x="214693" y="61378"/>
                    <a:pt x="242125" y="31851"/>
                    <a:pt x="286131" y="7657"/>
                  </a:cubicBezTo>
                  <a:cubicBezTo>
                    <a:pt x="301847" y="-915"/>
                    <a:pt x="314706" y="-1868"/>
                    <a:pt x="343471" y="2705"/>
                  </a:cubicBezTo>
                  <a:cubicBezTo>
                    <a:pt x="362807" y="30613"/>
                    <a:pt x="358902" y="63283"/>
                    <a:pt x="362998" y="94430"/>
                  </a:cubicBezTo>
                  <a:cubicBezTo>
                    <a:pt x="365570" y="114052"/>
                    <a:pt x="360712" y="120910"/>
                    <a:pt x="338709" y="123005"/>
                  </a:cubicBezTo>
                  <a:cubicBezTo>
                    <a:pt x="293275" y="127291"/>
                    <a:pt x="265652" y="166534"/>
                    <a:pt x="268700" y="211588"/>
                  </a:cubicBezTo>
                  <a:cubicBezTo>
                    <a:pt x="269843" y="228161"/>
                    <a:pt x="274606" y="237782"/>
                    <a:pt x="290798" y="242925"/>
                  </a:cubicBezTo>
                  <a:cubicBezTo>
                    <a:pt x="310325" y="249116"/>
                    <a:pt x="339757" y="258641"/>
                    <a:pt x="331756" y="279787"/>
                  </a:cubicBezTo>
                  <a:cubicBezTo>
                    <a:pt x="323755" y="301028"/>
                    <a:pt x="314992" y="330174"/>
                    <a:pt x="288608" y="340652"/>
                  </a:cubicBezTo>
                  <a:cubicBezTo>
                    <a:pt x="249841" y="356082"/>
                    <a:pt x="213836" y="377323"/>
                    <a:pt x="166878" y="361702"/>
                  </a:cubicBezTo>
                  <a:cubicBezTo>
                    <a:pt x="103537" y="340556"/>
                    <a:pt x="44767" y="353129"/>
                    <a:pt x="0" y="407612"/>
                  </a:cubicBezTo>
                  <a:close/>
                </a:path>
              </a:pathLst>
            </a:custGeom>
            <a:solidFill>
              <a:srgbClr val="FEB1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3" name="자유형: 도형 162">
              <a:extLst>
                <a:ext uri="{FF2B5EF4-FFF2-40B4-BE49-F238E27FC236}">
                  <a16:creationId xmlns:a16="http://schemas.microsoft.com/office/drawing/2014/main" id="{492F700E-D2F9-42AA-9B80-46AA3B836590}"/>
                </a:ext>
              </a:extLst>
            </p:cNvPr>
            <p:cNvSpPr/>
            <p:nvPr/>
          </p:nvSpPr>
          <p:spPr>
            <a:xfrm>
              <a:off x="4829319" y="4257389"/>
              <a:ext cx="499222" cy="248774"/>
            </a:xfrm>
            <a:custGeom>
              <a:avLst/>
              <a:gdLst>
                <a:gd name="connsiteX0" fmla="*/ 59672 w 499222"/>
                <a:gd name="connsiteY0" fmla="*/ 237935 h 248774"/>
                <a:gd name="connsiteX1" fmla="*/ 255887 w 499222"/>
                <a:gd name="connsiteY1" fmla="*/ 238601 h 248774"/>
                <a:gd name="connsiteX2" fmla="*/ 326658 w 499222"/>
                <a:gd name="connsiteY2" fmla="*/ 237554 h 248774"/>
                <a:gd name="connsiteX3" fmla="*/ 449245 w 499222"/>
                <a:gd name="connsiteY3" fmla="*/ 225457 h 248774"/>
                <a:gd name="connsiteX4" fmla="*/ 449626 w 499222"/>
                <a:gd name="connsiteY4" fmla="*/ 225362 h 248774"/>
                <a:gd name="connsiteX5" fmla="*/ 498013 w 499222"/>
                <a:gd name="connsiteY5" fmla="*/ 170783 h 248774"/>
                <a:gd name="connsiteX6" fmla="*/ 427718 w 499222"/>
                <a:gd name="connsiteY6" fmla="*/ 30385 h 248774"/>
                <a:gd name="connsiteX7" fmla="*/ 280462 w 499222"/>
                <a:gd name="connsiteY7" fmla="*/ 0 h 248774"/>
                <a:gd name="connsiteX8" fmla="*/ 266269 w 499222"/>
                <a:gd name="connsiteY8" fmla="*/ 18193 h 248774"/>
                <a:gd name="connsiteX9" fmla="*/ 30335 w 499222"/>
                <a:gd name="connsiteY9" fmla="*/ 125063 h 248774"/>
                <a:gd name="connsiteX10" fmla="*/ 903 w 499222"/>
                <a:gd name="connsiteY10" fmla="*/ 156781 h 248774"/>
                <a:gd name="connsiteX11" fmla="*/ 59672 w 499222"/>
                <a:gd name="connsiteY11" fmla="*/ 237935 h 24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9222" h="248774">
                  <a:moveTo>
                    <a:pt x="59672" y="237935"/>
                  </a:moveTo>
                  <a:cubicBezTo>
                    <a:pt x="125014" y="257651"/>
                    <a:pt x="190355" y="245840"/>
                    <a:pt x="255887" y="238601"/>
                  </a:cubicBezTo>
                  <a:cubicBezTo>
                    <a:pt x="279223" y="236029"/>
                    <a:pt x="303036" y="237744"/>
                    <a:pt x="326658" y="237554"/>
                  </a:cubicBezTo>
                  <a:cubicBezTo>
                    <a:pt x="367615" y="234791"/>
                    <a:pt x="408382" y="228790"/>
                    <a:pt x="449245" y="225457"/>
                  </a:cubicBezTo>
                  <a:cubicBezTo>
                    <a:pt x="449340" y="225457"/>
                    <a:pt x="449530" y="225362"/>
                    <a:pt x="449626" y="225362"/>
                  </a:cubicBezTo>
                  <a:cubicBezTo>
                    <a:pt x="476581" y="216884"/>
                    <a:pt x="505537" y="202502"/>
                    <a:pt x="498013" y="170783"/>
                  </a:cubicBezTo>
                  <a:cubicBezTo>
                    <a:pt x="485821" y="119444"/>
                    <a:pt x="473152" y="66008"/>
                    <a:pt x="427718" y="30385"/>
                  </a:cubicBezTo>
                  <a:cubicBezTo>
                    <a:pt x="376759" y="29337"/>
                    <a:pt x="329039" y="12763"/>
                    <a:pt x="280462" y="0"/>
                  </a:cubicBezTo>
                  <a:cubicBezTo>
                    <a:pt x="275699" y="6096"/>
                    <a:pt x="271318" y="12382"/>
                    <a:pt x="266269" y="18193"/>
                  </a:cubicBezTo>
                  <a:cubicBezTo>
                    <a:pt x="203976" y="89630"/>
                    <a:pt x="145016" y="167259"/>
                    <a:pt x="30335" y="125063"/>
                  </a:cubicBezTo>
                  <a:cubicBezTo>
                    <a:pt x="4046" y="115348"/>
                    <a:pt x="-2717" y="133540"/>
                    <a:pt x="903" y="156781"/>
                  </a:cubicBezTo>
                  <a:cubicBezTo>
                    <a:pt x="6427" y="194024"/>
                    <a:pt x="30145" y="218027"/>
                    <a:pt x="59672" y="23793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4" name="자유형: 도형 163">
              <a:extLst>
                <a:ext uri="{FF2B5EF4-FFF2-40B4-BE49-F238E27FC236}">
                  <a16:creationId xmlns:a16="http://schemas.microsoft.com/office/drawing/2014/main" id="{9C23BCDA-A126-4B3E-834B-0CBA1A627A9D}"/>
                </a:ext>
              </a:extLst>
            </p:cNvPr>
            <p:cNvSpPr/>
            <p:nvPr/>
          </p:nvSpPr>
          <p:spPr>
            <a:xfrm>
              <a:off x="6162831" y="1228628"/>
              <a:ext cx="152624" cy="353378"/>
            </a:xfrm>
            <a:custGeom>
              <a:avLst/>
              <a:gdLst>
                <a:gd name="connsiteX0" fmla="*/ 79092 w 152624"/>
                <a:gd name="connsiteY0" fmla="*/ 350807 h 353378"/>
                <a:gd name="connsiteX1" fmla="*/ 6131 w 152624"/>
                <a:gd name="connsiteY1" fmla="*/ 353379 h 353378"/>
                <a:gd name="connsiteX2" fmla="*/ 34039 w 152624"/>
                <a:gd name="connsiteY2" fmla="*/ 176595 h 353378"/>
                <a:gd name="connsiteX3" fmla="*/ 43945 w 152624"/>
                <a:gd name="connsiteY3" fmla="*/ 150211 h 353378"/>
                <a:gd name="connsiteX4" fmla="*/ 82616 w 152624"/>
                <a:gd name="connsiteY4" fmla="*/ 84964 h 353378"/>
                <a:gd name="connsiteX5" fmla="*/ 102523 w 152624"/>
                <a:gd name="connsiteY5" fmla="*/ 30577 h 353378"/>
                <a:gd name="connsiteX6" fmla="*/ 135480 w 152624"/>
                <a:gd name="connsiteY6" fmla="*/ 668 h 353378"/>
                <a:gd name="connsiteX7" fmla="*/ 148815 w 152624"/>
                <a:gd name="connsiteY7" fmla="*/ 37720 h 353378"/>
                <a:gd name="connsiteX8" fmla="*/ 88331 w 152624"/>
                <a:gd name="connsiteY8" fmla="*/ 304420 h 353378"/>
                <a:gd name="connsiteX9" fmla="*/ 79092 w 152624"/>
                <a:gd name="connsiteY9" fmla="*/ 350807 h 353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2624" h="353378">
                  <a:moveTo>
                    <a:pt x="79092" y="350807"/>
                  </a:moveTo>
                  <a:cubicBezTo>
                    <a:pt x="54803" y="351664"/>
                    <a:pt x="30419" y="352522"/>
                    <a:pt x="6131" y="353379"/>
                  </a:cubicBezTo>
                  <a:cubicBezTo>
                    <a:pt x="-8348" y="290704"/>
                    <a:pt x="3559" y="232221"/>
                    <a:pt x="34039" y="176595"/>
                  </a:cubicBezTo>
                  <a:cubicBezTo>
                    <a:pt x="38515" y="168403"/>
                    <a:pt x="38706" y="157640"/>
                    <a:pt x="43945" y="150211"/>
                  </a:cubicBezTo>
                  <a:cubicBezTo>
                    <a:pt x="58423" y="130113"/>
                    <a:pt x="30705" y="87822"/>
                    <a:pt x="82616" y="84964"/>
                  </a:cubicBezTo>
                  <a:cubicBezTo>
                    <a:pt x="99856" y="84012"/>
                    <a:pt x="98523" y="50389"/>
                    <a:pt x="102523" y="30577"/>
                  </a:cubicBezTo>
                  <a:cubicBezTo>
                    <a:pt x="106143" y="12670"/>
                    <a:pt x="111286" y="-3523"/>
                    <a:pt x="135480" y="668"/>
                  </a:cubicBezTo>
                  <a:cubicBezTo>
                    <a:pt x="161864" y="5240"/>
                    <a:pt x="150339" y="23909"/>
                    <a:pt x="148815" y="37720"/>
                  </a:cubicBezTo>
                  <a:cubicBezTo>
                    <a:pt x="138337" y="128779"/>
                    <a:pt x="113668" y="216695"/>
                    <a:pt x="88331" y="304420"/>
                  </a:cubicBezTo>
                  <a:cubicBezTo>
                    <a:pt x="83950" y="319565"/>
                    <a:pt x="82045" y="335377"/>
                    <a:pt x="79092" y="350807"/>
                  </a:cubicBezTo>
                  <a:close/>
                </a:path>
              </a:pathLst>
            </a:custGeom>
            <a:solidFill>
              <a:srgbClr val="FCB1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5" name="자유형: 도형 164">
              <a:extLst>
                <a:ext uri="{FF2B5EF4-FFF2-40B4-BE49-F238E27FC236}">
                  <a16:creationId xmlns:a16="http://schemas.microsoft.com/office/drawing/2014/main" id="{4260C781-3BF5-4410-9236-24F1F138E70B}"/>
                </a:ext>
              </a:extLst>
            </p:cNvPr>
            <p:cNvSpPr/>
            <p:nvPr/>
          </p:nvSpPr>
          <p:spPr>
            <a:xfrm>
              <a:off x="6082950" y="5073967"/>
              <a:ext cx="156495" cy="158808"/>
            </a:xfrm>
            <a:custGeom>
              <a:avLst/>
              <a:gdLst>
                <a:gd name="connsiteX0" fmla="*/ 156496 w 156495"/>
                <a:gd name="connsiteY0" fmla="*/ 106299 h 158808"/>
                <a:gd name="connsiteX1" fmla="*/ 8668 w 156495"/>
                <a:gd name="connsiteY1" fmla="*/ 134969 h 158808"/>
                <a:gd name="connsiteX2" fmla="*/ 0 w 156495"/>
                <a:gd name="connsiteY2" fmla="*/ 41148 h 158808"/>
                <a:gd name="connsiteX3" fmla="*/ 123634 w 156495"/>
                <a:gd name="connsiteY3" fmla="*/ 0 h 158808"/>
                <a:gd name="connsiteX4" fmla="*/ 156496 w 156495"/>
                <a:gd name="connsiteY4" fmla="*/ 106299 h 158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495" h="158808">
                  <a:moveTo>
                    <a:pt x="156496" y="106299"/>
                  </a:moveTo>
                  <a:cubicBezTo>
                    <a:pt x="105442" y="167449"/>
                    <a:pt x="78391" y="172688"/>
                    <a:pt x="8668" y="134969"/>
                  </a:cubicBezTo>
                  <a:cubicBezTo>
                    <a:pt x="9430" y="107728"/>
                    <a:pt x="18955" y="79153"/>
                    <a:pt x="0" y="41148"/>
                  </a:cubicBezTo>
                  <a:cubicBezTo>
                    <a:pt x="43815" y="35147"/>
                    <a:pt x="90106" y="36671"/>
                    <a:pt x="123634" y="0"/>
                  </a:cubicBezTo>
                  <a:cubicBezTo>
                    <a:pt x="134493" y="35433"/>
                    <a:pt x="145542" y="70866"/>
                    <a:pt x="156496" y="106299"/>
                  </a:cubicBezTo>
                  <a:close/>
                </a:path>
              </a:pathLst>
            </a:custGeom>
            <a:solidFill>
              <a:srgbClr val="FCB1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6" name="자유형: 도형 165">
              <a:extLst>
                <a:ext uri="{FF2B5EF4-FFF2-40B4-BE49-F238E27FC236}">
                  <a16:creationId xmlns:a16="http://schemas.microsoft.com/office/drawing/2014/main" id="{72D1EA64-6243-434B-9E00-97CED83DE8E6}"/>
                </a:ext>
              </a:extLst>
            </p:cNvPr>
            <p:cNvSpPr/>
            <p:nvPr/>
          </p:nvSpPr>
          <p:spPr>
            <a:xfrm>
              <a:off x="5109686" y="4169664"/>
              <a:ext cx="144684" cy="126631"/>
            </a:xfrm>
            <a:custGeom>
              <a:avLst/>
              <a:gdLst>
                <a:gd name="connsiteX0" fmla="*/ 144685 w 144684"/>
                <a:gd name="connsiteY0" fmla="*/ 119729 h 126631"/>
                <a:gd name="connsiteX1" fmla="*/ 0 w 144684"/>
                <a:gd name="connsiteY1" fmla="*/ 87821 h 126631"/>
                <a:gd name="connsiteX2" fmla="*/ 571 w 144684"/>
                <a:gd name="connsiteY2" fmla="*/ 22003 h 126631"/>
                <a:gd name="connsiteX3" fmla="*/ 123825 w 144684"/>
                <a:gd name="connsiteY3" fmla="*/ 0 h 126631"/>
                <a:gd name="connsiteX4" fmla="*/ 144685 w 144684"/>
                <a:gd name="connsiteY4" fmla="*/ 119729 h 126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684" h="126631">
                  <a:moveTo>
                    <a:pt x="144685" y="119729"/>
                  </a:moveTo>
                  <a:cubicBezTo>
                    <a:pt x="90202" y="137350"/>
                    <a:pt x="43624" y="119253"/>
                    <a:pt x="0" y="87821"/>
                  </a:cubicBezTo>
                  <a:cubicBezTo>
                    <a:pt x="190" y="65913"/>
                    <a:pt x="381" y="43910"/>
                    <a:pt x="571" y="22003"/>
                  </a:cubicBezTo>
                  <a:cubicBezTo>
                    <a:pt x="41624" y="14668"/>
                    <a:pt x="82772" y="7334"/>
                    <a:pt x="123825" y="0"/>
                  </a:cubicBezTo>
                  <a:cubicBezTo>
                    <a:pt x="134874" y="68961"/>
                    <a:pt x="134874" y="97536"/>
                    <a:pt x="144685" y="119729"/>
                  </a:cubicBezTo>
                  <a:close/>
                </a:path>
              </a:pathLst>
            </a:custGeom>
            <a:solidFill>
              <a:srgbClr val="FBB19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7" name="자유형: 도형 166">
              <a:extLst>
                <a:ext uri="{FF2B5EF4-FFF2-40B4-BE49-F238E27FC236}">
                  <a16:creationId xmlns:a16="http://schemas.microsoft.com/office/drawing/2014/main" id="{8ED3E46D-E001-41EE-AE93-266E9B8ACBA6}"/>
                </a:ext>
              </a:extLst>
            </p:cNvPr>
            <p:cNvSpPr/>
            <p:nvPr/>
          </p:nvSpPr>
          <p:spPr>
            <a:xfrm>
              <a:off x="6454994" y="2562604"/>
              <a:ext cx="75631" cy="37534"/>
            </a:xfrm>
            <a:custGeom>
              <a:avLst/>
              <a:gdLst>
                <a:gd name="connsiteX0" fmla="*/ 75345 w 75631"/>
                <a:gd name="connsiteY0" fmla="*/ 36292 h 37534"/>
                <a:gd name="connsiteX1" fmla="*/ 23529 w 75631"/>
                <a:gd name="connsiteY1" fmla="*/ 37530 h 37534"/>
                <a:gd name="connsiteX2" fmla="*/ 98 w 75631"/>
                <a:gd name="connsiteY2" fmla="*/ 21147 h 37534"/>
                <a:gd name="connsiteX3" fmla="*/ 23815 w 75631"/>
                <a:gd name="connsiteY3" fmla="*/ 2 h 37534"/>
                <a:gd name="connsiteX4" fmla="*/ 75631 w 75631"/>
                <a:gd name="connsiteY4" fmla="*/ 383 h 37534"/>
                <a:gd name="connsiteX5" fmla="*/ 75345 w 75631"/>
                <a:gd name="connsiteY5" fmla="*/ 36292 h 37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631" h="37534">
                  <a:moveTo>
                    <a:pt x="75345" y="36292"/>
                  </a:moveTo>
                  <a:cubicBezTo>
                    <a:pt x="58105" y="36768"/>
                    <a:pt x="40865" y="37340"/>
                    <a:pt x="23529" y="37530"/>
                  </a:cubicBezTo>
                  <a:cubicBezTo>
                    <a:pt x="12004" y="37626"/>
                    <a:pt x="1146" y="36292"/>
                    <a:pt x="98" y="21147"/>
                  </a:cubicBezTo>
                  <a:cubicBezTo>
                    <a:pt x="-1140" y="3812"/>
                    <a:pt x="9528" y="-94"/>
                    <a:pt x="23815" y="2"/>
                  </a:cubicBezTo>
                  <a:cubicBezTo>
                    <a:pt x="41055" y="97"/>
                    <a:pt x="58391" y="288"/>
                    <a:pt x="75631" y="383"/>
                  </a:cubicBezTo>
                  <a:cubicBezTo>
                    <a:pt x="75536" y="12289"/>
                    <a:pt x="75441" y="24290"/>
                    <a:pt x="75345" y="36292"/>
                  </a:cubicBezTo>
                  <a:close/>
                </a:path>
              </a:pathLst>
            </a:custGeom>
            <a:solidFill>
              <a:srgbClr val="0603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8" name="자유형: 도형 167">
              <a:extLst>
                <a:ext uri="{FF2B5EF4-FFF2-40B4-BE49-F238E27FC236}">
                  <a16:creationId xmlns:a16="http://schemas.microsoft.com/office/drawing/2014/main" id="{903BBECD-1F69-4F2D-8517-659CD8A57B85}"/>
                </a:ext>
              </a:extLst>
            </p:cNvPr>
            <p:cNvSpPr/>
            <p:nvPr/>
          </p:nvSpPr>
          <p:spPr>
            <a:xfrm>
              <a:off x="5485955" y="3524630"/>
              <a:ext cx="374872" cy="163280"/>
            </a:xfrm>
            <a:custGeom>
              <a:avLst/>
              <a:gdLst>
                <a:gd name="connsiteX0" fmla="*/ 276574 w 374872"/>
                <a:gd name="connsiteY0" fmla="*/ 0 h 163280"/>
                <a:gd name="connsiteX1" fmla="*/ 374872 w 374872"/>
                <a:gd name="connsiteY1" fmla="*/ 19145 h 163280"/>
                <a:gd name="connsiteX2" fmla="*/ 297339 w 374872"/>
                <a:gd name="connsiteY2" fmla="*/ 102965 h 163280"/>
                <a:gd name="connsiteX3" fmla="*/ 106648 w 374872"/>
                <a:gd name="connsiteY3" fmla="*/ 155162 h 163280"/>
                <a:gd name="connsiteX4" fmla="*/ 78835 w 374872"/>
                <a:gd name="connsiteY4" fmla="*/ 155258 h 163280"/>
                <a:gd name="connsiteX5" fmla="*/ 86931 w 374872"/>
                <a:gd name="connsiteY5" fmla="*/ 133826 h 163280"/>
                <a:gd name="connsiteX6" fmla="*/ 25971 w 374872"/>
                <a:gd name="connsiteY6" fmla="*/ 156115 h 163280"/>
                <a:gd name="connsiteX7" fmla="*/ 1302 w 374872"/>
                <a:gd name="connsiteY7" fmla="*/ 151162 h 163280"/>
                <a:gd name="connsiteX8" fmla="*/ 13017 w 374872"/>
                <a:gd name="connsiteY8" fmla="*/ 128778 h 163280"/>
                <a:gd name="connsiteX9" fmla="*/ 261525 w 374872"/>
                <a:gd name="connsiteY9" fmla="*/ 9239 h 163280"/>
                <a:gd name="connsiteX10" fmla="*/ 276574 w 374872"/>
                <a:gd name="connsiteY10" fmla="*/ 0 h 163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4872" h="163280">
                  <a:moveTo>
                    <a:pt x="276574" y="0"/>
                  </a:moveTo>
                  <a:cubicBezTo>
                    <a:pt x="309340" y="6382"/>
                    <a:pt x="342106" y="12764"/>
                    <a:pt x="374872" y="19145"/>
                  </a:cubicBezTo>
                  <a:cubicBezTo>
                    <a:pt x="367633" y="89726"/>
                    <a:pt x="366776" y="90964"/>
                    <a:pt x="297339" y="102965"/>
                  </a:cubicBezTo>
                  <a:cubicBezTo>
                    <a:pt x="232092" y="114205"/>
                    <a:pt x="165608" y="120491"/>
                    <a:pt x="106648" y="155162"/>
                  </a:cubicBezTo>
                  <a:cubicBezTo>
                    <a:pt x="98266" y="160115"/>
                    <a:pt x="86550" y="170593"/>
                    <a:pt x="78835" y="155258"/>
                  </a:cubicBezTo>
                  <a:cubicBezTo>
                    <a:pt x="76644" y="150876"/>
                    <a:pt x="83693" y="141732"/>
                    <a:pt x="86931" y="133826"/>
                  </a:cubicBezTo>
                  <a:cubicBezTo>
                    <a:pt x="62547" y="131064"/>
                    <a:pt x="51308" y="167354"/>
                    <a:pt x="25971" y="156115"/>
                  </a:cubicBezTo>
                  <a:cubicBezTo>
                    <a:pt x="17208" y="152209"/>
                    <a:pt x="6540" y="163354"/>
                    <a:pt x="1302" y="151162"/>
                  </a:cubicBezTo>
                  <a:cubicBezTo>
                    <a:pt x="-3747" y="139351"/>
                    <a:pt x="7112" y="135636"/>
                    <a:pt x="13017" y="128778"/>
                  </a:cubicBezTo>
                  <a:cubicBezTo>
                    <a:pt x="78549" y="52769"/>
                    <a:pt x="161988" y="14573"/>
                    <a:pt x="261525" y="9239"/>
                  </a:cubicBezTo>
                  <a:cubicBezTo>
                    <a:pt x="266763" y="9049"/>
                    <a:pt x="271621" y="3239"/>
                    <a:pt x="276574" y="0"/>
                  </a:cubicBezTo>
                  <a:close/>
                </a:path>
              </a:pathLst>
            </a:custGeom>
            <a:solidFill>
              <a:srgbClr val="FCB1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38" name="별: 꼭짓점 5개 137">
            <a:extLst>
              <a:ext uri="{FF2B5EF4-FFF2-40B4-BE49-F238E27FC236}">
                <a16:creationId xmlns:a16="http://schemas.microsoft.com/office/drawing/2014/main" id="{62061F3C-7F9B-4CB2-9470-C102340E4381}"/>
              </a:ext>
            </a:extLst>
          </p:cNvPr>
          <p:cNvSpPr/>
          <p:nvPr/>
        </p:nvSpPr>
        <p:spPr>
          <a:xfrm>
            <a:off x="3569031" y="1688873"/>
            <a:ext cx="843361" cy="843361"/>
          </a:xfrm>
          <a:prstGeom prst="star5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9" name="Group 3">
            <a:extLst>
              <a:ext uri="{FF2B5EF4-FFF2-40B4-BE49-F238E27FC236}">
                <a16:creationId xmlns:a16="http://schemas.microsoft.com/office/drawing/2014/main" id="{758BF8FF-B47D-4A99-AFD8-CF1A96BE30E0}"/>
              </a:ext>
            </a:extLst>
          </p:cNvPr>
          <p:cNvGrpSpPr/>
          <p:nvPr/>
        </p:nvGrpSpPr>
        <p:grpSpPr>
          <a:xfrm rot="2170566">
            <a:off x="3772580" y="1763303"/>
            <a:ext cx="1200227" cy="473863"/>
            <a:chOff x="1525348" y="1579815"/>
            <a:chExt cx="6070988" cy="2761700"/>
          </a:xfrm>
        </p:grpSpPr>
        <p:sp>
          <p:nvSpPr>
            <p:cNvPr id="140" name="Rectangle 5">
              <a:extLst>
                <a:ext uri="{FF2B5EF4-FFF2-40B4-BE49-F238E27FC236}">
                  <a16:creationId xmlns:a16="http://schemas.microsoft.com/office/drawing/2014/main" id="{63B17860-DC4D-4653-BBDD-20259BC6A356}"/>
                </a:ext>
              </a:extLst>
            </p:cNvPr>
            <p:cNvSpPr/>
            <p:nvPr/>
          </p:nvSpPr>
          <p:spPr>
            <a:xfrm>
              <a:off x="3268739" y="2309740"/>
              <a:ext cx="2598977" cy="2031775"/>
            </a:xfrm>
            <a:custGeom>
              <a:avLst/>
              <a:gdLst/>
              <a:ahLst/>
              <a:cxnLst/>
              <a:rect l="l" t="t" r="r" b="b"/>
              <a:pathLst>
                <a:path w="2897024" h="2264776">
                  <a:moveTo>
                    <a:pt x="0" y="0"/>
                  </a:moveTo>
                  <a:lnTo>
                    <a:pt x="2897024" y="0"/>
                  </a:lnTo>
                  <a:lnTo>
                    <a:pt x="2897024" y="1891127"/>
                  </a:lnTo>
                  <a:cubicBezTo>
                    <a:pt x="2802822" y="1872712"/>
                    <a:pt x="2705549" y="1863893"/>
                    <a:pt x="2606215" y="1863893"/>
                  </a:cubicBezTo>
                  <a:cubicBezTo>
                    <a:pt x="2195568" y="1863893"/>
                    <a:pt x="1820122" y="2014603"/>
                    <a:pt x="1533076" y="2264776"/>
                  </a:cubicBezTo>
                  <a:cubicBezTo>
                    <a:pt x="1247202" y="2014157"/>
                    <a:pt x="872259" y="1863893"/>
                    <a:pt x="462219" y="1863893"/>
                  </a:cubicBezTo>
                  <a:cubicBezTo>
                    <a:pt x="301614" y="1863893"/>
                    <a:pt x="146393" y="1886946"/>
                    <a:pt x="0" y="193100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1" name="Rectangle 5">
              <a:extLst>
                <a:ext uri="{FF2B5EF4-FFF2-40B4-BE49-F238E27FC236}">
                  <a16:creationId xmlns:a16="http://schemas.microsoft.com/office/drawing/2014/main" id="{A8EA9400-5125-455B-87A1-DD9DEA4348F3}"/>
                </a:ext>
              </a:extLst>
            </p:cNvPr>
            <p:cNvSpPr/>
            <p:nvPr/>
          </p:nvSpPr>
          <p:spPr>
            <a:xfrm>
              <a:off x="3268739" y="2704966"/>
              <a:ext cx="2598977" cy="977877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2" name="Freeform 22">
              <a:extLst>
                <a:ext uri="{FF2B5EF4-FFF2-40B4-BE49-F238E27FC236}">
                  <a16:creationId xmlns:a16="http://schemas.microsoft.com/office/drawing/2014/main" id="{D81F455A-2683-45E1-BB20-E5B40128CE3D}"/>
                </a:ext>
              </a:extLst>
            </p:cNvPr>
            <p:cNvSpPr/>
            <p:nvPr/>
          </p:nvSpPr>
          <p:spPr>
            <a:xfrm>
              <a:off x="1525348" y="1579815"/>
              <a:ext cx="6070988" cy="1788714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cxnSp>
          <p:nvCxnSpPr>
            <p:cNvPr id="143" name="Straight Connector 7">
              <a:extLst>
                <a:ext uri="{FF2B5EF4-FFF2-40B4-BE49-F238E27FC236}">
                  <a16:creationId xmlns:a16="http://schemas.microsoft.com/office/drawing/2014/main" id="{92DC1DD7-4F39-4586-8507-5431CE2FFF89}"/>
                </a:ext>
              </a:extLst>
            </p:cNvPr>
            <p:cNvCxnSpPr/>
            <p:nvPr/>
          </p:nvCxnSpPr>
          <p:spPr>
            <a:xfrm>
              <a:off x="4662703" y="2187506"/>
              <a:ext cx="1586226" cy="614736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8">
              <a:extLst>
                <a:ext uri="{FF2B5EF4-FFF2-40B4-BE49-F238E27FC236}">
                  <a16:creationId xmlns:a16="http://schemas.microsoft.com/office/drawing/2014/main" id="{97C8C6C7-A0D2-4C03-B1D4-BC45857DFE3B}"/>
                </a:ext>
              </a:extLst>
            </p:cNvPr>
            <p:cNvCxnSpPr/>
            <p:nvPr/>
          </p:nvCxnSpPr>
          <p:spPr>
            <a:xfrm>
              <a:off x="6248932" y="2802241"/>
              <a:ext cx="0" cy="1010602"/>
            </a:xfrm>
            <a:prstGeom prst="line">
              <a:avLst/>
            </a:prstGeom>
            <a:solidFill>
              <a:schemeClr val="accent4"/>
            </a:solidFill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Isosceles Triangle 9">
              <a:extLst>
                <a:ext uri="{FF2B5EF4-FFF2-40B4-BE49-F238E27FC236}">
                  <a16:creationId xmlns:a16="http://schemas.microsoft.com/office/drawing/2014/main" id="{3726BCFB-422F-4ADD-9714-6B73B2B0F627}"/>
                </a:ext>
              </a:extLst>
            </p:cNvPr>
            <p:cNvSpPr/>
            <p:nvPr/>
          </p:nvSpPr>
          <p:spPr>
            <a:xfrm>
              <a:off x="6018666" y="3406130"/>
              <a:ext cx="460523" cy="920944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46" name="Oval 10">
              <a:extLst>
                <a:ext uri="{FF2B5EF4-FFF2-40B4-BE49-F238E27FC236}">
                  <a16:creationId xmlns:a16="http://schemas.microsoft.com/office/drawing/2014/main" id="{F519D514-112E-4EC6-BD67-649B08A541B2}"/>
                </a:ext>
              </a:extLst>
            </p:cNvPr>
            <p:cNvSpPr/>
            <p:nvPr/>
          </p:nvSpPr>
          <p:spPr>
            <a:xfrm>
              <a:off x="6122007" y="3356991"/>
              <a:ext cx="236068" cy="27199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3DC4F49C-B293-433D-8C74-82014260925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99011E0A-044E-4793-9CFB-28B593758A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id="{F9D30EB8-2CF7-4378-9115-7EFC1531898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CAE41611-83D6-41E6-9DBA-C0AD1A96F6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24" name="그림 개체 틀 23">
            <a:extLst>
              <a:ext uri="{FF2B5EF4-FFF2-40B4-BE49-F238E27FC236}">
                <a16:creationId xmlns:a16="http://schemas.microsoft.com/office/drawing/2014/main" id="{432D6743-06BE-4B2C-B6E7-737419BBD2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7CD0412-4F88-4AB4-A9D3-FE6CE89059D9}"/>
              </a:ext>
            </a:extLst>
          </p:cNvPr>
          <p:cNvSpPr/>
          <p:nvPr/>
        </p:nvSpPr>
        <p:spPr>
          <a:xfrm>
            <a:off x="0" y="3429001"/>
            <a:ext cx="2437200" cy="512782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F9D5C679-2BE2-4FAE-91D4-4ED6268C15E5}"/>
              </a:ext>
            </a:extLst>
          </p:cNvPr>
          <p:cNvSpPr/>
          <p:nvPr/>
        </p:nvSpPr>
        <p:spPr>
          <a:xfrm>
            <a:off x="4877400" y="3429001"/>
            <a:ext cx="2437200" cy="512782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528A7F7-0DD1-443D-B436-DB7DA626F3E4}"/>
              </a:ext>
            </a:extLst>
          </p:cNvPr>
          <p:cNvSpPr/>
          <p:nvPr/>
        </p:nvSpPr>
        <p:spPr>
          <a:xfrm>
            <a:off x="9754800" y="3429001"/>
            <a:ext cx="2437200" cy="512782"/>
          </a:xfrm>
          <a:prstGeom prst="rec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DFEDA6CF-7C9A-46C2-BC4E-3971A750F501}"/>
              </a:ext>
            </a:extLst>
          </p:cNvPr>
          <p:cNvSpPr/>
          <p:nvPr/>
        </p:nvSpPr>
        <p:spPr>
          <a:xfrm>
            <a:off x="2438700" y="5769001"/>
            <a:ext cx="2437200" cy="512782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9B5A981-0D4A-4249-9FD7-A0F35AE07397}"/>
              </a:ext>
            </a:extLst>
          </p:cNvPr>
          <p:cNvSpPr/>
          <p:nvPr/>
        </p:nvSpPr>
        <p:spPr>
          <a:xfrm>
            <a:off x="7313850" y="5782580"/>
            <a:ext cx="2437200" cy="512782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3606FA4-6144-42E3-9699-5772B45FD0F4}"/>
              </a:ext>
            </a:extLst>
          </p:cNvPr>
          <p:cNvSpPr txBox="1">
            <a:spLocks/>
          </p:cNvSpPr>
          <p:nvPr/>
        </p:nvSpPr>
        <p:spPr>
          <a:xfrm>
            <a:off x="200297" y="3556637"/>
            <a:ext cx="2036606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0B33234-77E6-4828-A3AE-33A5597E95F2}"/>
              </a:ext>
            </a:extLst>
          </p:cNvPr>
          <p:cNvSpPr txBox="1">
            <a:spLocks/>
          </p:cNvSpPr>
          <p:nvPr/>
        </p:nvSpPr>
        <p:spPr>
          <a:xfrm>
            <a:off x="5077697" y="3556637"/>
            <a:ext cx="2036606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828102-18BA-4FD7-B0E3-6B5CBAC9002D}"/>
              </a:ext>
            </a:extLst>
          </p:cNvPr>
          <p:cNvSpPr txBox="1">
            <a:spLocks/>
          </p:cNvSpPr>
          <p:nvPr/>
        </p:nvSpPr>
        <p:spPr>
          <a:xfrm>
            <a:off x="9955097" y="3556637"/>
            <a:ext cx="2036606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C83C7B1-63EE-4EEC-86B5-72D06007044A}"/>
              </a:ext>
            </a:extLst>
          </p:cNvPr>
          <p:cNvSpPr txBox="1">
            <a:spLocks/>
          </p:cNvSpPr>
          <p:nvPr/>
        </p:nvSpPr>
        <p:spPr>
          <a:xfrm>
            <a:off x="2638997" y="5896637"/>
            <a:ext cx="2036606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E617411-0F77-43B6-ABC2-0B70AE783869}"/>
              </a:ext>
            </a:extLst>
          </p:cNvPr>
          <p:cNvSpPr txBox="1">
            <a:spLocks/>
          </p:cNvSpPr>
          <p:nvPr/>
        </p:nvSpPr>
        <p:spPr>
          <a:xfrm>
            <a:off x="7514147" y="5896637"/>
            <a:ext cx="2036606" cy="2880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Name Here</a:t>
            </a: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42CC684C-5693-45E1-94F3-66DD6848E745}"/>
              </a:ext>
            </a:extLst>
          </p:cNvPr>
          <p:cNvGrpSpPr/>
          <p:nvPr/>
        </p:nvGrpSpPr>
        <p:grpSpPr>
          <a:xfrm>
            <a:off x="372406" y="4343260"/>
            <a:ext cx="1692000" cy="1536980"/>
            <a:chOff x="2703770" y="1781620"/>
            <a:chExt cx="1692000" cy="1536980"/>
          </a:xfrm>
        </p:grpSpPr>
        <p:sp>
          <p:nvSpPr>
            <p:cNvPr id="36" name="Text Placeholder 3">
              <a:extLst>
                <a:ext uri="{FF2B5EF4-FFF2-40B4-BE49-F238E27FC236}">
                  <a16:creationId xmlns:a16="http://schemas.microsoft.com/office/drawing/2014/main" id="{CA52FF39-BFC3-4DA2-B461-9BA091F3601C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1781620"/>
              <a:ext cx="1692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b="1" dirty="0"/>
                <a:t>Contents Here</a:t>
              </a:r>
            </a:p>
          </p:txBody>
        </p:sp>
        <p:sp>
          <p:nvSpPr>
            <p:cNvPr id="37" name="Text Placeholder 4">
              <a:extLst>
                <a:ext uri="{FF2B5EF4-FFF2-40B4-BE49-F238E27FC236}">
                  <a16:creationId xmlns:a16="http://schemas.microsoft.com/office/drawing/2014/main" id="{0DB36D0F-5F23-4F74-B789-114C718A83CC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2097922"/>
              <a:ext cx="1692000" cy="87054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dirty="0">
                <a:cs typeface="Arial" pitchFamily="34" charset="0"/>
              </a:endParaRPr>
            </a:p>
          </p:txBody>
        </p:sp>
        <p:grpSp>
          <p:nvGrpSpPr>
            <p:cNvPr id="40" name="Group 23">
              <a:extLst>
                <a:ext uri="{FF2B5EF4-FFF2-40B4-BE49-F238E27FC236}">
                  <a16:creationId xmlns:a16="http://schemas.microsoft.com/office/drawing/2014/main" id="{746AB8F0-F339-4AD6-9941-884CA960AD0A}"/>
                </a:ext>
              </a:extLst>
            </p:cNvPr>
            <p:cNvGrpSpPr/>
            <p:nvPr/>
          </p:nvGrpSpPr>
          <p:grpSpPr>
            <a:xfrm>
              <a:off x="2775847" y="3009475"/>
              <a:ext cx="1074300" cy="309125"/>
              <a:chOff x="3130166" y="5667342"/>
              <a:chExt cx="1254837" cy="361074"/>
            </a:xfrm>
            <a:solidFill>
              <a:schemeClr val="accent1"/>
            </a:solidFill>
          </p:grpSpPr>
          <p:sp>
            <p:nvSpPr>
              <p:cNvPr id="41" name="Rounded Rectangle 3">
                <a:extLst>
                  <a:ext uri="{FF2B5EF4-FFF2-40B4-BE49-F238E27FC236}">
                    <a16:creationId xmlns:a16="http://schemas.microsoft.com/office/drawing/2014/main" id="{2F6A1BD9-20FF-48DF-B5ED-B9D812026FEC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42" name="Rounded Rectangle 39">
                <a:extLst>
                  <a:ext uri="{FF2B5EF4-FFF2-40B4-BE49-F238E27FC236}">
                    <a16:creationId xmlns:a16="http://schemas.microsoft.com/office/drawing/2014/main" id="{8583D5B7-5A0E-4854-B11A-AAFDD1B4529A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Rounded Rectangle 2">
                <a:extLst>
                  <a:ext uri="{FF2B5EF4-FFF2-40B4-BE49-F238E27FC236}">
                    <a16:creationId xmlns:a16="http://schemas.microsoft.com/office/drawing/2014/main" id="{031BC567-F357-4C4D-86CF-CAC3168D0875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1A70E449-1382-492A-ADE0-71FD9A999B43}"/>
              </a:ext>
            </a:extLst>
          </p:cNvPr>
          <p:cNvGrpSpPr/>
          <p:nvPr/>
        </p:nvGrpSpPr>
        <p:grpSpPr>
          <a:xfrm>
            <a:off x="2811154" y="2003285"/>
            <a:ext cx="1692000" cy="1536980"/>
            <a:chOff x="2703770" y="1781620"/>
            <a:chExt cx="1692000" cy="1536980"/>
          </a:xfrm>
        </p:grpSpPr>
        <p:sp>
          <p:nvSpPr>
            <p:cNvPr id="46" name="Text Placeholder 3">
              <a:extLst>
                <a:ext uri="{FF2B5EF4-FFF2-40B4-BE49-F238E27FC236}">
                  <a16:creationId xmlns:a16="http://schemas.microsoft.com/office/drawing/2014/main" id="{08D8A14B-246C-4138-B743-1FA3F9A651F6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1781620"/>
              <a:ext cx="1692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b="1" dirty="0">
                  <a:solidFill>
                    <a:schemeClr val="accent2"/>
                  </a:solidFill>
                </a:rPr>
                <a:t>Contents Here</a:t>
              </a:r>
            </a:p>
          </p:txBody>
        </p:sp>
        <p:sp>
          <p:nvSpPr>
            <p:cNvPr id="47" name="Text Placeholder 4">
              <a:extLst>
                <a:ext uri="{FF2B5EF4-FFF2-40B4-BE49-F238E27FC236}">
                  <a16:creationId xmlns:a16="http://schemas.microsoft.com/office/drawing/2014/main" id="{B7416BDF-DB98-4B14-9775-C6165A7FFE3E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2097922"/>
              <a:ext cx="1692000" cy="87054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dirty="0">
                <a:cs typeface="Arial" pitchFamily="34" charset="0"/>
              </a:endParaRPr>
            </a:p>
          </p:txBody>
        </p:sp>
        <p:grpSp>
          <p:nvGrpSpPr>
            <p:cNvPr id="48" name="Group 23">
              <a:extLst>
                <a:ext uri="{FF2B5EF4-FFF2-40B4-BE49-F238E27FC236}">
                  <a16:creationId xmlns:a16="http://schemas.microsoft.com/office/drawing/2014/main" id="{D786D1B1-3480-4D9A-854A-5F1A7A659561}"/>
                </a:ext>
              </a:extLst>
            </p:cNvPr>
            <p:cNvGrpSpPr/>
            <p:nvPr/>
          </p:nvGrpSpPr>
          <p:grpSpPr>
            <a:xfrm>
              <a:off x="2775847" y="3009475"/>
              <a:ext cx="1074300" cy="309125"/>
              <a:chOff x="3130166" y="5667342"/>
              <a:chExt cx="1254837" cy="361074"/>
            </a:xfrm>
            <a:solidFill>
              <a:schemeClr val="accent1"/>
            </a:solidFill>
          </p:grpSpPr>
          <p:sp>
            <p:nvSpPr>
              <p:cNvPr id="49" name="Rounded Rectangle 3">
                <a:extLst>
                  <a:ext uri="{FF2B5EF4-FFF2-40B4-BE49-F238E27FC236}">
                    <a16:creationId xmlns:a16="http://schemas.microsoft.com/office/drawing/2014/main" id="{AD2A9E02-D89B-4B76-94B5-609834F6E2B0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ounded Rectangle 39">
                <a:extLst>
                  <a:ext uri="{FF2B5EF4-FFF2-40B4-BE49-F238E27FC236}">
                    <a16:creationId xmlns:a16="http://schemas.microsoft.com/office/drawing/2014/main" id="{0E4462B7-99AF-412A-AD19-F9B868847948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Rounded Rectangle 2">
                <a:extLst>
                  <a:ext uri="{FF2B5EF4-FFF2-40B4-BE49-F238E27FC236}">
                    <a16:creationId xmlns:a16="http://schemas.microsoft.com/office/drawing/2014/main" id="{297CED86-AB3B-4538-A6D3-A7081F09BB06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3744C393-50C0-4AB4-AB37-BA331F2ECDDB}"/>
              </a:ext>
            </a:extLst>
          </p:cNvPr>
          <p:cNvGrpSpPr/>
          <p:nvPr/>
        </p:nvGrpSpPr>
        <p:grpSpPr>
          <a:xfrm>
            <a:off x="7688650" y="2003285"/>
            <a:ext cx="1692000" cy="1536980"/>
            <a:chOff x="2703770" y="1781620"/>
            <a:chExt cx="1692000" cy="1536980"/>
          </a:xfrm>
        </p:grpSpPr>
        <p:sp>
          <p:nvSpPr>
            <p:cNvPr id="53" name="Text Placeholder 3">
              <a:extLst>
                <a:ext uri="{FF2B5EF4-FFF2-40B4-BE49-F238E27FC236}">
                  <a16:creationId xmlns:a16="http://schemas.microsoft.com/office/drawing/2014/main" id="{F01938AE-FED3-459E-BD9C-34AD775D5D00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1781620"/>
              <a:ext cx="1692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b="1" dirty="0">
                  <a:solidFill>
                    <a:schemeClr val="accent4"/>
                  </a:solidFill>
                </a:rPr>
                <a:t>Contents Here</a:t>
              </a:r>
            </a:p>
          </p:txBody>
        </p:sp>
        <p:sp>
          <p:nvSpPr>
            <p:cNvPr id="54" name="Text Placeholder 4">
              <a:extLst>
                <a:ext uri="{FF2B5EF4-FFF2-40B4-BE49-F238E27FC236}">
                  <a16:creationId xmlns:a16="http://schemas.microsoft.com/office/drawing/2014/main" id="{780CAC78-6337-4771-95A2-28B4414FDE25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2097922"/>
              <a:ext cx="1692000" cy="87054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dirty="0">
                <a:cs typeface="Arial" pitchFamily="34" charset="0"/>
              </a:endParaRPr>
            </a:p>
          </p:txBody>
        </p:sp>
        <p:grpSp>
          <p:nvGrpSpPr>
            <p:cNvPr id="55" name="Group 23">
              <a:extLst>
                <a:ext uri="{FF2B5EF4-FFF2-40B4-BE49-F238E27FC236}">
                  <a16:creationId xmlns:a16="http://schemas.microsoft.com/office/drawing/2014/main" id="{6F2A6AA4-150C-4BA4-9453-D4A80B226622}"/>
                </a:ext>
              </a:extLst>
            </p:cNvPr>
            <p:cNvGrpSpPr/>
            <p:nvPr/>
          </p:nvGrpSpPr>
          <p:grpSpPr>
            <a:xfrm>
              <a:off x="2775847" y="3009475"/>
              <a:ext cx="1074300" cy="309125"/>
              <a:chOff x="3130166" y="5667342"/>
              <a:chExt cx="1254837" cy="361074"/>
            </a:xfrm>
            <a:solidFill>
              <a:schemeClr val="accent1"/>
            </a:solidFill>
          </p:grpSpPr>
          <p:sp>
            <p:nvSpPr>
              <p:cNvPr id="56" name="Rounded Rectangle 3">
                <a:extLst>
                  <a:ext uri="{FF2B5EF4-FFF2-40B4-BE49-F238E27FC236}">
                    <a16:creationId xmlns:a16="http://schemas.microsoft.com/office/drawing/2014/main" id="{996E6AD9-8281-405B-B78B-1982C45347F7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ounded Rectangle 39">
                <a:extLst>
                  <a:ext uri="{FF2B5EF4-FFF2-40B4-BE49-F238E27FC236}">
                    <a16:creationId xmlns:a16="http://schemas.microsoft.com/office/drawing/2014/main" id="{2DD7C46D-D549-4753-B578-5C75DADDC1E4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8" name="Rounded Rectangle 2">
                <a:extLst>
                  <a:ext uri="{FF2B5EF4-FFF2-40B4-BE49-F238E27FC236}">
                    <a16:creationId xmlns:a16="http://schemas.microsoft.com/office/drawing/2014/main" id="{77A83785-A7FD-4D78-8DC7-E7B1DA6C184E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8111F3AC-B5B6-4A2B-A312-D584ABF5FEA7}"/>
              </a:ext>
            </a:extLst>
          </p:cNvPr>
          <p:cNvGrpSpPr/>
          <p:nvPr/>
        </p:nvGrpSpPr>
        <p:grpSpPr>
          <a:xfrm>
            <a:off x="5249902" y="4343260"/>
            <a:ext cx="1692000" cy="1536980"/>
            <a:chOff x="2703770" y="1781620"/>
            <a:chExt cx="1692000" cy="1536980"/>
          </a:xfrm>
        </p:grpSpPr>
        <p:sp>
          <p:nvSpPr>
            <p:cNvPr id="60" name="Text Placeholder 3">
              <a:extLst>
                <a:ext uri="{FF2B5EF4-FFF2-40B4-BE49-F238E27FC236}">
                  <a16:creationId xmlns:a16="http://schemas.microsoft.com/office/drawing/2014/main" id="{ADC26295-B199-4E53-8BE9-2C7DFAFEE5A7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1781620"/>
              <a:ext cx="1692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b="1" dirty="0">
                  <a:solidFill>
                    <a:schemeClr val="accent3"/>
                  </a:solidFill>
                </a:rPr>
                <a:t>Contents Here</a:t>
              </a:r>
            </a:p>
          </p:txBody>
        </p:sp>
        <p:sp>
          <p:nvSpPr>
            <p:cNvPr id="61" name="Text Placeholder 4">
              <a:extLst>
                <a:ext uri="{FF2B5EF4-FFF2-40B4-BE49-F238E27FC236}">
                  <a16:creationId xmlns:a16="http://schemas.microsoft.com/office/drawing/2014/main" id="{1F348EDF-A406-469B-9936-C2E8CDC95449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2097922"/>
              <a:ext cx="1692000" cy="87054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dirty="0">
                <a:cs typeface="Arial" pitchFamily="34" charset="0"/>
              </a:endParaRPr>
            </a:p>
          </p:txBody>
        </p:sp>
        <p:grpSp>
          <p:nvGrpSpPr>
            <p:cNvPr id="62" name="Group 23">
              <a:extLst>
                <a:ext uri="{FF2B5EF4-FFF2-40B4-BE49-F238E27FC236}">
                  <a16:creationId xmlns:a16="http://schemas.microsoft.com/office/drawing/2014/main" id="{143FB6F1-12DA-4747-95D9-19B658E37A68}"/>
                </a:ext>
              </a:extLst>
            </p:cNvPr>
            <p:cNvGrpSpPr/>
            <p:nvPr/>
          </p:nvGrpSpPr>
          <p:grpSpPr>
            <a:xfrm>
              <a:off x="2775847" y="3009475"/>
              <a:ext cx="1074300" cy="309125"/>
              <a:chOff x="3130166" y="5667342"/>
              <a:chExt cx="1254837" cy="361074"/>
            </a:xfrm>
            <a:solidFill>
              <a:schemeClr val="accent1"/>
            </a:solidFill>
          </p:grpSpPr>
          <p:sp>
            <p:nvSpPr>
              <p:cNvPr id="63" name="Rounded Rectangle 3">
                <a:extLst>
                  <a:ext uri="{FF2B5EF4-FFF2-40B4-BE49-F238E27FC236}">
                    <a16:creationId xmlns:a16="http://schemas.microsoft.com/office/drawing/2014/main" id="{D7274FCC-DB79-47D2-9CAF-50DFA4CCCE07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4" name="Rounded Rectangle 39">
                <a:extLst>
                  <a:ext uri="{FF2B5EF4-FFF2-40B4-BE49-F238E27FC236}">
                    <a16:creationId xmlns:a16="http://schemas.microsoft.com/office/drawing/2014/main" id="{001A8406-5303-4271-9419-A1C45E1FC770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>
                  <a:solidFill>
                    <a:schemeClr val="accent3"/>
                  </a:solidFill>
                </a:endParaRPr>
              </a:p>
            </p:txBody>
          </p:sp>
          <p:sp>
            <p:nvSpPr>
              <p:cNvPr id="65" name="Rounded Rectangle 2">
                <a:extLst>
                  <a:ext uri="{FF2B5EF4-FFF2-40B4-BE49-F238E27FC236}">
                    <a16:creationId xmlns:a16="http://schemas.microsoft.com/office/drawing/2014/main" id="{B6CC8F7A-654B-4F5E-ACAA-69C4AC2B4BE5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15E27170-C0B6-4CDD-B2A7-A21F1339CE4D}"/>
              </a:ext>
            </a:extLst>
          </p:cNvPr>
          <p:cNvGrpSpPr/>
          <p:nvPr/>
        </p:nvGrpSpPr>
        <p:grpSpPr>
          <a:xfrm>
            <a:off x="10127400" y="4343260"/>
            <a:ext cx="1692000" cy="1536980"/>
            <a:chOff x="2703770" y="1781620"/>
            <a:chExt cx="1692000" cy="1536980"/>
          </a:xfrm>
        </p:grpSpPr>
        <p:sp>
          <p:nvSpPr>
            <p:cNvPr id="67" name="Text Placeholder 3">
              <a:extLst>
                <a:ext uri="{FF2B5EF4-FFF2-40B4-BE49-F238E27FC236}">
                  <a16:creationId xmlns:a16="http://schemas.microsoft.com/office/drawing/2014/main" id="{DB704B75-9264-468C-BE67-363E9EE4E958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1781620"/>
              <a:ext cx="1692000" cy="288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0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b="1" dirty="0">
                  <a:solidFill>
                    <a:schemeClr val="accent5"/>
                  </a:solidFill>
                </a:rPr>
                <a:t>Contents Here</a:t>
              </a:r>
            </a:p>
          </p:txBody>
        </p:sp>
        <p:sp>
          <p:nvSpPr>
            <p:cNvPr id="68" name="Text Placeholder 4">
              <a:extLst>
                <a:ext uri="{FF2B5EF4-FFF2-40B4-BE49-F238E27FC236}">
                  <a16:creationId xmlns:a16="http://schemas.microsoft.com/office/drawing/2014/main" id="{1CCD0816-FED1-4366-90DB-98254192EA3D}"/>
                </a:ext>
              </a:extLst>
            </p:cNvPr>
            <p:cNvSpPr txBox="1">
              <a:spLocks/>
            </p:cNvSpPr>
            <p:nvPr/>
          </p:nvSpPr>
          <p:spPr>
            <a:xfrm>
              <a:off x="2703770" y="2097922"/>
              <a:ext cx="1692000" cy="870543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</a:t>
              </a:r>
              <a:endParaRPr lang="ko-KR" altLang="en-US" dirty="0">
                <a:cs typeface="Arial" pitchFamily="34" charset="0"/>
              </a:endParaRPr>
            </a:p>
          </p:txBody>
        </p:sp>
        <p:grpSp>
          <p:nvGrpSpPr>
            <p:cNvPr id="69" name="Group 23">
              <a:extLst>
                <a:ext uri="{FF2B5EF4-FFF2-40B4-BE49-F238E27FC236}">
                  <a16:creationId xmlns:a16="http://schemas.microsoft.com/office/drawing/2014/main" id="{D01A7EB2-8FF8-4DD2-BCD9-56E825431242}"/>
                </a:ext>
              </a:extLst>
            </p:cNvPr>
            <p:cNvGrpSpPr/>
            <p:nvPr/>
          </p:nvGrpSpPr>
          <p:grpSpPr>
            <a:xfrm>
              <a:off x="2775847" y="3009475"/>
              <a:ext cx="1074300" cy="309125"/>
              <a:chOff x="3130166" y="5667342"/>
              <a:chExt cx="1254837" cy="361074"/>
            </a:xfrm>
            <a:solidFill>
              <a:schemeClr val="accent1"/>
            </a:solidFill>
          </p:grpSpPr>
          <p:sp>
            <p:nvSpPr>
              <p:cNvPr id="70" name="Rounded Rectangle 3">
                <a:extLst>
                  <a:ext uri="{FF2B5EF4-FFF2-40B4-BE49-F238E27FC236}">
                    <a16:creationId xmlns:a16="http://schemas.microsoft.com/office/drawing/2014/main" id="{4BA89BCB-ECE1-4C3F-974B-EA888FCEC3AC}"/>
                  </a:ext>
                </a:extLst>
              </p:cNvPr>
              <p:cNvSpPr/>
              <p:nvPr/>
            </p:nvSpPr>
            <p:spPr>
              <a:xfrm>
                <a:off x="4023929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Rounded Rectangle 39">
                <a:extLst>
                  <a:ext uri="{FF2B5EF4-FFF2-40B4-BE49-F238E27FC236}">
                    <a16:creationId xmlns:a16="http://schemas.microsoft.com/office/drawing/2014/main" id="{3053C8B8-73CB-4FC1-95E5-98316B9297E5}"/>
                  </a:ext>
                </a:extLst>
              </p:cNvPr>
              <p:cNvSpPr/>
              <p:nvPr/>
            </p:nvSpPr>
            <p:spPr>
              <a:xfrm>
                <a:off x="3130166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2" name="Rounded Rectangle 2">
                <a:extLst>
                  <a:ext uri="{FF2B5EF4-FFF2-40B4-BE49-F238E27FC236}">
                    <a16:creationId xmlns:a16="http://schemas.microsoft.com/office/drawing/2014/main" id="{2CC335C8-5309-4C0A-AF92-44C7F791CB7F}"/>
                  </a:ext>
                </a:extLst>
              </p:cNvPr>
              <p:cNvSpPr/>
              <p:nvPr/>
            </p:nvSpPr>
            <p:spPr>
              <a:xfrm>
                <a:off x="3577047" y="5667342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val 6">
            <a:extLst>
              <a:ext uri="{FF2B5EF4-FFF2-40B4-BE49-F238E27FC236}">
                <a16:creationId xmlns:a16="http://schemas.microsoft.com/office/drawing/2014/main" id="{FEDAEFBF-C06C-4F0E-AD44-5F4ACF602D71}"/>
              </a:ext>
            </a:extLst>
          </p:cNvPr>
          <p:cNvSpPr/>
          <p:nvPr/>
        </p:nvSpPr>
        <p:spPr>
          <a:xfrm>
            <a:off x="8571868" y="3110324"/>
            <a:ext cx="646331" cy="646331"/>
          </a:xfrm>
          <a:prstGeom prst="roundRect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2" name="Oval 6">
            <a:extLst>
              <a:ext uri="{FF2B5EF4-FFF2-40B4-BE49-F238E27FC236}">
                <a16:creationId xmlns:a16="http://schemas.microsoft.com/office/drawing/2014/main" id="{ACD9C0FF-BAAF-4ADE-B967-ECC04BEFDF74}"/>
              </a:ext>
            </a:extLst>
          </p:cNvPr>
          <p:cNvSpPr/>
          <p:nvPr/>
        </p:nvSpPr>
        <p:spPr>
          <a:xfrm>
            <a:off x="8571868" y="4300145"/>
            <a:ext cx="646331" cy="646331"/>
          </a:xfrm>
          <a:prstGeom prst="roundRect">
            <a:avLst/>
          </a:prstGeom>
          <a:solidFill>
            <a:schemeClr val="accent3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3" name="Oval 6">
            <a:extLst>
              <a:ext uri="{FF2B5EF4-FFF2-40B4-BE49-F238E27FC236}">
                <a16:creationId xmlns:a16="http://schemas.microsoft.com/office/drawing/2014/main" id="{4E8ACB90-9EB6-4AC8-8283-BE793CCBCD35}"/>
              </a:ext>
            </a:extLst>
          </p:cNvPr>
          <p:cNvSpPr/>
          <p:nvPr/>
        </p:nvSpPr>
        <p:spPr>
          <a:xfrm>
            <a:off x="8571868" y="5489964"/>
            <a:ext cx="646331" cy="646331"/>
          </a:xfrm>
          <a:prstGeom prst="roundRect">
            <a:avLst/>
          </a:prstGeom>
          <a:solidFill>
            <a:schemeClr val="accent6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8" name="Oval 6">
            <a:extLst>
              <a:ext uri="{FF2B5EF4-FFF2-40B4-BE49-F238E27FC236}">
                <a16:creationId xmlns:a16="http://schemas.microsoft.com/office/drawing/2014/main" id="{F9BAA432-9B94-4EED-B6DF-F4FABE8779A2}"/>
              </a:ext>
            </a:extLst>
          </p:cNvPr>
          <p:cNvSpPr/>
          <p:nvPr/>
        </p:nvSpPr>
        <p:spPr>
          <a:xfrm>
            <a:off x="5151014" y="3110324"/>
            <a:ext cx="646331" cy="646331"/>
          </a:xfrm>
          <a:prstGeom prst="roundRect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9" name="Oval 6">
            <a:extLst>
              <a:ext uri="{FF2B5EF4-FFF2-40B4-BE49-F238E27FC236}">
                <a16:creationId xmlns:a16="http://schemas.microsoft.com/office/drawing/2014/main" id="{84B6EA3C-D495-494E-901A-4F1F7C7920C9}"/>
              </a:ext>
            </a:extLst>
          </p:cNvPr>
          <p:cNvSpPr/>
          <p:nvPr/>
        </p:nvSpPr>
        <p:spPr>
          <a:xfrm>
            <a:off x="5151014" y="4300145"/>
            <a:ext cx="646331" cy="646331"/>
          </a:xfrm>
          <a:prstGeom prst="roundRect">
            <a:avLst/>
          </a:prstGeom>
          <a:solidFill>
            <a:schemeClr val="accent4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60" name="Oval 6">
            <a:extLst>
              <a:ext uri="{FF2B5EF4-FFF2-40B4-BE49-F238E27FC236}">
                <a16:creationId xmlns:a16="http://schemas.microsoft.com/office/drawing/2014/main" id="{F8B1B3E5-AB83-4A69-8A63-1D0129266D1B}"/>
              </a:ext>
            </a:extLst>
          </p:cNvPr>
          <p:cNvSpPr/>
          <p:nvPr/>
        </p:nvSpPr>
        <p:spPr>
          <a:xfrm>
            <a:off x="5151014" y="5489964"/>
            <a:ext cx="646331" cy="646331"/>
          </a:xfrm>
          <a:prstGeom prst="roundRect">
            <a:avLst/>
          </a:prstGeom>
          <a:solidFill>
            <a:schemeClr val="accent5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0FEC97C8-A409-4E07-BD6E-53350DCCB4D8}"/>
              </a:ext>
            </a:extLst>
          </p:cNvPr>
          <p:cNvGrpSpPr/>
          <p:nvPr/>
        </p:nvGrpSpPr>
        <p:grpSpPr>
          <a:xfrm>
            <a:off x="295274" y="1063756"/>
            <a:ext cx="4416575" cy="5857658"/>
            <a:chOff x="295274" y="1063756"/>
            <a:chExt cx="4416575" cy="5857658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A5E45CA3-1D3B-4630-8C03-86A97FF1B272}"/>
                </a:ext>
              </a:extLst>
            </p:cNvPr>
            <p:cNvSpPr/>
            <p:nvPr/>
          </p:nvSpPr>
          <p:spPr>
            <a:xfrm>
              <a:off x="2153197" y="2786249"/>
              <a:ext cx="568632" cy="985221"/>
            </a:xfrm>
            <a:custGeom>
              <a:avLst/>
              <a:gdLst>
                <a:gd name="connsiteX0" fmla="*/ 4949 w 408452"/>
                <a:gd name="connsiteY0" fmla="*/ 904070 h 1010832"/>
                <a:gd name="connsiteX1" fmla="*/ 6210 w 408452"/>
                <a:gd name="connsiteY1" fmla="*/ 844609 h 1010832"/>
                <a:gd name="connsiteX2" fmla="*/ 6284 w 408452"/>
                <a:gd name="connsiteY2" fmla="*/ 16088 h 1010832"/>
                <a:gd name="connsiteX3" fmla="*/ 6803 w 408452"/>
                <a:gd name="connsiteY3" fmla="*/ 0 h 1010832"/>
                <a:gd name="connsiteX4" fmla="*/ 42687 w 408452"/>
                <a:gd name="connsiteY4" fmla="*/ 67468 h 1010832"/>
                <a:gd name="connsiteX5" fmla="*/ 211060 w 408452"/>
                <a:gd name="connsiteY5" fmla="*/ 143981 h 1010832"/>
                <a:gd name="connsiteX6" fmla="*/ 234488 w 408452"/>
                <a:gd name="connsiteY6" fmla="*/ 154880 h 1010832"/>
                <a:gd name="connsiteX7" fmla="*/ 408200 w 408452"/>
                <a:gd name="connsiteY7" fmla="*/ 782405 h 1010832"/>
                <a:gd name="connsiteX8" fmla="*/ 401527 w 408452"/>
                <a:gd name="connsiteY8" fmla="*/ 807168 h 1010832"/>
                <a:gd name="connsiteX9" fmla="*/ 360898 w 408452"/>
                <a:gd name="connsiteY9" fmla="*/ 860475 h 1010832"/>
                <a:gd name="connsiteX10" fmla="*/ 326497 w 408452"/>
                <a:gd name="connsiteY10" fmla="*/ 987552 h 1010832"/>
                <a:gd name="connsiteX11" fmla="*/ 326645 w 408452"/>
                <a:gd name="connsiteY11" fmla="*/ 1010832 h 1010832"/>
                <a:gd name="connsiteX12" fmla="*/ 265331 w 408452"/>
                <a:gd name="connsiteY12" fmla="*/ 983326 h 1010832"/>
                <a:gd name="connsiteX13" fmla="*/ 26599 w 408452"/>
                <a:gd name="connsiteY13" fmla="*/ 924755 h 1010832"/>
                <a:gd name="connsiteX14" fmla="*/ 4949 w 408452"/>
                <a:gd name="connsiteY14" fmla="*/ 904070 h 1010832"/>
                <a:gd name="connsiteX0" fmla="*/ 43306 w 446809"/>
                <a:gd name="connsiteY0" fmla="*/ 1170897 h 1277659"/>
                <a:gd name="connsiteX1" fmla="*/ 44567 w 446809"/>
                <a:gd name="connsiteY1" fmla="*/ 1111436 h 1277659"/>
                <a:gd name="connsiteX2" fmla="*/ 44641 w 446809"/>
                <a:gd name="connsiteY2" fmla="*/ 282915 h 1277659"/>
                <a:gd name="connsiteX3" fmla="*/ 45160 w 446809"/>
                <a:gd name="connsiteY3" fmla="*/ 266827 h 1277659"/>
                <a:gd name="connsiteX4" fmla="*/ 1106 w 446809"/>
                <a:gd name="connsiteY4" fmla="*/ 1221 h 1277659"/>
                <a:gd name="connsiteX5" fmla="*/ 249417 w 446809"/>
                <a:gd name="connsiteY5" fmla="*/ 410808 h 1277659"/>
                <a:gd name="connsiteX6" fmla="*/ 272845 w 446809"/>
                <a:gd name="connsiteY6" fmla="*/ 421707 h 1277659"/>
                <a:gd name="connsiteX7" fmla="*/ 446557 w 446809"/>
                <a:gd name="connsiteY7" fmla="*/ 1049232 h 1277659"/>
                <a:gd name="connsiteX8" fmla="*/ 439884 w 446809"/>
                <a:gd name="connsiteY8" fmla="*/ 1073995 h 1277659"/>
                <a:gd name="connsiteX9" fmla="*/ 399255 w 446809"/>
                <a:gd name="connsiteY9" fmla="*/ 1127302 h 1277659"/>
                <a:gd name="connsiteX10" fmla="*/ 364854 w 446809"/>
                <a:gd name="connsiteY10" fmla="*/ 1254379 h 1277659"/>
                <a:gd name="connsiteX11" fmla="*/ 365002 w 446809"/>
                <a:gd name="connsiteY11" fmla="*/ 1277659 h 1277659"/>
                <a:gd name="connsiteX12" fmla="*/ 303688 w 446809"/>
                <a:gd name="connsiteY12" fmla="*/ 1250153 h 1277659"/>
                <a:gd name="connsiteX13" fmla="*/ 64956 w 446809"/>
                <a:gd name="connsiteY13" fmla="*/ 1191582 h 1277659"/>
                <a:gd name="connsiteX14" fmla="*/ 43306 w 446809"/>
                <a:gd name="connsiteY14" fmla="*/ 1170897 h 1277659"/>
                <a:gd name="connsiteX0" fmla="*/ 197992 w 601495"/>
                <a:gd name="connsiteY0" fmla="*/ 1169858 h 1276620"/>
                <a:gd name="connsiteX1" fmla="*/ 199253 w 601495"/>
                <a:gd name="connsiteY1" fmla="*/ 1110397 h 1276620"/>
                <a:gd name="connsiteX2" fmla="*/ 199327 w 601495"/>
                <a:gd name="connsiteY2" fmla="*/ 281876 h 1276620"/>
                <a:gd name="connsiteX3" fmla="*/ 0 w 601495"/>
                <a:gd name="connsiteY3" fmla="*/ 465633 h 1276620"/>
                <a:gd name="connsiteX4" fmla="*/ 155792 w 601495"/>
                <a:gd name="connsiteY4" fmla="*/ 182 h 1276620"/>
                <a:gd name="connsiteX5" fmla="*/ 404103 w 601495"/>
                <a:gd name="connsiteY5" fmla="*/ 409769 h 1276620"/>
                <a:gd name="connsiteX6" fmla="*/ 427531 w 601495"/>
                <a:gd name="connsiteY6" fmla="*/ 420668 h 1276620"/>
                <a:gd name="connsiteX7" fmla="*/ 601243 w 601495"/>
                <a:gd name="connsiteY7" fmla="*/ 1048193 h 1276620"/>
                <a:gd name="connsiteX8" fmla="*/ 594570 w 601495"/>
                <a:gd name="connsiteY8" fmla="*/ 1072956 h 1276620"/>
                <a:gd name="connsiteX9" fmla="*/ 553941 w 601495"/>
                <a:gd name="connsiteY9" fmla="*/ 1126263 h 1276620"/>
                <a:gd name="connsiteX10" fmla="*/ 519540 w 601495"/>
                <a:gd name="connsiteY10" fmla="*/ 1253340 h 1276620"/>
                <a:gd name="connsiteX11" fmla="*/ 519688 w 601495"/>
                <a:gd name="connsiteY11" fmla="*/ 1276620 h 1276620"/>
                <a:gd name="connsiteX12" fmla="*/ 458374 w 601495"/>
                <a:gd name="connsiteY12" fmla="*/ 1249114 h 1276620"/>
                <a:gd name="connsiteX13" fmla="*/ 219642 w 601495"/>
                <a:gd name="connsiteY13" fmla="*/ 1190543 h 1276620"/>
                <a:gd name="connsiteX14" fmla="*/ 197992 w 601495"/>
                <a:gd name="connsiteY14" fmla="*/ 1169858 h 1276620"/>
                <a:gd name="connsiteX0" fmla="*/ 371709 w 775212"/>
                <a:gd name="connsiteY0" fmla="*/ 1169858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13" fmla="*/ 393359 w 775212"/>
                <a:gd name="connsiteY13" fmla="*/ 1190543 h 1357537"/>
                <a:gd name="connsiteX14" fmla="*/ 371709 w 775212"/>
                <a:gd name="connsiteY14" fmla="*/ 1169858 h 1357537"/>
                <a:gd name="connsiteX0" fmla="*/ 393359 w 775212"/>
                <a:gd name="connsiteY0" fmla="*/ 1190543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13" fmla="*/ 393359 w 775212"/>
                <a:gd name="connsiteY13" fmla="*/ 1190543 h 1357537"/>
                <a:gd name="connsiteX0" fmla="*/ 632091 w 775212"/>
                <a:gd name="connsiteY0" fmla="*/ 1249114 h 1357537"/>
                <a:gd name="connsiteX1" fmla="*/ 372970 w 775212"/>
                <a:gd name="connsiteY1" fmla="*/ 1110397 h 1357537"/>
                <a:gd name="connsiteX2" fmla="*/ 0 w 775212"/>
                <a:gd name="connsiteY2" fmla="*/ 1294425 h 1357537"/>
                <a:gd name="connsiteX3" fmla="*/ 173717 w 775212"/>
                <a:gd name="connsiteY3" fmla="*/ 465633 h 1357537"/>
                <a:gd name="connsiteX4" fmla="*/ 329509 w 775212"/>
                <a:gd name="connsiteY4" fmla="*/ 182 h 1357537"/>
                <a:gd name="connsiteX5" fmla="*/ 577820 w 775212"/>
                <a:gd name="connsiteY5" fmla="*/ 409769 h 1357537"/>
                <a:gd name="connsiteX6" fmla="*/ 601248 w 775212"/>
                <a:gd name="connsiteY6" fmla="*/ 420668 h 1357537"/>
                <a:gd name="connsiteX7" fmla="*/ 774960 w 775212"/>
                <a:gd name="connsiteY7" fmla="*/ 1048193 h 1357537"/>
                <a:gd name="connsiteX8" fmla="*/ 768287 w 775212"/>
                <a:gd name="connsiteY8" fmla="*/ 1072956 h 1357537"/>
                <a:gd name="connsiteX9" fmla="*/ 727658 w 775212"/>
                <a:gd name="connsiteY9" fmla="*/ 1126263 h 1357537"/>
                <a:gd name="connsiteX10" fmla="*/ 693257 w 775212"/>
                <a:gd name="connsiteY10" fmla="*/ 1253340 h 1357537"/>
                <a:gd name="connsiteX11" fmla="*/ 693405 w 775212"/>
                <a:gd name="connsiteY11" fmla="*/ 1276620 h 1357537"/>
                <a:gd name="connsiteX12" fmla="*/ 632091 w 775212"/>
                <a:gd name="connsiteY12" fmla="*/ 1249114 h 1357537"/>
                <a:gd name="connsiteX0" fmla="*/ 632091 w 775212"/>
                <a:gd name="connsiteY0" fmla="*/ 1249114 h 1343144"/>
                <a:gd name="connsiteX1" fmla="*/ 0 w 775212"/>
                <a:gd name="connsiteY1" fmla="*/ 1294425 h 1343144"/>
                <a:gd name="connsiteX2" fmla="*/ 173717 w 775212"/>
                <a:gd name="connsiteY2" fmla="*/ 465633 h 1343144"/>
                <a:gd name="connsiteX3" fmla="*/ 329509 w 775212"/>
                <a:gd name="connsiteY3" fmla="*/ 182 h 1343144"/>
                <a:gd name="connsiteX4" fmla="*/ 577820 w 775212"/>
                <a:gd name="connsiteY4" fmla="*/ 409769 h 1343144"/>
                <a:gd name="connsiteX5" fmla="*/ 601248 w 775212"/>
                <a:gd name="connsiteY5" fmla="*/ 420668 h 1343144"/>
                <a:gd name="connsiteX6" fmla="*/ 774960 w 775212"/>
                <a:gd name="connsiteY6" fmla="*/ 1048193 h 1343144"/>
                <a:gd name="connsiteX7" fmla="*/ 768287 w 775212"/>
                <a:gd name="connsiteY7" fmla="*/ 1072956 h 1343144"/>
                <a:gd name="connsiteX8" fmla="*/ 727658 w 775212"/>
                <a:gd name="connsiteY8" fmla="*/ 1126263 h 1343144"/>
                <a:gd name="connsiteX9" fmla="*/ 693257 w 775212"/>
                <a:gd name="connsiteY9" fmla="*/ 1253340 h 1343144"/>
                <a:gd name="connsiteX10" fmla="*/ 693405 w 775212"/>
                <a:gd name="connsiteY10" fmla="*/ 1276620 h 1343144"/>
                <a:gd name="connsiteX11" fmla="*/ 632091 w 775212"/>
                <a:gd name="connsiteY11" fmla="*/ 1249114 h 1343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5212" h="1343144">
                  <a:moveTo>
                    <a:pt x="632091" y="1249114"/>
                  </a:moveTo>
                  <a:cubicBezTo>
                    <a:pt x="516524" y="1252081"/>
                    <a:pt x="76396" y="1425005"/>
                    <a:pt x="0" y="1294425"/>
                  </a:cubicBezTo>
                  <a:cubicBezTo>
                    <a:pt x="0" y="1289087"/>
                    <a:pt x="173495" y="470971"/>
                    <a:pt x="173717" y="465633"/>
                  </a:cubicBezTo>
                  <a:cubicBezTo>
                    <a:pt x="193438" y="483946"/>
                    <a:pt x="262158" y="9493"/>
                    <a:pt x="329509" y="182"/>
                  </a:cubicBezTo>
                  <a:cubicBezTo>
                    <a:pt x="396860" y="-9129"/>
                    <a:pt x="532530" y="339688"/>
                    <a:pt x="577820" y="409769"/>
                  </a:cubicBezTo>
                  <a:cubicBezTo>
                    <a:pt x="623110" y="479850"/>
                    <a:pt x="596133" y="407767"/>
                    <a:pt x="601248" y="420668"/>
                  </a:cubicBezTo>
                  <a:cubicBezTo>
                    <a:pt x="681988" y="623590"/>
                    <a:pt x="753682" y="828885"/>
                    <a:pt x="774960" y="1048193"/>
                  </a:cubicBezTo>
                  <a:cubicBezTo>
                    <a:pt x="775924" y="1057757"/>
                    <a:pt x="774218" y="1065320"/>
                    <a:pt x="768287" y="1072956"/>
                  </a:cubicBezTo>
                  <a:cubicBezTo>
                    <a:pt x="754497" y="1090527"/>
                    <a:pt x="743005" y="1110175"/>
                    <a:pt x="727658" y="1126263"/>
                  </a:cubicBezTo>
                  <a:cubicBezTo>
                    <a:pt x="692812" y="1162889"/>
                    <a:pt x="687029" y="1206113"/>
                    <a:pt x="693257" y="1253340"/>
                  </a:cubicBezTo>
                  <a:cubicBezTo>
                    <a:pt x="694147" y="1260309"/>
                    <a:pt x="693405" y="1267427"/>
                    <a:pt x="693405" y="1276620"/>
                  </a:cubicBezTo>
                  <a:cubicBezTo>
                    <a:pt x="672275" y="1267130"/>
                    <a:pt x="652480" y="1257344"/>
                    <a:pt x="632091" y="1249114"/>
                  </a:cubicBezTo>
                  <a:close/>
                </a:path>
              </a:pathLst>
            </a:custGeom>
            <a:solidFill>
              <a:srgbClr val="6F43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B0230FF2-26E9-49AF-BBCF-97651D8EC1B9}"/>
                </a:ext>
              </a:extLst>
            </p:cNvPr>
            <p:cNvSpPr/>
            <p:nvPr/>
          </p:nvSpPr>
          <p:spPr>
            <a:xfrm rot="280418">
              <a:off x="621511" y="4703322"/>
              <a:ext cx="1565860" cy="1477560"/>
            </a:xfrm>
            <a:custGeom>
              <a:avLst/>
              <a:gdLst>
                <a:gd name="connsiteX0" fmla="*/ 0 w 887957"/>
                <a:gd name="connsiteY0" fmla="*/ 52120 h 837884"/>
                <a:gd name="connsiteX1" fmla="*/ 270515 w 887957"/>
                <a:gd name="connsiteY1" fmla="*/ 0 h 837884"/>
                <a:gd name="connsiteX2" fmla="*/ 276443 w 887957"/>
                <a:gd name="connsiteY2" fmla="*/ 6353 h 837884"/>
                <a:gd name="connsiteX3" fmla="*/ 446076 w 887957"/>
                <a:gd name="connsiteY3" fmla="*/ 178077 h 837884"/>
                <a:gd name="connsiteX4" fmla="*/ 631698 w 887957"/>
                <a:gd name="connsiteY4" fmla="*/ 300756 h 837884"/>
                <a:gd name="connsiteX5" fmla="*/ 778216 w 887957"/>
                <a:gd name="connsiteY5" fmla="*/ 385256 h 837884"/>
                <a:gd name="connsiteX6" fmla="*/ 798292 w 887957"/>
                <a:gd name="connsiteY6" fmla="*/ 538805 h 837884"/>
                <a:gd name="connsiteX7" fmla="*/ 887756 w 887957"/>
                <a:gd name="connsiteY7" fmla="*/ 835664 h 837884"/>
                <a:gd name="connsiteX8" fmla="*/ 772695 w 887957"/>
                <a:gd name="connsiteY8" fmla="*/ 803591 h 837884"/>
                <a:gd name="connsiteX9" fmla="*/ 518394 w 887957"/>
                <a:gd name="connsiteY9" fmla="*/ 622379 h 837884"/>
                <a:gd name="connsiteX10" fmla="*/ 372246 w 887957"/>
                <a:gd name="connsiteY10" fmla="*/ 483078 h 837884"/>
                <a:gd name="connsiteX11" fmla="*/ 73752 w 887957"/>
                <a:gd name="connsiteY11" fmla="*/ 127346 h 837884"/>
                <a:gd name="connsiteX12" fmla="*/ 31718 w 887957"/>
                <a:gd name="connsiteY12" fmla="*/ 87872 h 837884"/>
                <a:gd name="connsiteX13" fmla="*/ 1245 w 887957"/>
                <a:gd name="connsiteY13" fmla="*/ 53837 h 837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87957" h="837884">
                  <a:moveTo>
                    <a:pt x="0" y="52120"/>
                  </a:moveTo>
                  <a:lnTo>
                    <a:pt x="270515" y="0"/>
                  </a:lnTo>
                  <a:lnTo>
                    <a:pt x="276443" y="6353"/>
                  </a:lnTo>
                  <a:cubicBezTo>
                    <a:pt x="315839" y="48286"/>
                    <a:pt x="398591" y="134709"/>
                    <a:pt x="446076" y="178077"/>
                  </a:cubicBezTo>
                  <a:cubicBezTo>
                    <a:pt x="501525" y="228715"/>
                    <a:pt x="565887" y="265815"/>
                    <a:pt x="631698" y="300756"/>
                  </a:cubicBezTo>
                  <a:cubicBezTo>
                    <a:pt x="676970" y="324810"/>
                    <a:pt x="777938" y="377731"/>
                    <a:pt x="778216" y="385256"/>
                  </a:cubicBezTo>
                  <a:cubicBezTo>
                    <a:pt x="780220" y="437035"/>
                    <a:pt x="788608" y="488012"/>
                    <a:pt x="798292" y="538805"/>
                  </a:cubicBezTo>
                  <a:cubicBezTo>
                    <a:pt x="806711" y="582936"/>
                    <a:pt x="892660" y="832951"/>
                    <a:pt x="887756" y="835664"/>
                  </a:cubicBezTo>
                  <a:cubicBezTo>
                    <a:pt x="869038" y="845995"/>
                    <a:pt x="790397" y="817716"/>
                    <a:pt x="772695" y="803591"/>
                  </a:cubicBezTo>
                  <a:cubicBezTo>
                    <a:pt x="721748" y="763038"/>
                    <a:pt x="549295" y="646311"/>
                    <a:pt x="518394" y="622379"/>
                  </a:cubicBezTo>
                  <a:cubicBezTo>
                    <a:pt x="464919" y="580962"/>
                    <a:pt x="417734" y="532853"/>
                    <a:pt x="372246" y="483078"/>
                  </a:cubicBezTo>
                  <a:cubicBezTo>
                    <a:pt x="267701" y="368726"/>
                    <a:pt x="170988" y="247805"/>
                    <a:pt x="73752" y="127346"/>
                  </a:cubicBezTo>
                  <a:cubicBezTo>
                    <a:pt x="61416" y="112050"/>
                    <a:pt x="46953" y="99776"/>
                    <a:pt x="31718" y="87872"/>
                  </a:cubicBezTo>
                  <a:cubicBezTo>
                    <a:pt x="22235" y="80486"/>
                    <a:pt x="10624" y="66300"/>
                    <a:pt x="1245" y="53837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D5CDDB5E-D100-4E30-829A-5E1601480BFB}"/>
                </a:ext>
              </a:extLst>
            </p:cNvPr>
            <p:cNvSpPr/>
            <p:nvPr/>
          </p:nvSpPr>
          <p:spPr>
            <a:xfrm>
              <a:off x="1625205" y="3344674"/>
              <a:ext cx="3086644" cy="3576740"/>
            </a:xfrm>
            <a:custGeom>
              <a:avLst/>
              <a:gdLst>
                <a:gd name="connsiteX0" fmla="*/ 4123457 w 4130484"/>
                <a:gd name="connsiteY0" fmla="*/ 1873213 h 4803502"/>
                <a:gd name="connsiteX1" fmla="*/ 3959087 w 4130484"/>
                <a:gd name="connsiteY1" fmla="*/ 1470037 h 4803502"/>
                <a:gd name="connsiteX2" fmla="*/ 3864484 w 4130484"/>
                <a:gd name="connsiteY2" fmla="*/ 1022228 h 4803502"/>
                <a:gd name="connsiteX3" fmla="*/ 3681802 w 4130484"/>
                <a:gd name="connsiteY3" fmla="*/ 425397 h 4803502"/>
                <a:gd name="connsiteX4" fmla="*/ 3438176 w 4130484"/>
                <a:gd name="connsiteY4" fmla="*/ 116675 h 4803502"/>
                <a:gd name="connsiteX5" fmla="*/ 2938765 w 4130484"/>
                <a:gd name="connsiteY5" fmla="*/ 12804 h 4803502"/>
                <a:gd name="connsiteX6" fmla="*/ 2621814 w 4130484"/>
                <a:gd name="connsiteY6" fmla="*/ 117491 h 4803502"/>
                <a:gd name="connsiteX7" fmla="*/ 1012001 w 4130484"/>
                <a:gd name="connsiteY7" fmla="*/ 448677 h 4803502"/>
                <a:gd name="connsiteX8" fmla="*/ 463361 w 4130484"/>
                <a:gd name="connsiteY8" fmla="*/ 567301 h 4803502"/>
                <a:gd name="connsiteX9" fmla="*/ 64336 w 4130484"/>
                <a:gd name="connsiteY9" fmla="*/ 2278021 h 4803502"/>
                <a:gd name="connsiteX10" fmla="*/ 42391 w 4130484"/>
                <a:gd name="connsiteY10" fmla="*/ 2360613 h 4803502"/>
                <a:gd name="connsiteX11" fmla="*/ 96662 w 4130484"/>
                <a:gd name="connsiteY11" fmla="*/ 2440240 h 4803502"/>
                <a:gd name="connsiteX12" fmla="*/ 404641 w 4130484"/>
                <a:gd name="connsiteY12" fmla="*/ 2860394 h 4803502"/>
                <a:gd name="connsiteX13" fmla="*/ 417838 w 4130484"/>
                <a:gd name="connsiteY13" fmla="*/ 2894277 h 4803502"/>
                <a:gd name="connsiteX14" fmla="*/ 374985 w 4130484"/>
                <a:gd name="connsiteY14" fmla="*/ 3123593 h 4803502"/>
                <a:gd name="connsiteX15" fmla="*/ 274895 w 4130484"/>
                <a:gd name="connsiteY15" fmla="*/ 3432611 h 4803502"/>
                <a:gd name="connsiteX16" fmla="*/ 185259 w 4130484"/>
                <a:gd name="connsiteY16" fmla="*/ 3667859 h 4803502"/>
                <a:gd name="connsiteX17" fmla="*/ 141220 w 4130484"/>
                <a:gd name="connsiteY17" fmla="*/ 3675051 h 4803502"/>
                <a:gd name="connsiteX18" fmla="*/ 22966 w 4130484"/>
                <a:gd name="connsiteY18" fmla="*/ 3554202 h 4803502"/>
                <a:gd name="connsiteX19" fmla="*/ 3689 w 4130484"/>
                <a:gd name="connsiteY19" fmla="*/ 3541004 h 4803502"/>
                <a:gd name="connsiteX20" fmla="*/ 6136 w 4130484"/>
                <a:gd name="connsiteY20" fmla="*/ 3556055 h 4803502"/>
                <a:gd name="connsiteX21" fmla="*/ 101777 w 4130484"/>
                <a:gd name="connsiteY21" fmla="*/ 3695069 h 4803502"/>
                <a:gd name="connsiteX22" fmla="*/ 270150 w 4130484"/>
                <a:gd name="connsiteY22" fmla="*/ 3837122 h 4803502"/>
                <a:gd name="connsiteX23" fmla="*/ 271707 w 4130484"/>
                <a:gd name="connsiteY23" fmla="*/ 3857510 h 4803502"/>
                <a:gd name="connsiteX24" fmla="*/ 222923 w 4130484"/>
                <a:gd name="connsiteY24" fmla="*/ 3943662 h 4803502"/>
                <a:gd name="connsiteX25" fmla="*/ 248724 w 4130484"/>
                <a:gd name="connsiteY25" fmla="*/ 4170309 h 4803502"/>
                <a:gd name="connsiteX26" fmla="*/ 241680 w 4130484"/>
                <a:gd name="connsiteY26" fmla="*/ 4195665 h 4803502"/>
                <a:gd name="connsiteX27" fmla="*/ 23485 w 4130484"/>
                <a:gd name="connsiteY27" fmla="*/ 4421349 h 4803502"/>
                <a:gd name="connsiteX28" fmla="*/ 18443 w 4130484"/>
                <a:gd name="connsiteY28" fmla="*/ 4457085 h 4803502"/>
                <a:gd name="connsiteX29" fmla="*/ 59665 w 4130484"/>
                <a:gd name="connsiteY29" fmla="*/ 4535304 h 4803502"/>
                <a:gd name="connsiteX30" fmla="*/ 68488 w 4130484"/>
                <a:gd name="connsiteY30" fmla="*/ 4568370 h 4803502"/>
                <a:gd name="connsiteX31" fmla="*/ 157605 w 4130484"/>
                <a:gd name="connsiteY31" fmla="*/ 4739635 h 4803502"/>
                <a:gd name="connsiteX32" fmla="*/ 196751 w 4130484"/>
                <a:gd name="connsiteY32" fmla="*/ 4802580 h 4803502"/>
                <a:gd name="connsiteX33" fmla="*/ 220847 w 4130484"/>
                <a:gd name="connsiteY33" fmla="*/ 4803470 h 4803502"/>
                <a:gd name="connsiteX34" fmla="*/ 2638793 w 4130484"/>
                <a:gd name="connsiteY34" fmla="*/ 4803470 h 4803502"/>
                <a:gd name="connsiteX35" fmla="*/ 2665557 w 4130484"/>
                <a:gd name="connsiteY35" fmla="*/ 4802506 h 4803502"/>
                <a:gd name="connsiteX36" fmla="*/ 2727168 w 4130484"/>
                <a:gd name="connsiteY36" fmla="*/ 4776927 h 4803502"/>
                <a:gd name="connsiteX37" fmla="*/ 2974575 w 4130484"/>
                <a:gd name="connsiteY37" fmla="*/ 4636728 h 4803502"/>
                <a:gd name="connsiteX38" fmla="*/ 3166970 w 4130484"/>
                <a:gd name="connsiteY38" fmla="*/ 4509503 h 4803502"/>
                <a:gd name="connsiteX39" fmla="*/ 3207969 w 4130484"/>
                <a:gd name="connsiteY39" fmla="*/ 4453675 h 4803502"/>
                <a:gd name="connsiteX40" fmla="*/ 3218275 w 4130484"/>
                <a:gd name="connsiteY40" fmla="*/ 4390655 h 4803502"/>
                <a:gd name="connsiteX41" fmla="*/ 3198183 w 4130484"/>
                <a:gd name="connsiteY41" fmla="*/ 4103064 h 4803502"/>
                <a:gd name="connsiteX42" fmla="*/ 3212937 w 4130484"/>
                <a:gd name="connsiteY42" fmla="*/ 4056726 h 4803502"/>
                <a:gd name="connsiteX43" fmla="*/ 3403107 w 4130484"/>
                <a:gd name="connsiteY43" fmla="*/ 3702853 h 4803502"/>
                <a:gd name="connsiteX44" fmla="*/ 3428834 w 4130484"/>
                <a:gd name="connsiteY44" fmla="*/ 3379156 h 4803502"/>
                <a:gd name="connsiteX45" fmla="*/ 3439881 w 4130484"/>
                <a:gd name="connsiteY45" fmla="*/ 3347127 h 4803502"/>
                <a:gd name="connsiteX46" fmla="*/ 3568367 w 4130484"/>
                <a:gd name="connsiteY46" fmla="*/ 3182239 h 4803502"/>
                <a:gd name="connsiteX47" fmla="*/ 3821705 w 4130484"/>
                <a:gd name="connsiteY47" fmla="*/ 2657398 h 4803502"/>
                <a:gd name="connsiteX48" fmla="*/ 3916086 w 4130484"/>
                <a:gd name="connsiteY48" fmla="*/ 2193649 h 4803502"/>
                <a:gd name="connsiteX49" fmla="*/ 3945668 w 4130484"/>
                <a:gd name="connsiteY49" fmla="*/ 2135226 h 4803502"/>
                <a:gd name="connsiteX50" fmla="*/ 4121603 w 4130484"/>
                <a:gd name="connsiteY50" fmla="*/ 1915399 h 4803502"/>
                <a:gd name="connsiteX51" fmla="*/ 4123457 w 4130484"/>
                <a:gd name="connsiteY51" fmla="*/ 1873213 h 4803502"/>
                <a:gd name="connsiteX0" fmla="*/ 4123457 w 4130484"/>
                <a:gd name="connsiteY0" fmla="*/ 1873213 h 4803471"/>
                <a:gd name="connsiteX1" fmla="*/ 3959087 w 4130484"/>
                <a:gd name="connsiteY1" fmla="*/ 1470037 h 4803471"/>
                <a:gd name="connsiteX2" fmla="*/ 3864484 w 4130484"/>
                <a:gd name="connsiteY2" fmla="*/ 1022228 h 4803471"/>
                <a:gd name="connsiteX3" fmla="*/ 3681802 w 4130484"/>
                <a:gd name="connsiteY3" fmla="*/ 425397 h 4803471"/>
                <a:gd name="connsiteX4" fmla="*/ 3438176 w 4130484"/>
                <a:gd name="connsiteY4" fmla="*/ 116675 h 4803471"/>
                <a:gd name="connsiteX5" fmla="*/ 2938765 w 4130484"/>
                <a:gd name="connsiteY5" fmla="*/ 12804 h 4803471"/>
                <a:gd name="connsiteX6" fmla="*/ 2621814 w 4130484"/>
                <a:gd name="connsiteY6" fmla="*/ 117491 h 4803471"/>
                <a:gd name="connsiteX7" fmla="*/ 1012001 w 4130484"/>
                <a:gd name="connsiteY7" fmla="*/ 448677 h 4803471"/>
                <a:gd name="connsiteX8" fmla="*/ 463361 w 4130484"/>
                <a:gd name="connsiteY8" fmla="*/ 567301 h 4803471"/>
                <a:gd name="connsiteX9" fmla="*/ 64336 w 4130484"/>
                <a:gd name="connsiteY9" fmla="*/ 2278021 h 4803471"/>
                <a:gd name="connsiteX10" fmla="*/ 42391 w 4130484"/>
                <a:gd name="connsiteY10" fmla="*/ 2360613 h 4803471"/>
                <a:gd name="connsiteX11" fmla="*/ 30046 w 4130484"/>
                <a:gd name="connsiteY11" fmla="*/ 2546822 h 4803471"/>
                <a:gd name="connsiteX12" fmla="*/ 404641 w 4130484"/>
                <a:gd name="connsiteY12" fmla="*/ 2860394 h 4803471"/>
                <a:gd name="connsiteX13" fmla="*/ 417838 w 4130484"/>
                <a:gd name="connsiteY13" fmla="*/ 2894277 h 4803471"/>
                <a:gd name="connsiteX14" fmla="*/ 374985 w 4130484"/>
                <a:gd name="connsiteY14" fmla="*/ 3123593 h 4803471"/>
                <a:gd name="connsiteX15" fmla="*/ 274895 w 4130484"/>
                <a:gd name="connsiteY15" fmla="*/ 3432611 h 4803471"/>
                <a:gd name="connsiteX16" fmla="*/ 185259 w 4130484"/>
                <a:gd name="connsiteY16" fmla="*/ 3667859 h 4803471"/>
                <a:gd name="connsiteX17" fmla="*/ 141220 w 4130484"/>
                <a:gd name="connsiteY17" fmla="*/ 3675051 h 4803471"/>
                <a:gd name="connsiteX18" fmla="*/ 22966 w 4130484"/>
                <a:gd name="connsiteY18" fmla="*/ 3554202 h 4803471"/>
                <a:gd name="connsiteX19" fmla="*/ 3689 w 4130484"/>
                <a:gd name="connsiteY19" fmla="*/ 3541004 h 4803471"/>
                <a:gd name="connsiteX20" fmla="*/ 6136 w 4130484"/>
                <a:gd name="connsiteY20" fmla="*/ 3556055 h 4803471"/>
                <a:gd name="connsiteX21" fmla="*/ 101777 w 4130484"/>
                <a:gd name="connsiteY21" fmla="*/ 3695069 h 4803471"/>
                <a:gd name="connsiteX22" fmla="*/ 270150 w 4130484"/>
                <a:gd name="connsiteY22" fmla="*/ 3837122 h 4803471"/>
                <a:gd name="connsiteX23" fmla="*/ 271707 w 4130484"/>
                <a:gd name="connsiteY23" fmla="*/ 3857510 h 4803471"/>
                <a:gd name="connsiteX24" fmla="*/ 222923 w 4130484"/>
                <a:gd name="connsiteY24" fmla="*/ 3943662 h 4803471"/>
                <a:gd name="connsiteX25" fmla="*/ 248724 w 4130484"/>
                <a:gd name="connsiteY25" fmla="*/ 4170309 h 4803471"/>
                <a:gd name="connsiteX26" fmla="*/ 241680 w 4130484"/>
                <a:gd name="connsiteY26" fmla="*/ 4195665 h 4803471"/>
                <a:gd name="connsiteX27" fmla="*/ 23485 w 4130484"/>
                <a:gd name="connsiteY27" fmla="*/ 4421349 h 4803471"/>
                <a:gd name="connsiteX28" fmla="*/ 18443 w 4130484"/>
                <a:gd name="connsiteY28" fmla="*/ 4457085 h 4803471"/>
                <a:gd name="connsiteX29" fmla="*/ 59665 w 4130484"/>
                <a:gd name="connsiteY29" fmla="*/ 4535304 h 4803471"/>
                <a:gd name="connsiteX30" fmla="*/ 68488 w 4130484"/>
                <a:gd name="connsiteY30" fmla="*/ 4568370 h 4803471"/>
                <a:gd name="connsiteX31" fmla="*/ 157605 w 4130484"/>
                <a:gd name="connsiteY31" fmla="*/ 4739635 h 4803471"/>
                <a:gd name="connsiteX32" fmla="*/ 196751 w 4130484"/>
                <a:gd name="connsiteY32" fmla="*/ 4802580 h 4803471"/>
                <a:gd name="connsiteX33" fmla="*/ 220847 w 4130484"/>
                <a:gd name="connsiteY33" fmla="*/ 4803470 h 4803471"/>
                <a:gd name="connsiteX34" fmla="*/ 2638793 w 4130484"/>
                <a:gd name="connsiteY34" fmla="*/ 4803470 h 4803471"/>
                <a:gd name="connsiteX35" fmla="*/ 2665557 w 4130484"/>
                <a:gd name="connsiteY35" fmla="*/ 4802506 h 4803471"/>
                <a:gd name="connsiteX36" fmla="*/ 2727168 w 4130484"/>
                <a:gd name="connsiteY36" fmla="*/ 4776927 h 4803471"/>
                <a:gd name="connsiteX37" fmla="*/ 2974575 w 4130484"/>
                <a:gd name="connsiteY37" fmla="*/ 4636728 h 4803471"/>
                <a:gd name="connsiteX38" fmla="*/ 3166970 w 4130484"/>
                <a:gd name="connsiteY38" fmla="*/ 4509503 h 4803471"/>
                <a:gd name="connsiteX39" fmla="*/ 3207969 w 4130484"/>
                <a:gd name="connsiteY39" fmla="*/ 4453675 h 4803471"/>
                <a:gd name="connsiteX40" fmla="*/ 3218275 w 4130484"/>
                <a:gd name="connsiteY40" fmla="*/ 4390655 h 4803471"/>
                <a:gd name="connsiteX41" fmla="*/ 3198183 w 4130484"/>
                <a:gd name="connsiteY41" fmla="*/ 4103064 h 4803471"/>
                <a:gd name="connsiteX42" fmla="*/ 3212937 w 4130484"/>
                <a:gd name="connsiteY42" fmla="*/ 4056726 h 4803471"/>
                <a:gd name="connsiteX43" fmla="*/ 3403107 w 4130484"/>
                <a:gd name="connsiteY43" fmla="*/ 3702853 h 4803471"/>
                <a:gd name="connsiteX44" fmla="*/ 3428834 w 4130484"/>
                <a:gd name="connsiteY44" fmla="*/ 3379156 h 4803471"/>
                <a:gd name="connsiteX45" fmla="*/ 3439881 w 4130484"/>
                <a:gd name="connsiteY45" fmla="*/ 3347127 h 4803471"/>
                <a:gd name="connsiteX46" fmla="*/ 3568367 w 4130484"/>
                <a:gd name="connsiteY46" fmla="*/ 3182239 h 4803471"/>
                <a:gd name="connsiteX47" fmla="*/ 3821705 w 4130484"/>
                <a:gd name="connsiteY47" fmla="*/ 2657398 h 4803471"/>
                <a:gd name="connsiteX48" fmla="*/ 3916086 w 4130484"/>
                <a:gd name="connsiteY48" fmla="*/ 2193649 h 4803471"/>
                <a:gd name="connsiteX49" fmla="*/ 3945668 w 4130484"/>
                <a:gd name="connsiteY49" fmla="*/ 2135226 h 4803471"/>
                <a:gd name="connsiteX50" fmla="*/ 4121603 w 4130484"/>
                <a:gd name="connsiteY50" fmla="*/ 1915399 h 4803471"/>
                <a:gd name="connsiteX51" fmla="*/ 4123457 w 4130484"/>
                <a:gd name="connsiteY51" fmla="*/ 1873213 h 4803471"/>
                <a:gd name="connsiteX0" fmla="*/ 4174328 w 4181355"/>
                <a:gd name="connsiteY0" fmla="*/ 1873213 h 4803471"/>
                <a:gd name="connsiteX1" fmla="*/ 4009958 w 4181355"/>
                <a:gd name="connsiteY1" fmla="*/ 1470037 h 4803471"/>
                <a:gd name="connsiteX2" fmla="*/ 3915355 w 4181355"/>
                <a:gd name="connsiteY2" fmla="*/ 1022228 h 4803471"/>
                <a:gd name="connsiteX3" fmla="*/ 3732673 w 4181355"/>
                <a:gd name="connsiteY3" fmla="*/ 425397 h 4803471"/>
                <a:gd name="connsiteX4" fmla="*/ 3489047 w 4181355"/>
                <a:gd name="connsiteY4" fmla="*/ 116675 h 4803471"/>
                <a:gd name="connsiteX5" fmla="*/ 2989636 w 4181355"/>
                <a:gd name="connsiteY5" fmla="*/ 12804 h 4803471"/>
                <a:gd name="connsiteX6" fmla="*/ 2672685 w 4181355"/>
                <a:gd name="connsiteY6" fmla="*/ 117491 h 4803471"/>
                <a:gd name="connsiteX7" fmla="*/ 1062872 w 4181355"/>
                <a:gd name="connsiteY7" fmla="*/ 448677 h 4803471"/>
                <a:gd name="connsiteX8" fmla="*/ 514232 w 4181355"/>
                <a:gd name="connsiteY8" fmla="*/ 567301 h 4803471"/>
                <a:gd name="connsiteX9" fmla="*/ 115207 w 4181355"/>
                <a:gd name="connsiteY9" fmla="*/ 2278021 h 4803471"/>
                <a:gd name="connsiteX10" fmla="*/ 0 w 4181355"/>
                <a:gd name="connsiteY10" fmla="*/ 2467196 h 4803471"/>
                <a:gd name="connsiteX11" fmla="*/ 80917 w 4181355"/>
                <a:gd name="connsiteY11" fmla="*/ 2546822 h 4803471"/>
                <a:gd name="connsiteX12" fmla="*/ 455512 w 4181355"/>
                <a:gd name="connsiteY12" fmla="*/ 2860394 h 4803471"/>
                <a:gd name="connsiteX13" fmla="*/ 468709 w 4181355"/>
                <a:gd name="connsiteY13" fmla="*/ 2894277 h 4803471"/>
                <a:gd name="connsiteX14" fmla="*/ 425856 w 4181355"/>
                <a:gd name="connsiteY14" fmla="*/ 3123593 h 4803471"/>
                <a:gd name="connsiteX15" fmla="*/ 325766 w 4181355"/>
                <a:gd name="connsiteY15" fmla="*/ 3432611 h 4803471"/>
                <a:gd name="connsiteX16" fmla="*/ 236130 w 4181355"/>
                <a:gd name="connsiteY16" fmla="*/ 3667859 h 4803471"/>
                <a:gd name="connsiteX17" fmla="*/ 192091 w 4181355"/>
                <a:gd name="connsiteY17" fmla="*/ 3675051 h 4803471"/>
                <a:gd name="connsiteX18" fmla="*/ 73837 w 4181355"/>
                <a:gd name="connsiteY18" fmla="*/ 3554202 h 4803471"/>
                <a:gd name="connsiteX19" fmla="*/ 54560 w 4181355"/>
                <a:gd name="connsiteY19" fmla="*/ 3541004 h 4803471"/>
                <a:gd name="connsiteX20" fmla="*/ 57007 w 4181355"/>
                <a:gd name="connsiteY20" fmla="*/ 3556055 h 4803471"/>
                <a:gd name="connsiteX21" fmla="*/ 152648 w 4181355"/>
                <a:gd name="connsiteY21" fmla="*/ 3695069 h 4803471"/>
                <a:gd name="connsiteX22" fmla="*/ 321021 w 4181355"/>
                <a:gd name="connsiteY22" fmla="*/ 3837122 h 4803471"/>
                <a:gd name="connsiteX23" fmla="*/ 322578 w 4181355"/>
                <a:gd name="connsiteY23" fmla="*/ 3857510 h 4803471"/>
                <a:gd name="connsiteX24" fmla="*/ 273794 w 4181355"/>
                <a:gd name="connsiteY24" fmla="*/ 3943662 h 4803471"/>
                <a:gd name="connsiteX25" fmla="*/ 299595 w 4181355"/>
                <a:gd name="connsiteY25" fmla="*/ 4170309 h 4803471"/>
                <a:gd name="connsiteX26" fmla="*/ 292551 w 4181355"/>
                <a:gd name="connsiteY26" fmla="*/ 4195665 h 4803471"/>
                <a:gd name="connsiteX27" fmla="*/ 74356 w 4181355"/>
                <a:gd name="connsiteY27" fmla="*/ 4421349 h 4803471"/>
                <a:gd name="connsiteX28" fmla="*/ 69314 w 4181355"/>
                <a:gd name="connsiteY28" fmla="*/ 4457085 h 4803471"/>
                <a:gd name="connsiteX29" fmla="*/ 110536 w 4181355"/>
                <a:gd name="connsiteY29" fmla="*/ 4535304 h 4803471"/>
                <a:gd name="connsiteX30" fmla="*/ 119359 w 4181355"/>
                <a:gd name="connsiteY30" fmla="*/ 4568370 h 4803471"/>
                <a:gd name="connsiteX31" fmla="*/ 208476 w 4181355"/>
                <a:gd name="connsiteY31" fmla="*/ 4739635 h 4803471"/>
                <a:gd name="connsiteX32" fmla="*/ 247622 w 4181355"/>
                <a:gd name="connsiteY32" fmla="*/ 4802580 h 4803471"/>
                <a:gd name="connsiteX33" fmla="*/ 271718 w 4181355"/>
                <a:gd name="connsiteY33" fmla="*/ 4803470 h 4803471"/>
                <a:gd name="connsiteX34" fmla="*/ 2689664 w 4181355"/>
                <a:gd name="connsiteY34" fmla="*/ 4803470 h 4803471"/>
                <a:gd name="connsiteX35" fmla="*/ 2716428 w 4181355"/>
                <a:gd name="connsiteY35" fmla="*/ 4802506 h 4803471"/>
                <a:gd name="connsiteX36" fmla="*/ 2778039 w 4181355"/>
                <a:gd name="connsiteY36" fmla="*/ 4776927 h 4803471"/>
                <a:gd name="connsiteX37" fmla="*/ 3025446 w 4181355"/>
                <a:gd name="connsiteY37" fmla="*/ 4636728 h 4803471"/>
                <a:gd name="connsiteX38" fmla="*/ 3217841 w 4181355"/>
                <a:gd name="connsiteY38" fmla="*/ 4509503 h 4803471"/>
                <a:gd name="connsiteX39" fmla="*/ 3258840 w 4181355"/>
                <a:gd name="connsiteY39" fmla="*/ 4453675 h 4803471"/>
                <a:gd name="connsiteX40" fmla="*/ 3269146 w 4181355"/>
                <a:gd name="connsiteY40" fmla="*/ 4390655 h 4803471"/>
                <a:gd name="connsiteX41" fmla="*/ 3249054 w 4181355"/>
                <a:gd name="connsiteY41" fmla="*/ 4103064 h 4803471"/>
                <a:gd name="connsiteX42" fmla="*/ 3263808 w 4181355"/>
                <a:gd name="connsiteY42" fmla="*/ 4056726 h 4803471"/>
                <a:gd name="connsiteX43" fmla="*/ 3453978 w 4181355"/>
                <a:gd name="connsiteY43" fmla="*/ 3702853 h 4803471"/>
                <a:gd name="connsiteX44" fmla="*/ 3479705 w 4181355"/>
                <a:gd name="connsiteY44" fmla="*/ 3379156 h 4803471"/>
                <a:gd name="connsiteX45" fmla="*/ 3490752 w 4181355"/>
                <a:gd name="connsiteY45" fmla="*/ 3347127 h 4803471"/>
                <a:gd name="connsiteX46" fmla="*/ 3619238 w 4181355"/>
                <a:gd name="connsiteY46" fmla="*/ 3182239 h 4803471"/>
                <a:gd name="connsiteX47" fmla="*/ 3872576 w 4181355"/>
                <a:gd name="connsiteY47" fmla="*/ 2657398 h 4803471"/>
                <a:gd name="connsiteX48" fmla="*/ 3966957 w 4181355"/>
                <a:gd name="connsiteY48" fmla="*/ 2193649 h 4803471"/>
                <a:gd name="connsiteX49" fmla="*/ 3996539 w 4181355"/>
                <a:gd name="connsiteY49" fmla="*/ 2135226 h 4803471"/>
                <a:gd name="connsiteX50" fmla="*/ 4172474 w 4181355"/>
                <a:gd name="connsiteY50" fmla="*/ 1915399 h 4803471"/>
                <a:gd name="connsiteX51" fmla="*/ 4174328 w 4181355"/>
                <a:gd name="connsiteY51" fmla="*/ 1873213 h 4803471"/>
                <a:gd name="connsiteX0" fmla="*/ 4174328 w 4181355"/>
                <a:gd name="connsiteY0" fmla="*/ 1873213 h 4803471"/>
                <a:gd name="connsiteX1" fmla="*/ 4009958 w 4181355"/>
                <a:gd name="connsiteY1" fmla="*/ 1470037 h 4803471"/>
                <a:gd name="connsiteX2" fmla="*/ 3915355 w 4181355"/>
                <a:gd name="connsiteY2" fmla="*/ 1022228 h 4803471"/>
                <a:gd name="connsiteX3" fmla="*/ 3732673 w 4181355"/>
                <a:gd name="connsiteY3" fmla="*/ 425397 h 4803471"/>
                <a:gd name="connsiteX4" fmla="*/ 3489047 w 4181355"/>
                <a:gd name="connsiteY4" fmla="*/ 116675 h 4803471"/>
                <a:gd name="connsiteX5" fmla="*/ 2989636 w 4181355"/>
                <a:gd name="connsiteY5" fmla="*/ 12804 h 4803471"/>
                <a:gd name="connsiteX6" fmla="*/ 2672685 w 4181355"/>
                <a:gd name="connsiteY6" fmla="*/ 117491 h 4803471"/>
                <a:gd name="connsiteX7" fmla="*/ 1062872 w 4181355"/>
                <a:gd name="connsiteY7" fmla="*/ 448677 h 4803471"/>
                <a:gd name="connsiteX8" fmla="*/ 514232 w 4181355"/>
                <a:gd name="connsiteY8" fmla="*/ 567301 h 4803471"/>
                <a:gd name="connsiteX9" fmla="*/ 115207 w 4181355"/>
                <a:gd name="connsiteY9" fmla="*/ 2278021 h 4803471"/>
                <a:gd name="connsiteX10" fmla="*/ 0 w 4181355"/>
                <a:gd name="connsiteY10" fmla="*/ 2467196 h 4803471"/>
                <a:gd name="connsiteX11" fmla="*/ 80917 w 4181355"/>
                <a:gd name="connsiteY11" fmla="*/ 2586793 h 4803471"/>
                <a:gd name="connsiteX12" fmla="*/ 455512 w 4181355"/>
                <a:gd name="connsiteY12" fmla="*/ 2860394 h 4803471"/>
                <a:gd name="connsiteX13" fmla="*/ 468709 w 4181355"/>
                <a:gd name="connsiteY13" fmla="*/ 2894277 h 4803471"/>
                <a:gd name="connsiteX14" fmla="*/ 425856 w 4181355"/>
                <a:gd name="connsiteY14" fmla="*/ 3123593 h 4803471"/>
                <a:gd name="connsiteX15" fmla="*/ 325766 w 4181355"/>
                <a:gd name="connsiteY15" fmla="*/ 3432611 h 4803471"/>
                <a:gd name="connsiteX16" fmla="*/ 236130 w 4181355"/>
                <a:gd name="connsiteY16" fmla="*/ 3667859 h 4803471"/>
                <a:gd name="connsiteX17" fmla="*/ 192091 w 4181355"/>
                <a:gd name="connsiteY17" fmla="*/ 3675051 h 4803471"/>
                <a:gd name="connsiteX18" fmla="*/ 73837 w 4181355"/>
                <a:gd name="connsiteY18" fmla="*/ 3554202 h 4803471"/>
                <a:gd name="connsiteX19" fmla="*/ 54560 w 4181355"/>
                <a:gd name="connsiteY19" fmla="*/ 3541004 h 4803471"/>
                <a:gd name="connsiteX20" fmla="*/ 57007 w 4181355"/>
                <a:gd name="connsiteY20" fmla="*/ 3556055 h 4803471"/>
                <a:gd name="connsiteX21" fmla="*/ 152648 w 4181355"/>
                <a:gd name="connsiteY21" fmla="*/ 3695069 h 4803471"/>
                <a:gd name="connsiteX22" fmla="*/ 321021 w 4181355"/>
                <a:gd name="connsiteY22" fmla="*/ 3837122 h 4803471"/>
                <a:gd name="connsiteX23" fmla="*/ 322578 w 4181355"/>
                <a:gd name="connsiteY23" fmla="*/ 3857510 h 4803471"/>
                <a:gd name="connsiteX24" fmla="*/ 273794 w 4181355"/>
                <a:gd name="connsiteY24" fmla="*/ 3943662 h 4803471"/>
                <a:gd name="connsiteX25" fmla="*/ 299595 w 4181355"/>
                <a:gd name="connsiteY25" fmla="*/ 4170309 h 4803471"/>
                <a:gd name="connsiteX26" fmla="*/ 292551 w 4181355"/>
                <a:gd name="connsiteY26" fmla="*/ 4195665 h 4803471"/>
                <a:gd name="connsiteX27" fmla="*/ 74356 w 4181355"/>
                <a:gd name="connsiteY27" fmla="*/ 4421349 h 4803471"/>
                <a:gd name="connsiteX28" fmla="*/ 69314 w 4181355"/>
                <a:gd name="connsiteY28" fmla="*/ 4457085 h 4803471"/>
                <a:gd name="connsiteX29" fmla="*/ 110536 w 4181355"/>
                <a:gd name="connsiteY29" fmla="*/ 4535304 h 4803471"/>
                <a:gd name="connsiteX30" fmla="*/ 119359 w 4181355"/>
                <a:gd name="connsiteY30" fmla="*/ 4568370 h 4803471"/>
                <a:gd name="connsiteX31" fmla="*/ 208476 w 4181355"/>
                <a:gd name="connsiteY31" fmla="*/ 4739635 h 4803471"/>
                <a:gd name="connsiteX32" fmla="*/ 247622 w 4181355"/>
                <a:gd name="connsiteY32" fmla="*/ 4802580 h 4803471"/>
                <a:gd name="connsiteX33" fmla="*/ 271718 w 4181355"/>
                <a:gd name="connsiteY33" fmla="*/ 4803470 h 4803471"/>
                <a:gd name="connsiteX34" fmla="*/ 2689664 w 4181355"/>
                <a:gd name="connsiteY34" fmla="*/ 4803470 h 4803471"/>
                <a:gd name="connsiteX35" fmla="*/ 2716428 w 4181355"/>
                <a:gd name="connsiteY35" fmla="*/ 4802506 h 4803471"/>
                <a:gd name="connsiteX36" fmla="*/ 2778039 w 4181355"/>
                <a:gd name="connsiteY36" fmla="*/ 4776927 h 4803471"/>
                <a:gd name="connsiteX37" fmla="*/ 3025446 w 4181355"/>
                <a:gd name="connsiteY37" fmla="*/ 4636728 h 4803471"/>
                <a:gd name="connsiteX38" fmla="*/ 3217841 w 4181355"/>
                <a:gd name="connsiteY38" fmla="*/ 4509503 h 4803471"/>
                <a:gd name="connsiteX39" fmla="*/ 3258840 w 4181355"/>
                <a:gd name="connsiteY39" fmla="*/ 4453675 h 4803471"/>
                <a:gd name="connsiteX40" fmla="*/ 3269146 w 4181355"/>
                <a:gd name="connsiteY40" fmla="*/ 4390655 h 4803471"/>
                <a:gd name="connsiteX41" fmla="*/ 3249054 w 4181355"/>
                <a:gd name="connsiteY41" fmla="*/ 4103064 h 4803471"/>
                <a:gd name="connsiteX42" fmla="*/ 3263808 w 4181355"/>
                <a:gd name="connsiteY42" fmla="*/ 4056726 h 4803471"/>
                <a:gd name="connsiteX43" fmla="*/ 3453978 w 4181355"/>
                <a:gd name="connsiteY43" fmla="*/ 3702853 h 4803471"/>
                <a:gd name="connsiteX44" fmla="*/ 3479705 w 4181355"/>
                <a:gd name="connsiteY44" fmla="*/ 3379156 h 4803471"/>
                <a:gd name="connsiteX45" fmla="*/ 3490752 w 4181355"/>
                <a:gd name="connsiteY45" fmla="*/ 3347127 h 4803471"/>
                <a:gd name="connsiteX46" fmla="*/ 3619238 w 4181355"/>
                <a:gd name="connsiteY46" fmla="*/ 3182239 h 4803471"/>
                <a:gd name="connsiteX47" fmla="*/ 3872576 w 4181355"/>
                <a:gd name="connsiteY47" fmla="*/ 2657398 h 4803471"/>
                <a:gd name="connsiteX48" fmla="*/ 3966957 w 4181355"/>
                <a:gd name="connsiteY48" fmla="*/ 2193649 h 4803471"/>
                <a:gd name="connsiteX49" fmla="*/ 3996539 w 4181355"/>
                <a:gd name="connsiteY49" fmla="*/ 2135226 h 4803471"/>
                <a:gd name="connsiteX50" fmla="*/ 4172474 w 4181355"/>
                <a:gd name="connsiteY50" fmla="*/ 1915399 h 4803471"/>
                <a:gd name="connsiteX51" fmla="*/ 4174328 w 4181355"/>
                <a:gd name="connsiteY51" fmla="*/ 1873213 h 4803471"/>
                <a:gd name="connsiteX0" fmla="*/ 4200975 w 4208002"/>
                <a:gd name="connsiteY0" fmla="*/ 1873213 h 4803471"/>
                <a:gd name="connsiteX1" fmla="*/ 4036605 w 4208002"/>
                <a:gd name="connsiteY1" fmla="*/ 1470037 h 4803471"/>
                <a:gd name="connsiteX2" fmla="*/ 3942002 w 4208002"/>
                <a:gd name="connsiteY2" fmla="*/ 1022228 h 4803471"/>
                <a:gd name="connsiteX3" fmla="*/ 3759320 w 4208002"/>
                <a:gd name="connsiteY3" fmla="*/ 425397 h 4803471"/>
                <a:gd name="connsiteX4" fmla="*/ 3515694 w 4208002"/>
                <a:gd name="connsiteY4" fmla="*/ 116675 h 4803471"/>
                <a:gd name="connsiteX5" fmla="*/ 3016283 w 4208002"/>
                <a:gd name="connsiteY5" fmla="*/ 12804 h 4803471"/>
                <a:gd name="connsiteX6" fmla="*/ 2699332 w 4208002"/>
                <a:gd name="connsiteY6" fmla="*/ 117491 h 4803471"/>
                <a:gd name="connsiteX7" fmla="*/ 1089519 w 4208002"/>
                <a:gd name="connsiteY7" fmla="*/ 448677 h 4803471"/>
                <a:gd name="connsiteX8" fmla="*/ 540879 w 4208002"/>
                <a:gd name="connsiteY8" fmla="*/ 567301 h 4803471"/>
                <a:gd name="connsiteX9" fmla="*/ 141854 w 4208002"/>
                <a:gd name="connsiteY9" fmla="*/ 2278021 h 4803471"/>
                <a:gd name="connsiteX10" fmla="*/ 0 w 4208002"/>
                <a:gd name="connsiteY10" fmla="*/ 2480520 h 4803471"/>
                <a:gd name="connsiteX11" fmla="*/ 107564 w 4208002"/>
                <a:gd name="connsiteY11" fmla="*/ 2586793 h 4803471"/>
                <a:gd name="connsiteX12" fmla="*/ 482159 w 4208002"/>
                <a:gd name="connsiteY12" fmla="*/ 2860394 h 4803471"/>
                <a:gd name="connsiteX13" fmla="*/ 495356 w 4208002"/>
                <a:gd name="connsiteY13" fmla="*/ 2894277 h 4803471"/>
                <a:gd name="connsiteX14" fmla="*/ 452503 w 4208002"/>
                <a:gd name="connsiteY14" fmla="*/ 3123593 h 4803471"/>
                <a:gd name="connsiteX15" fmla="*/ 352413 w 4208002"/>
                <a:gd name="connsiteY15" fmla="*/ 3432611 h 4803471"/>
                <a:gd name="connsiteX16" fmla="*/ 262777 w 4208002"/>
                <a:gd name="connsiteY16" fmla="*/ 3667859 h 4803471"/>
                <a:gd name="connsiteX17" fmla="*/ 218738 w 4208002"/>
                <a:gd name="connsiteY17" fmla="*/ 3675051 h 4803471"/>
                <a:gd name="connsiteX18" fmla="*/ 100484 w 4208002"/>
                <a:gd name="connsiteY18" fmla="*/ 3554202 h 4803471"/>
                <a:gd name="connsiteX19" fmla="*/ 81207 w 4208002"/>
                <a:gd name="connsiteY19" fmla="*/ 3541004 h 4803471"/>
                <a:gd name="connsiteX20" fmla="*/ 83654 w 4208002"/>
                <a:gd name="connsiteY20" fmla="*/ 3556055 h 4803471"/>
                <a:gd name="connsiteX21" fmla="*/ 179295 w 4208002"/>
                <a:gd name="connsiteY21" fmla="*/ 3695069 h 4803471"/>
                <a:gd name="connsiteX22" fmla="*/ 347668 w 4208002"/>
                <a:gd name="connsiteY22" fmla="*/ 3837122 h 4803471"/>
                <a:gd name="connsiteX23" fmla="*/ 349225 w 4208002"/>
                <a:gd name="connsiteY23" fmla="*/ 3857510 h 4803471"/>
                <a:gd name="connsiteX24" fmla="*/ 300441 w 4208002"/>
                <a:gd name="connsiteY24" fmla="*/ 3943662 h 4803471"/>
                <a:gd name="connsiteX25" fmla="*/ 326242 w 4208002"/>
                <a:gd name="connsiteY25" fmla="*/ 4170309 h 4803471"/>
                <a:gd name="connsiteX26" fmla="*/ 319198 w 4208002"/>
                <a:gd name="connsiteY26" fmla="*/ 4195665 h 4803471"/>
                <a:gd name="connsiteX27" fmla="*/ 101003 w 4208002"/>
                <a:gd name="connsiteY27" fmla="*/ 4421349 h 4803471"/>
                <a:gd name="connsiteX28" fmla="*/ 95961 w 4208002"/>
                <a:gd name="connsiteY28" fmla="*/ 4457085 h 4803471"/>
                <a:gd name="connsiteX29" fmla="*/ 137183 w 4208002"/>
                <a:gd name="connsiteY29" fmla="*/ 4535304 h 4803471"/>
                <a:gd name="connsiteX30" fmla="*/ 146006 w 4208002"/>
                <a:gd name="connsiteY30" fmla="*/ 4568370 h 4803471"/>
                <a:gd name="connsiteX31" fmla="*/ 235123 w 4208002"/>
                <a:gd name="connsiteY31" fmla="*/ 4739635 h 4803471"/>
                <a:gd name="connsiteX32" fmla="*/ 274269 w 4208002"/>
                <a:gd name="connsiteY32" fmla="*/ 4802580 h 4803471"/>
                <a:gd name="connsiteX33" fmla="*/ 298365 w 4208002"/>
                <a:gd name="connsiteY33" fmla="*/ 4803470 h 4803471"/>
                <a:gd name="connsiteX34" fmla="*/ 2716311 w 4208002"/>
                <a:gd name="connsiteY34" fmla="*/ 4803470 h 4803471"/>
                <a:gd name="connsiteX35" fmla="*/ 2743075 w 4208002"/>
                <a:gd name="connsiteY35" fmla="*/ 4802506 h 4803471"/>
                <a:gd name="connsiteX36" fmla="*/ 2804686 w 4208002"/>
                <a:gd name="connsiteY36" fmla="*/ 4776927 h 4803471"/>
                <a:gd name="connsiteX37" fmla="*/ 3052093 w 4208002"/>
                <a:gd name="connsiteY37" fmla="*/ 4636728 h 4803471"/>
                <a:gd name="connsiteX38" fmla="*/ 3244488 w 4208002"/>
                <a:gd name="connsiteY38" fmla="*/ 4509503 h 4803471"/>
                <a:gd name="connsiteX39" fmla="*/ 3285487 w 4208002"/>
                <a:gd name="connsiteY39" fmla="*/ 4453675 h 4803471"/>
                <a:gd name="connsiteX40" fmla="*/ 3295793 w 4208002"/>
                <a:gd name="connsiteY40" fmla="*/ 4390655 h 4803471"/>
                <a:gd name="connsiteX41" fmla="*/ 3275701 w 4208002"/>
                <a:gd name="connsiteY41" fmla="*/ 4103064 h 4803471"/>
                <a:gd name="connsiteX42" fmla="*/ 3290455 w 4208002"/>
                <a:gd name="connsiteY42" fmla="*/ 4056726 h 4803471"/>
                <a:gd name="connsiteX43" fmla="*/ 3480625 w 4208002"/>
                <a:gd name="connsiteY43" fmla="*/ 3702853 h 4803471"/>
                <a:gd name="connsiteX44" fmla="*/ 3506352 w 4208002"/>
                <a:gd name="connsiteY44" fmla="*/ 3379156 h 4803471"/>
                <a:gd name="connsiteX45" fmla="*/ 3517399 w 4208002"/>
                <a:gd name="connsiteY45" fmla="*/ 3347127 h 4803471"/>
                <a:gd name="connsiteX46" fmla="*/ 3645885 w 4208002"/>
                <a:gd name="connsiteY46" fmla="*/ 3182239 h 4803471"/>
                <a:gd name="connsiteX47" fmla="*/ 3899223 w 4208002"/>
                <a:gd name="connsiteY47" fmla="*/ 2657398 h 4803471"/>
                <a:gd name="connsiteX48" fmla="*/ 3993604 w 4208002"/>
                <a:gd name="connsiteY48" fmla="*/ 2193649 h 4803471"/>
                <a:gd name="connsiteX49" fmla="*/ 4023186 w 4208002"/>
                <a:gd name="connsiteY49" fmla="*/ 2135226 h 4803471"/>
                <a:gd name="connsiteX50" fmla="*/ 4199121 w 4208002"/>
                <a:gd name="connsiteY50" fmla="*/ 1915399 h 4803471"/>
                <a:gd name="connsiteX51" fmla="*/ 4200975 w 4208002"/>
                <a:gd name="connsiteY51" fmla="*/ 1873213 h 4803471"/>
                <a:gd name="connsiteX0" fmla="*/ 4200975 w 4208002"/>
                <a:gd name="connsiteY0" fmla="*/ 1873213 h 4803471"/>
                <a:gd name="connsiteX1" fmla="*/ 4036605 w 4208002"/>
                <a:gd name="connsiteY1" fmla="*/ 1470037 h 4803471"/>
                <a:gd name="connsiteX2" fmla="*/ 3942002 w 4208002"/>
                <a:gd name="connsiteY2" fmla="*/ 1022228 h 4803471"/>
                <a:gd name="connsiteX3" fmla="*/ 3759320 w 4208002"/>
                <a:gd name="connsiteY3" fmla="*/ 425397 h 4803471"/>
                <a:gd name="connsiteX4" fmla="*/ 3515694 w 4208002"/>
                <a:gd name="connsiteY4" fmla="*/ 116675 h 4803471"/>
                <a:gd name="connsiteX5" fmla="*/ 3016283 w 4208002"/>
                <a:gd name="connsiteY5" fmla="*/ 12804 h 4803471"/>
                <a:gd name="connsiteX6" fmla="*/ 2699332 w 4208002"/>
                <a:gd name="connsiteY6" fmla="*/ 117491 h 4803471"/>
                <a:gd name="connsiteX7" fmla="*/ 1089519 w 4208002"/>
                <a:gd name="connsiteY7" fmla="*/ 448677 h 4803471"/>
                <a:gd name="connsiteX8" fmla="*/ 540879 w 4208002"/>
                <a:gd name="connsiteY8" fmla="*/ 567301 h 4803471"/>
                <a:gd name="connsiteX9" fmla="*/ 141854 w 4208002"/>
                <a:gd name="connsiteY9" fmla="*/ 2278021 h 4803471"/>
                <a:gd name="connsiteX10" fmla="*/ 0 w 4208002"/>
                <a:gd name="connsiteY10" fmla="*/ 2480520 h 4803471"/>
                <a:gd name="connsiteX11" fmla="*/ 107564 w 4208002"/>
                <a:gd name="connsiteY11" fmla="*/ 2586793 h 4803471"/>
                <a:gd name="connsiteX12" fmla="*/ 482159 w 4208002"/>
                <a:gd name="connsiteY12" fmla="*/ 2860394 h 4803471"/>
                <a:gd name="connsiteX13" fmla="*/ 495356 w 4208002"/>
                <a:gd name="connsiteY13" fmla="*/ 2894277 h 4803471"/>
                <a:gd name="connsiteX14" fmla="*/ 452503 w 4208002"/>
                <a:gd name="connsiteY14" fmla="*/ 3123593 h 4803471"/>
                <a:gd name="connsiteX15" fmla="*/ 352413 w 4208002"/>
                <a:gd name="connsiteY15" fmla="*/ 3432611 h 4803471"/>
                <a:gd name="connsiteX16" fmla="*/ 262777 w 4208002"/>
                <a:gd name="connsiteY16" fmla="*/ 3667859 h 4803471"/>
                <a:gd name="connsiteX17" fmla="*/ 218738 w 4208002"/>
                <a:gd name="connsiteY17" fmla="*/ 3675051 h 4803471"/>
                <a:gd name="connsiteX18" fmla="*/ 100484 w 4208002"/>
                <a:gd name="connsiteY18" fmla="*/ 3554202 h 4803471"/>
                <a:gd name="connsiteX19" fmla="*/ 81207 w 4208002"/>
                <a:gd name="connsiteY19" fmla="*/ 3541004 h 4803471"/>
                <a:gd name="connsiteX20" fmla="*/ 83654 w 4208002"/>
                <a:gd name="connsiteY20" fmla="*/ 3556055 h 4803471"/>
                <a:gd name="connsiteX21" fmla="*/ 179295 w 4208002"/>
                <a:gd name="connsiteY21" fmla="*/ 3695069 h 4803471"/>
                <a:gd name="connsiteX22" fmla="*/ 347668 w 4208002"/>
                <a:gd name="connsiteY22" fmla="*/ 3837122 h 4803471"/>
                <a:gd name="connsiteX23" fmla="*/ 349225 w 4208002"/>
                <a:gd name="connsiteY23" fmla="*/ 3857510 h 4803471"/>
                <a:gd name="connsiteX24" fmla="*/ 300441 w 4208002"/>
                <a:gd name="connsiteY24" fmla="*/ 3943662 h 4803471"/>
                <a:gd name="connsiteX25" fmla="*/ 326242 w 4208002"/>
                <a:gd name="connsiteY25" fmla="*/ 4170309 h 4803471"/>
                <a:gd name="connsiteX26" fmla="*/ 319198 w 4208002"/>
                <a:gd name="connsiteY26" fmla="*/ 4195665 h 4803471"/>
                <a:gd name="connsiteX27" fmla="*/ 101003 w 4208002"/>
                <a:gd name="connsiteY27" fmla="*/ 4421349 h 4803471"/>
                <a:gd name="connsiteX28" fmla="*/ 95961 w 4208002"/>
                <a:gd name="connsiteY28" fmla="*/ 4457085 h 4803471"/>
                <a:gd name="connsiteX29" fmla="*/ 137183 w 4208002"/>
                <a:gd name="connsiteY29" fmla="*/ 4535304 h 4803471"/>
                <a:gd name="connsiteX30" fmla="*/ 146006 w 4208002"/>
                <a:gd name="connsiteY30" fmla="*/ 4568370 h 4803471"/>
                <a:gd name="connsiteX31" fmla="*/ 235123 w 4208002"/>
                <a:gd name="connsiteY31" fmla="*/ 4739635 h 4803471"/>
                <a:gd name="connsiteX32" fmla="*/ 274269 w 4208002"/>
                <a:gd name="connsiteY32" fmla="*/ 4802580 h 4803471"/>
                <a:gd name="connsiteX33" fmla="*/ 298365 w 4208002"/>
                <a:gd name="connsiteY33" fmla="*/ 4803470 h 4803471"/>
                <a:gd name="connsiteX34" fmla="*/ 2716311 w 4208002"/>
                <a:gd name="connsiteY34" fmla="*/ 4803470 h 4803471"/>
                <a:gd name="connsiteX35" fmla="*/ 2743075 w 4208002"/>
                <a:gd name="connsiteY35" fmla="*/ 4802506 h 4803471"/>
                <a:gd name="connsiteX36" fmla="*/ 3052093 w 4208002"/>
                <a:gd name="connsiteY36" fmla="*/ 4636728 h 4803471"/>
                <a:gd name="connsiteX37" fmla="*/ 3244488 w 4208002"/>
                <a:gd name="connsiteY37" fmla="*/ 4509503 h 4803471"/>
                <a:gd name="connsiteX38" fmla="*/ 3285487 w 4208002"/>
                <a:gd name="connsiteY38" fmla="*/ 4453675 h 4803471"/>
                <a:gd name="connsiteX39" fmla="*/ 3295793 w 4208002"/>
                <a:gd name="connsiteY39" fmla="*/ 4390655 h 4803471"/>
                <a:gd name="connsiteX40" fmla="*/ 3275701 w 4208002"/>
                <a:gd name="connsiteY40" fmla="*/ 4103064 h 4803471"/>
                <a:gd name="connsiteX41" fmla="*/ 3290455 w 4208002"/>
                <a:gd name="connsiteY41" fmla="*/ 4056726 h 4803471"/>
                <a:gd name="connsiteX42" fmla="*/ 3480625 w 4208002"/>
                <a:gd name="connsiteY42" fmla="*/ 3702853 h 4803471"/>
                <a:gd name="connsiteX43" fmla="*/ 3506352 w 4208002"/>
                <a:gd name="connsiteY43" fmla="*/ 3379156 h 4803471"/>
                <a:gd name="connsiteX44" fmla="*/ 3517399 w 4208002"/>
                <a:gd name="connsiteY44" fmla="*/ 3347127 h 4803471"/>
                <a:gd name="connsiteX45" fmla="*/ 3645885 w 4208002"/>
                <a:gd name="connsiteY45" fmla="*/ 3182239 h 4803471"/>
                <a:gd name="connsiteX46" fmla="*/ 3899223 w 4208002"/>
                <a:gd name="connsiteY46" fmla="*/ 2657398 h 4803471"/>
                <a:gd name="connsiteX47" fmla="*/ 3993604 w 4208002"/>
                <a:gd name="connsiteY47" fmla="*/ 2193649 h 4803471"/>
                <a:gd name="connsiteX48" fmla="*/ 4023186 w 4208002"/>
                <a:gd name="connsiteY48" fmla="*/ 2135226 h 4803471"/>
                <a:gd name="connsiteX49" fmla="*/ 4199121 w 4208002"/>
                <a:gd name="connsiteY49" fmla="*/ 1915399 h 4803471"/>
                <a:gd name="connsiteX50" fmla="*/ 4200975 w 4208002"/>
                <a:gd name="connsiteY50" fmla="*/ 1873213 h 4803471"/>
                <a:gd name="connsiteX0" fmla="*/ 4200975 w 4208002"/>
                <a:gd name="connsiteY0" fmla="*/ 1873213 h 4815821"/>
                <a:gd name="connsiteX1" fmla="*/ 4036605 w 4208002"/>
                <a:gd name="connsiteY1" fmla="*/ 1470037 h 4815821"/>
                <a:gd name="connsiteX2" fmla="*/ 3942002 w 4208002"/>
                <a:gd name="connsiteY2" fmla="*/ 1022228 h 4815821"/>
                <a:gd name="connsiteX3" fmla="*/ 3759320 w 4208002"/>
                <a:gd name="connsiteY3" fmla="*/ 425397 h 4815821"/>
                <a:gd name="connsiteX4" fmla="*/ 3515694 w 4208002"/>
                <a:gd name="connsiteY4" fmla="*/ 116675 h 4815821"/>
                <a:gd name="connsiteX5" fmla="*/ 3016283 w 4208002"/>
                <a:gd name="connsiteY5" fmla="*/ 12804 h 4815821"/>
                <a:gd name="connsiteX6" fmla="*/ 2699332 w 4208002"/>
                <a:gd name="connsiteY6" fmla="*/ 117491 h 4815821"/>
                <a:gd name="connsiteX7" fmla="*/ 1089519 w 4208002"/>
                <a:gd name="connsiteY7" fmla="*/ 448677 h 4815821"/>
                <a:gd name="connsiteX8" fmla="*/ 540879 w 4208002"/>
                <a:gd name="connsiteY8" fmla="*/ 567301 h 4815821"/>
                <a:gd name="connsiteX9" fmla="*/ 141854 w 4208002"/>
                <a:gd name="connsiteY9" fmla="*/ 2278021 h 4815821"/>
                <a:gd name="connsiteX10" fmla="*/ 0 w 4208002"/>
                <a:gd name="connsiteY10" fmla="*/ 2480520 h 4815821"/>
                <a:gd name="connsiteX11" fmla="*/ 107564 w 4208002"/>
                <a:gd name="connsiteY11" fmla="*/ 2586793 h 4815821"/>
                <a:gd name="connsiteX12" fmla="*/ 482159 w 4208002"/>
                <a:gd name="connsiteY12" fmla="*/ 2860394 h 4815821"/>
                <a:gd name="connsiteX13" fmla="*/ 495356 w 4208002"/>
                <a:gd name="connsiteY13" fmla="*/ 2894277 h 4815821"/>
                <a:gd name="connsiteX14" fmla="*/ 452503 w 4208002"/>
                <a:gd name="connsiteY14" fmla="*/ 3123593 h 4815821"/>
                <a:gd name="connsiteX15" fmla="*/ 352413 w 4208002"/>
                <a:gd name="connsiteY15" fmla="*/ 3432611 h 4815821"/>
                <a:gd name="connsiteX16" fmla="*/ 262777 w 4208002"/>
                <a:gd name="connsiteY16" fmla="*/ 3667859 h 4815821"/>
                <a:gd name="connsiteX17" fmla="*/ 218738 w 4208002"/>
                <a:gd name="connsiteY17" fmla="*/ 3675051 h 4815821"/>
                <a:gd name="connsiteX18" fmla="*/ 100484 w 4208002"/>
                <a:gd name="connsiteY18" fmla="*/ 3554202 h 4815821"/>
                <a:gd name="connsiteX19" fmla="*/ 81207 w 4208002"/>
                <a:gd name="connsiteY19" fmla="*/ 3541004 h 4815821"/>
                <a:gd name="connsiteX20" fmla="*/ 83654 w 4208002"/>
                <a:gd name="connsiteY20" fmla="*/ 3556055 h 4815821"/>
                <a:gd name="connsiteX21" fmla="*/ 179295 w 4208002"/>
                <a:gd name="connsiteY21" fmla="*/ 3695069 h 4815821"/>
                <a:gd name="connsiteX22" fmla="*/ 347668 w 4208002"/>
                <a:gd name="connsiteY22" fmla="*/ 3837122 h 4815821"/>
                <a:gd name="connsiteX23" fmla="*/ 349225 w 4208002"/>
                <a:gd name="connsiteY23" fmla="*/ 3857510 h 4815821"/>
                <a:gd name="connsiteX24" fmla="*/ 300441 w 4208002"/>
                <a:gd name="connsiteY24" fmla="*/ 3943662 h 4815821"/>
                <a:gd name="connsiteX25" fmla="*/ 326242 w 4208002"/>
                <a:gd name="connsiteY25" fmla="*/ 4170309 h 4815821"/>
                <a:gd name="connsiteX26" fmla="*/ 319198 w 4208002"/>
                <a:gd name="connsiteY26" fmla="*/ 4195665 h 4815821"/>
                <a:gd name="connsiteX27" fmla="*/ 101003 w 4208002"/>
                <a:gd name="connsiteY27" fmla="*/ 4421349 h 4815821"/>
                <a:gd name="connsiteX28" fmla="*/ 95961 w 4208002"/>
                <a:gd name="connsiteY28" fmla="*/ 4457085 h 4815821"/>
                <a:gd name="connsiteX29" fmla="*/ 137183 w 4208002"/>
                <a:gd name="connsiteY29" fmla="*/ 4535304 h 4815821"/>
                <a:gd name="connsiteX30" fmla="*/ 146006 w 4208002"/>
                <a:gd name="connsiteY30" fmla="*/ 4568370 h 4815821"/>
                <a:gd name="connsiteX31" fmla="*/ 235123 w 4208002"/>
                <a:gd name="connsiteY31" fmla="*/ 4739635 h 4815821"/>
                <a:gd name="connsiteX32" fmla="*/ 274269 w 4208002"/>
                <a:gd name="connsiteY32" fmla="*/ 4802580 h 4815821"/>
                <a:gd name="connsiteX33" fmla="*/ 298365 w 4208002"/>
                <a:gd name="connsiteY33" fmla="*/ 4803470 h 4815821"/>
                <a:gd name="connsiteX34" fmla="*/ 2716311 w 4208002"/>
                <a:gd name="connsiteY34" fmla="*/ 4803470 h 4815821"/>
                <a:gd name="connsiteX35" fmla="*/ 3052093 w 4208002"/>
                <a:gd name="connsiteY35" fmla="*/ 4636728 h 4815821"/>
                <a:gd name="connsiteX36" fmla="*/ 3244488 w 4208002"/>
                <a:gd name="connsiteY36" fmla="*/ 4509503 h 4815821"/>
                <a:gd name="connsiteX37" fmla="*/ 3285487 w 4208002"/>
                <a:gd name="connsiteY37" fmla="*/ 4453675 h 4815821"/>
                <a:gd name="connsiteX38" fmla="*/ 3295793 w 4208002"/>
                <a:gd name="connsiteY38" fmla="*/ 4390655 h 4815821"/>
                <a:gd name="connsiteX39" fmla="*/ 3275701 w 4208002"/>
                <a:gd name="connsiteY39" fmla="*/ 4103064 h 4815821"/>
                <a:gd name="connsiteX40" fmla="*/ 3290455 w 4208002"/>
                <a:gd name="connsiteY40" fmla="*/ 4056726 h 4815821"/>
                <a:gd name="connsiteX41" fmla="*/ 3480625 w 4208002"/>
                <a:gd name="connsiteY41" fmla="*/ 3702853 h 4815821"/>
                <a:gd name="connsiteX42" fmla="*/ 3506352 w 4208002"/>
                <a:gd name="connsiteY42" fmla="*/ 3379156 h 4815821"/>
                <a:gd name="connsiteX43" fmla="*/ 3517399 w 4208002"/>
                <a:gd name="connsiteY43" fmla="*/ 3347127 h 4815821"/>
                <a:gd name="connsiteX44" fmla="*/ 3645885 w 4208002"/>
                <a:gd name="connsiteY44" fmla="*/ 3182239 h 4815821"/>
                <a:gd name="connsiteX45" fmla="*/ 3899223 w 4208002"/>
                <a:gd name="connsiteY45" fmla="*/ 2657398 h 4815821"/>
                <a:gd name="connsiteX46" fmla="*/ 3993604 w 4208002"/>
                <a:gd name="connsiteY46" fmla="*/ 2193649 h 4815821"/>
                <a:gd name="connsiteX47" fmla="*/ 4023186 w 4208002"/>
                <a:gd name="connsiteY47" fmla="*/ 2135226 h 4815821"/>
                <a:gd name="connsiteX48" fmla="*/ 4199121 w 4208002"/>
                <a:gd name="connsiteY48" fmla="*/ 1915399 h 4815821"/>
                <a:gd name="connsiteX49" fmla="*/ 4200975 w 4208002"/>
                <a:gd name="connsiteY49" fmla="*/ 1873213 h 4815821"/>
                <a:gd name="connsiteX0" fmla="*/ 4200975 w 4208002"/>
                <a:gd name="connsiteY0" fmla="*/ 1873213 h 4815593"/>
                <a:gd name="connsiteX1" fmla="*/ 4036605 w 4208002"/>
                <a:gd name="connsiteY1" fmla="*/ 1470037 h 4815593"/>
                <a:gd name="connsiteX2" fmla="*/ 3942002 w 4208002"/>
                <a:gd name="connsiteY2" fmla="*/ 1022228 h 4815593"/>
                <a:gd name="connsiteX3" fmla="*/ 3759320 w 4208002"/>
                <a:gd name="connsiteY3" fmla="*/ 425397 h 4815593"/>
                <a:gd name="connsiteX4" fmla="*/ 3515694 w 4208002"/>
                <a:gd name="connsiteY4" fmla="*/ 116675 h 4815593"/>
                <a:gd name="connsiteX5" fmla="*/ 3016283 w 4208002"/>
                <a:gd name="connsiteY5" fmla="*/ 12804 h 4815593"/>
                <a:gd name="connsiteX6" fmla="*/ 2699332 w 4208002"/>
                <a:gd name="connsiteY6" fmla="*/ 117491 h 4815593"/>
                <a:gd name="connsiteX7" fmla="*/ 1089519 w 4208002"/>
                <a:gd name="connsiteY7" fmla="*/ 448677 h 4815593"/>
                <a:gd name="connsiteX8" fmla="*/ 540879 w 4208002"/>
                <a:gd name="connsiteY8" fmla="*/ 567301 h 4815593"/>
                <a:gd name="connsiteX9" fmla="*/ 141854 w 4208002"/>
                <a:gd name="connsiteY9" fmla="*/ 2278021 h 4815593"/>
                <a:gd name="connsiteX10" fmla="*/ 0 w 4208002"/>
                <a:gd name="connsiteY10" fmla="*/ 2480520 h 4815593"/>
                <a:gd name="connsiteX11" fmla="*/ 107564 w 4208002"/>
                <a:gd name="connsiteY11" fmla="*/ 2586793 h 4815593"/>
                <a:gd name="connsiteX12" fmla="*/ 482159 w 4208002"/>
                <a:gd name="connsiteY12" fmla="*/ 2860394 h 4815593"/>
                <a:gd name="connsiteX13" fmla="*/ 495356 w 4208002"/>
                <a:gd name="connsiteY13" fmla="*/ 2894277 h 4815593"/>
                <a:gd name="connsiteX14" fmla="*/ 452503 w 4208002"/>
                <a:gd name="connsiteY14" fmla="*/ 3123593 h 4815593"/>
                <a:gd name="connsiteX15" fmla="*/ 352413 w 4208002"/>
                <a:gd name="connsiteY15" fmla="*/ 3432611 h 4815593"/>
                <a:gd name="connsiteX16" fmla="*/ 262777 w 4208002"/>
                <a:gd name="connsiteY16" fmla="*/ 3667859 h 4815593"/>
                <a:gd name="connsiteX17" fmla="*/ 218738 w 4208002"/>
                <a:gd name="connsiteY17" fmla="*/ 3675051 h 4815593"/>
                <a:gd name="connsiteX18" fmla="*/ 100484 w 4208002"/>
                <a:gd name="connsiteY18" fmla="*/ 3554202 h 4815593"/>
                <a:gd name="connsiteX19" fmla="*/ 81207 w 4208002"/>
                <a:gd name="connsiteY19" fmla="*/ 3541004 h 4815593"/>
                <a:gd name="connsiteX20" fmla="*/ 83654 w 4208002"/>
                <a:gd name="connsiteY20" fmla="*/ 3556055 h 4815593"/>
                <a:gd name="connsiteX21" fmla="*/ 179295 w 4208002"/>
                <a:gd name="connsiteY21" fmla="*/ 3695069 h 4815593"/>
                <a:gd name="connsiteX22" fmla="*/ 347668 w 4208002"/>
                <a:gd name="connsiteY22" fmla="*/ 3837122 h 4815593"/>
                <a:gd name="connsiteX23" fmla="*/ 349225 w 4208002"/>
                <a:gd name="connsiteY23" fmla="*/ 3857510 h 4815593"/>
                <a:gd name="connsiteX24" fmla="*/ 300441 w 4208002"/>
                <a:gd name="connsiteY24" fmla="*/ 3943662 h 4815593"/>
                <a:gd name="connsiteX25" fmla="*/ 326242 w 4208002"/>
                <a:gd name="connsiteY25" fmla="*/ 4170309 h 4815593"/>
                <a:gd name="connsiteX26" fmla="*/ 319198 w 4208002"/>
                <a:gd name="connsiteY26" fmla="*/ 4195665 h 4815593"/>
                <a:gd name="connsiteX27" fmla="*/ 101003 w 4208002"/>
                <a:gd name="connsiteY27" fmla="*/ 4421349 h 4815593"/>
                <a:gd name="connsiteX28" fmla="*/ 95961 w 4208002"/>
                <a:gd name="connsiteY28" fmla="*/ 4457085 h 4815593"/>
                <a:gd name="connsiteX29" fmla="*/ 137183 w 4208002"/>
                <a:gd name="connsiteY29" fmla="*/ 4535304 h 4815593"/>
                <a:gd name="connsiteX30" fmla="*/ 146006 w 4208002"/>
                <a:gd name="connsiteY30" fmla="*/ 4568370 h 4815593"/>
                <a:gd name="connsiteX31" fmla="*/ 235123 w 4208002"/>
                <a:gd name="connsiteY31" fmla="*/ 4739635 h 4815593"/>
                <a:gd name="connsiteX32" fmla="*/ 274269 w 4208002"/>
                <a:gd name="connsiteY32" fmla="*/ 4802580 h 4815593"/>
                <a:gd name="connsiteX33" fmla="*/ 298365 w 4208002"/>
                <a:gd name="connsiteY33" fmla="*/ 4803470 h 4815593"/>
                <a:gd name="connsiteX34" fmla="*/ 3052093 w 4208002"/>
                <a:gd name="connsiteY34" fmla="*/ 4636728 h 4815593"/>
                <a:gd name="connsiteX35" fmla="*/ 3244488 w 4208002"/>
                <a:gd name="connsiteY35" fmla="*/ 4509503 h 4815593"/>
                <a:gd name="connsiteX36" fmla="*/ 3285487 w 4208002"/>
                <a:gd name="connsiteY36" fmla="*/ 4453675 h 4815593"/>
                <a:gd name="connsiteX37" fmla="*/ 3295793 w 4208002"/>
                <a:gd name="connsiteY37" fmla="*/ 4390655 h 4815593"/>
                <a:gd name="connsiteX38" fmla="*/ 3275701 w 4208002"/>
                <a:gd name="connsiteY38" fmla="*/ 4103064 h 4815593"/>
                <a:gd name="connsiteX39" fmla="*/ 3290455 w 4208002"/>
                <a:gd name="connsiteY39" fmla="*/ 4056726 h 4815593"/>
                <a:gd name="connsiteX40" fmla="*/ 3480625 w 4208002"/>
                <a:gd name="connsiteY40" fmla="*/ 3702853 h 4815593"/>
                <a:gd name="connsiteX41" fmla="*/ 3506352 w 4208002"/>
                <a:gd name="connsiteY41" fmla="*/ 3379156 h 4815593"/>
                <a:gd name="connsiteX42" fmla="*/ 3517399 w 4208002"/>
                <a:gd name="connsiteY42" fmla="*/ 3347127 h 4815593"/>
                <a:gd name="connsiteX43" fmla="*/ 3645885 w 4208002"/>
                <a:gd name="connsiteY43" fmla="*/ 3182239 h 4815593"/>
                <a:gd name="connsiteX44" fmla="*/ 3899223 w 4208002"/>
                <a:gd name="connsiteY44" fmla="*/ 2657398 h 4815593"/>
                <a:gd name="connsiteX45" fmla="*/ 3993604 w 4208002"/>
                <a:gd name="connsiteY45" fmla="*/ 2193649 h 4815593"/>
                <a:gd name="connsiteX46" fmla="*/ 4023186 w 4208002"/>
                <a:gd name="connsiteY46" fmla="*/ 2135226 h 4815593"/>
                <a:gd name="connsiteX47" fmla="*/ 4199121 w 4208002"/>
                <a:gd name="connsiteY47" fmla="*/ 1915399 h 4815593"/>
                <a:gd name="connsiteX48" fmla="*/ 4200975 w 4208002"/>
                <a:gd name="connsiteY48" fmla="*/ 1873213 h 4815593"/>
                <a:gd name="connsiteX0" fmla="*/ 4200975 w 4208002"/>
                <a:gd name="connsiteY0" fmla="*/ 1873213 h 4854383"/>
                <a:gd name="connsiteX1" fmla="*/ 4036605 w 4208002"/>
                <a:gd name="connsiteY1" fmla="*/ 1470037 h 4854383"/>
                <a:gd name="connsiteX2" fmla="*/ 3942002 w 4208002"/>
                <a:gd name="connsiteY2" fmla="*/ 1022228 h 4854383"/>
                <a:gd name="connsiteX3" fmla="*/ 3759320 w 4208002"/>
                <a:gd name="connsiteY3" fmla="*/ 425397 h 4854383"/>
                <a:gd name="connsiteX4" fmla="*/ 3515694 w 4208002"/>
                <a:gd name="connsiteY4" fmla="*/ 116675 h 4854383"/>
                <a:gd name="connsiteX5" fmla="*/ 3016283 w 4208002"/>
                <a:gd name="connsiteY5" fmla="*/ 12804 h 4854383"/>
                <a:gd name="connsiteX6" fmla="*/ 2699332 w 4208002"/>
                <a:gd name="connsiteY6" fmla="*/ 117491 h 4854383"/>
                <a:gd name="connsiteX7" fmla="*/ 1089519 w 4208002"/>
                <a:gd name="connsiteY7" fmla="*/ 448677 h 4854383"/>
                <a:gd name="connsiteX8" fmla="*/ 540879 w 4208002"/>
                <a:gd name="connsiteY8" fmla="*/ 567301 h 4854383"/>
                <a:gd name="connsiteX9" fmla="*/ 141854 w 4208002"/>
                <a:gd name="connsiteY9" fmla="*/ 2278021 h 4854383"/>
                <a:gd name="connsiteX10" fmla="*/ 0 w 4208002"/>
                <a:gd name="connsiteY10" fmla="*/ 2480520 h 4854383"/>
                <a:gd name="connsiteX11" fmla="*/ 107564 w 4208002"/>
                <a:gd name="connsiteY11" fmla="*/ 2586793 h 4854383"/>
                <a:gd name="connsiteX12" fmla="*/ 482159 w 4208002"/>
                <a:gd name="connsiteY12" fmla="*/ 2860394 h 4854383"/>
                <a:gd name="connsiteX13" fmla="*/ 495356 w 4208002"/>
                <a:gd name="connsiteY13" fmla="*/ 2894277 h 4854383"/>
                <a:gd name="connsiteX14" fmla="*/ 452503 w 4208002"/>
                <a:gd name="connsiteY14" fmla="*/ 3123593 h 4854383"/>
                <a:gd name="connsiteX15" fmla="*/ 352413 w 4208002"/>
                <a:gd name="connsiteY15" fmla="*/ 3432611 h 4854383"/>
                <a:gd name="connsiteX16" fmla="*/ 262777 w 4208002"/>
                <a:gd name="connsiteY16" fmla="*/ 3667859 h 4854383"/>
                <a:gd name="connsiteX17" fmla="*/ 218738 w 4208002"/>
                <a:gd name="connsiteY17" fmla="*/ 3675051 h 4854383"/>
                <a:gd name="connsiteX18" fmla="*/ 100484 w 4208002"/>
                <a:gd name="connsiteY18" fmla="*/ 3554202 h 4854383"/>
                <a:gd name="connsiteX19" fmla="*/ 81207 w 4208002"/>
                <a:gd name="connsiteY19" fmla="*/ 3541004 h 4854383"/>
                <a:gd name="connsiteX20" fmla="*/ 83654 w 4208002"/>
                <a:gd name="connsiteY20" fmla="*/ 3556055 h 4854383"/>
                <a:gd name="connsiteX21" fmla="*/ 179295 w 4208002"/>
                <a:gd name="connsiteY21" fmla="*/ 3695069 h 4854383"/>
                <a:gd name="connsiteX22" fmla="*/ 347668 w 4208002"/>
                <a:gd name="connsiteY22" fmla="*/ 3837122 h 4854383"/>
                <a:gd name="connsiteX23" fmla="*/ 349225 w 4208002"/>
                <a:gd name="connsiteY23" fmla="*/ 3857510 h 4854383"/>
                <a:gd name="connsiteX24" fmla="*/ 300441 w 4208002"/>
                <a:gd name="connsiteY24" fmla="*/ 3943662 h 4854383"/>
                <a:gd name="connsiteX25" fmla="*/ 326242 w 4208002"/>
                <a:gd name="connsiteY25" fmla="*/ 4170309 h 4854383"/>
                <a:gd name="connsiteX26" fmla="*/ 319198 w 4208002"/>
                <a:gd name="connsiteY26" fmla="*/ 4195665 h 4854383"/>
                <a:gd name="connsiteX27" fmla="*/ 101003 w 4208002"/>
                <a:gd name="connsiteY27" fmla="*/ 4421349 h 4854383"/>
                <a:gd name="connsiteX28" fmla="*/ 95961 w 4208002"/>
                <a:gd name="connsiteY28" fmla="*/ 4457085 h 4854383"/>
                <a:gd name="connsiteX29" fmla="*/ 137183 w 4208002"/>
                <a:gd name="connsiteY29" fmla="*/ 4535304 h 4854383"/>
                <a:gd name="connsiteX30" fmla="*/ 146006 w 4208002"/>
                <a:gd name="connsiteY30" fmla="*/ 4568370 h 4854383"/>
                <a:gd name="connsiteX31" fmla="*/ 235123 w 4208002"/>
                <a:gd name="connsiteY31" fmla="*/ 4739635 h 4854383"/>
                <a:gd name="connsiteX32" fmla="*/ 274269 w 4208002"/>
                <a:gd name="connsiteY32" fmla="*/ 4802580 h 4854383"/>
                <a:gd name="connsiteX33" fmla="*/ 298365 w 4208002"/>
                <a:gd name="connsiteY33" fmla="*/ 4803470 h 4854383"/>
                <a:gd name="connsiteX34" fmla="*/ 3204449 w 4208002"/>
                <a:gd name="connsiteY34" fmla="*/ 4854383 h 4854383"/>
                <a:gd name="connsiteX35" fmla="*/ 3244488 w 4208002"/>
                <a:gd name="connsiteY35" fmla="*/ 4509503 h 4854383"/>
                <a:gd name="connsiteX36" fmla="*/ 3285487 w 4208002"/>
                <a:gd name="connsiteY36" fmla="*/ 4453675 h 4854383"/>
                <a:gd name="connsiteX37" fmla="*/ 3295793 w 4208002"/>
                <a:gd name="connsiteY37" fmla="*/ 4390655 h 4854383"/>
                <a:gd name="connsiteX38" fmla="*/ 3275701 w 4208002"/>
                <a:gd name="connsiteY38" fmla="*/ 4103064 h 4854383"/>
                <a:gd name="connsiteX39" fmla="*/ 3290455 w 4208002"/>
                <a:gd name="connsiteY39" fmla="*/ 4056726 h 4854383"/>
                <a:gd name="connsiteX40" fmla="*/ 3480625 w 4208002"/>
                <a:gd name="connsiteY40" fmla="*/ 3702853 h 4854383"/>
                <a:gd name="connsiteX41" fmla="*/ 3506352 w 4208002"/>
                <a:gd name="connsiteY41" fmla="*/ 3379156 h 4854383"/>
                <a:gd name="connsiteX42" fmla="*/ 3517399 w 4208002"/>
                <a:gd name="connsiteY42" fmla="*/ 3347127 h 4854383"/>
                <a:gd name="connsiteX43" fmla="*/ 3645885 w 4208002"/>
                <a:gd name="connsiteY43" fmla="*/ 3182239 h 4854383"/>
                <a:gd name="connsiteX44" fmla="*/ 3899223 w 4208002"/>
                <a:gd name="connsiteY44" fmla="*/ 2657398 h 4854383"/>
                <a:gd name="connsiteX45" fmla="*/ 3993604 w 4208002"/>
                <a:gd name="connsiteY45" fmla="*/ 2193649 h 4854383"/>
                <a:gd name="connsiteX46" fmla="*/ 4023186 w 4208002"/>
                <a:gd name="connsiteY46" fmla="*/ 2135226 h 4854383"/>
                <a:gd name="connsiteX47" fmla="*/ 4199121 w 4208002"/>
                <a:gd name="connsiteY47" fmla="*/ 1915399 h 4854383"/>
                <a:gd name="connsiteX48" fmla="*/ 4200975 w 4208002"/>
                <a:gd name="connsiteY48" fmla="*/ 1873213 h 4854383"/>
                <a:gd name="connsiteX0" fmla="*/ 4200975 w 4208002"/>
                <a:gd name="connsiteY0" fmla="*/ 1873213 h 4854383"/>
                <a:gd name="connsiteX1" fmla="*/ 4036605 w 4208002"/>
                <a:gd name="connsiteY1" fmla="*/ 1470037 h 4854383"/>
                <a:gd name="connsiteX2" fmla="*/ 3942002 w 4208002"/>
                <a:gd name="connsiteY2" fmla="*/ 1022228 h 4854383"/>
                <a:gd name="connsiteX3" fmla="*/ 3759320 w 4208002"/>
                <a:gd name="connsiteY3" fmla="*/ 425397 h 4854383"/>
                <a:gd name="connsiteX4" fmla="*/ 3515694 w 4208002"/>
                <a:gd name="connsiteY4" fmla="*/ 116675 h 4854383"/>
                <a:gd name="connsiteX5" fmla="*/ 3016283 w 4208002"/>
                <a:gd name="connsiteY5" fmla="*/ 12804 h 4854383"/>
                <a:gd name="connsiteX6" fmla="*/ 2699332 w 4208002"/>
                <a:gd name="connsiteY6" fmla="*/ 117491 h 4854383"/>
                <a:gd name="connsiteX7" fmla="*/ 1089519 w 4208002"/>
                <a:gd name="connsiteY7" fmla="*/ 448677 h 4854383"/>
                <a:gd name="connsiteX8" fmla="*/ 540879 w 4208002"/>
                <a:gd name="connsiteY8" fmla="*/ 567301 h 4854383"/>
                <a:gd name="connsiteX9" fmla="*/ 141854 w 4208002"/>
                <a:gd name="connsiteY9" fmla="*/ 2278021 h 4854383"/>
                <a:gd name="connsiteX10" fmla="*/ 0 w 4208002"/>
                <a:gd name="connsiteY10" fmla="*/ 2480520 h 4854383"/>
                <a:gd name="connsiteX11" fmla="*/ 107564 w 4208002"/>
                <a:gd name="connsiteY11" fmla="*/ 2586793 h 4854383"/>
                <a:gd name="connsiteX12" fmla="*/ 482159 w 4208002"/>
                <a:gd name="connsiteY12" fmla="*/ 2860394 h 4854383"/>
                <a:gd name="connsiteX13" fmla="*/ 495356 w 4208002"/>
                <a:gd name="connsiteY13" fmla="*/ 2894277 h 4854383"/>
                <a:gd name="connsiteX14" fmla="*/ 452503 w 4208002"/>
                <a:gd name="connsiteY14" fmla="*/ 3123593 h 4854383"/>
                <a:gd name="connsiteX15" fmla="*/ 352413 w 4208002"/>
                <a:gd name="connsiteY15" fmla="*/ 3432611 h 4854383"/>
                <a:gd name="connsiteX16" fmla="*/ 262777 w 4208002"/>
                <a:gd name="connsiteY16" fmla="*/ 3667859 h 4854383"/>
                <a:gd name="connsiteX17" fmla="*/ 218738 w 4208002"/>
                <a:gd name="connsiteY17" fmla="*/ 3675051 h 4854383"/>
                <a:gd name="connsiteX18" fmla="*/ 100484 w 4208002"/>
                <a:gd name="connsiteY18" fmla="*/ 3554202 h 4854383"/>
                <a:gd name="connsiteX19" fmla="*/ 81207 w 4208002"/>
                <a:gd name="connsiteY19" fmla="*/ 3541004 h 4854383"/>
                <a:gd name="connsiteX20" fmla="*/ 83654 w 4208002"/>
                <a:gd name="connsiteY20" fmla="*/ 3556055 h 4854383"/>
                <a:gd name="connsiteX21" fmla="*/ 179295 w 4208002"/>
                <a:gd name="connsiteY21" fmla="*/ 3695069 h 4854383"/>
                <a:gd name="connsiteX22" fmla="*/ 347668 w 4208002"/>
                <a:gd name="connsiteY22" fmla="*/ 3837122 h 4854383"/>
                <a:gd name="connsiteX23" fmla="*/ 349225 w 4208002"/>
                <a:gd name="connsiteY23" fmla="*/ 3857510 h 4854383"/>
                <a:gd name="connsiteX24" fmla="*/ 300441 w 4208002"/>
                <a:gd name="connsiteY24" fmla="*/ 3943662 h 4854383"/>
                <a:gd name="connsiteX25" fmla="*/ 326242 w 4208002"/>
                <a:gd name="connsiteY25" fmla="*/ 4170309 h 4854383"/>
                <a:gd name="connsiteX26" fmla="*/ 319198 w 4208002"/>
                <a:gd name="connsiteY26" fmla="*/ 4195665 h 4854383"/>
                <a:gd name="connsiteX27" fmla="*/ 101003 w 4208002"/>
                <a:gd name="connsiteY27" fmla="*/ 4421349 h 4854383"/>
                <a:gd name="connsiteX28" fmla="*/ 95961 w 4208002"/>
                <a:gd name="connsiteY28" fmla="*/ 4457085 h 4854383"/>
                <a:gd name="connsiteX29" fmla="*/ 137183 w 4208002"/>
                <a:gd name="connsiteY29" fmla="*/ 4535304 h 4854383"/>
                <a:gd name="connsiteX30" fmla="*/ 146006 w 4208002"/>
                <a:gd name="connsiteY30" fmla="*/ 4568370 h 4854383"/>
                <a:gd name="connsiteX31" fmla="*/ 235123 w 4208002"/>
                <a:gd name="connsiteY31" fmla="*/ 4739635 h 4854383"/>
                <a:gd name="connsiteX32" fmla="*/ 274269 w 4208002"/>
                <a:gd name="connsiteY32" fmla="*/ 4802580 h 4854383"/>
                <a:gd name="connsiteX33" fmla="*/ 298365 w 4208002"/>
                <a:gd name="connsiteY33" fmla="*/ 4803470 h 4854383"/>
                <a:gd name="connsiteX34" fmla="*/ 3204449 w 4208002"/>
                <a:gd name="connsiteY34" fmla="*/ 4854383 h 4854383"/>
                <a:gd name="connsiteX35" fmla="*/ 3244488 w 4208002"/>
                <a:gd name="connsiteY35" fmla="*/ 4509503 h 4854383"/>
                <a:gd name="connsiteX36" fmla="*/ 3285487 w 4208002"/>
                <a:gd name="connsiteY36" fmla="*/ 4453675 h 4854383"/>
                <a:gd name="connsiteX37" fmla="*/ 3295793 w 4208002"/>
                <a:gd name="connsiteY37" fmla="*/ 4390655 h 4854383"/>
                <a:gd name="connsiteX38" fmla="*/ 3275701 w 4208002"/>
                <a:gd name="connsiteY38" fmla="*/ 4103064 h 4854383"/>
                <a:gd name="connsiteX39" fmla="*/ 3290455 w 4208002"/>
                <a:gd name="connsiteY39" fmla="*/ 4056726 h 4854383"/>
                <a:gd name="connsiteX40" fmla="*/ 3480625 w 4208002"/>
                <a:gd name="connsiteY40" fmla="*/ 3702853 h 4854383"/>
                <a:gd name="connsiteX41" fmla="*/ 3506352 w 4208002"/>
                <a:gd name="connsiteY41" fmla="*/ 3379156 h 4854383"/>
                <a:gd name="connsiteX42" fmla="*/ 3517399 w 4208002"/>
                <a:gd name="connsiteY42" fmla="*/ 3347127 h 4854383"/>
                <a:gd name="connsiteX43" fmla="*/ 3645885 w 4208002"/>
                <a:gd name="connsiteY43" fmla="*/ 3182239 h 4854383"/>
                <a:gd name="connsiteX44" fmla="*/ 3899223 w 4208002"/>
                <a:gd name="connsiteY44" fmla="*/ 2657398 h 4854383"/>
                <a:gd name="connsiteX45" fmla="*/ 3993604 w 4208002"/>
                <a:gd name="connsiteY45" fmla="*/ 2193649 h 4854383"/>
                <a:gd name="connsiteX46" fmla="*/ 4023186 w 4208002"/>
                <a:gd name="connsiteY46" fmla="*/ 2135226 h 4854383"/>
                <a:gd name="connsiteX47" fmla="*/ 4199121 w 4208002"/>
                <a:gd name="connsiteY47" fmla="*/ 1915399 h 4854383"/>
                <a:gd name="connsiteX48" fmla="*/ 4200975 w 4208002"/>
                <a:gd name="connsiteY48" fmla="*/ 1873213 h 4854383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298365 w 4208002"/>
                <a:gd name="connsiteY33" fmla="*/ 4803470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235123 w 4208002"/>
                <a:gd name="connsiteY31" fmla="*/ 4739635 h 4876147"/>
                <a:gd name="connsiteX32" fmla="*/ 274269 w 4208002"/>
                <a:gd name="connsiteY32" fmla="*/ 4802580 h 4876147"/>
                <a:gd name="connsiteX33" fmla="*/ 146005 w 4208002"/>
                <a:gd name="connsiteY33" fmla="*/ 4803469 h 4876147"/>
                <a:gd name="connsiteX34" fmla="*/ 3378572 w 4208002"/>
                <a:gd name="connsiteY34" fmla="*/ 4876147 h 4876147"/>
                <a:gd name="connsiteX35" fmla="*/ 3244488 w 4208002"/>
                <a:gd name="connsiteY35" fmla="*/ 4509503 h 4876147"/>
                <a:gd name="connsiteX36" fmla="*/ 3285487 w 4208002"/>
                <a:gd name="connsiteY36" fmla="*/ 4453675 h 4876147"/>
                <a:gd name="connsiteX37" fmla="*/ 3295793 w 4208002"/>
                <a:gd name="connsiteY37" fmla="*/ 4390655 h 4876147"/>
                <a:gd name="connsiteX38" fmla="*/ 3275701 w 4208002"/>
                <a:gd name="connsiteY38" fmla="*/ 4103064 h 4876147"/>
                <a:gd name="connsiteX39" fmla="*/ 3290455 w 4208002"/>
                <a:gd name="connsiteY39" fmla="*/ 4056726 h 4876147"/>
                <a:gd name="connsiteX40" fmla="*/ 3480625 w 4208002"/>
                <a:gd name="connsiteY40" fmla="*/ 3702853 h 4876147"/>
                <a:gd name="connsiteX41" fmla="*/ 3506352 w 4208002"/>
                <a:gd name="connsiteY41" fmla="*/ 3379156 h 4876147"/>
                <a:gd name="connsiteX42" fmla="*/ 3517399 w 4208002"/>
                <a:gd name="connsiteY42" fmla="*/ 3347127 h 4876147"/>
                <a:gd name="connsiteX43" fmla="*/ 3645885 w 4208002"/>
                <a:gd name="connsiteY43" fmla="*/ 3182239 h 4876147"/>
                <a:gd name="connsiteX44" fmla="*/ 3899223 w 4208002"/>
                <a:gd name="connsiteY44" fmla="*/ 2657398 h 4876147"/>
                <a:gd name="connsiteX45" fmla="*/ 3993604 w 4208002"/>
                <a:gd name="connsiteY45" fmla="*/ 2193649 h 4876147"/>
                <a:gd name="connsiteX46" fmla="*/ 4023186 w 4208002"/>
                <a:gd name="connsiteY46" fmla="*/ 2135226 h 4876147"/>
                <a:gd name="connsiteX47" fmla="*/ 4199121 w 4208002"/>
                <a:gd name="connsiteY47" fmla="*/ 1915399 h 4876147"/>
                <a:gd name="connsiteX48" fmla="*/ 4200975 w 4208002"/>
                <a:gd name="connsiteY48" fmla="*/ 1873213 h 4876147"/>
                <a:gd name="connsiteX0" fmla="*/ 4266763 w 4273790"/>
                <a:gd name="connsiteY0" fmla="*/ 1873213 h 4876147"/>
                <a:gd name="connsiteX1" fmla="*/ 4102393 w 4273790"/>
                <a:gd name="connsiteY1" fmla="*/ 1470037 h 4876147"/>
                <a:gd name="connsiteX2" fmla="*/ 4007790 w 4273790"/>
                <a:gd name="connsiteY2" fmla="*/ 1022228 h 4876147"/>
                <a:gd name="connsiteX3" fmla="*/ 3825108 w 4273790"/>
                <a:gd name="connsiteY3" fmla="*/ 425397 h 4876147"/>
                <a:gd name="connsiteX4" fmla="*/ 3581482 w 4273790"/>
                <a:gd name="connsiteY4" fmla="*/ 116675 h 4876147"/>
                <a:gd name="connsiteX5" fmla="*/ 3082071 w 4273790"/>
                <a:gd name="connsiteY5" fmla="*/ 12804 h 4876147"/>
                <a:gd name="connsiteX6" fmla="*/ 2765120 w 4273790"/>
                <a:gd name="connsiteY6" fmla="*/ 117491 h 4876147"/>
                <a:gd name="connsiteX7" fmla="*/ 1155307 w 4273790"/>
                <a:gd name="connsiteY7" fmla="*/ 448677 h 4876147"/>
                <a:gd name="connsiteX8" fmla="*/ 606667 w 4273790"/>
                <a:gd name="connsiteY8" fmla="*/ 567301 h 4876147"/>
                <a:gd name="connsiteX9" fmla="*/ 207642 w 4273790"/>
                <a:gd name="connsiteY9" fmla="*/ 2278021 h 4876147"/>
                <a:gd name="connsiteX10" fmla="*/ 65788 w 4273790"/>
                <a:gd name="connsiteY10" fmla="*/ 2480520 h 4876147"/>
                <a:gd name="connsiteX11" fmla="*/ 173352 w 4273790"/>
                <a:gd name="connsiteY11" fmla="*/ 2586793 h 4876147"/>
                <a:gd name="connsiteX12" fmla="*/ 547947 w 4273790"/>
                <a:gd name="connsiteY12" fmla="*/ 2860394 h 4876147"/>
                <a:gd name="connsiteX13" fmla="*/ 561144 w 4273790"/>
                <a:gd name="connsiteY13" fmla="*/ 2894277 h 4876147"/>
                <a:gd name="connsiteX14" fmla="*/ 518291 w 4273790"/>
                <a:gd name="connsiteY14" fmla="*/ 3123593 h 4876147"/>
                <a:gd name="connsiteX15" fmla="*/ 418201 w 4273790"/>
                <a:gd name="connsiteY15" fmla="*/ 3432611 h 4876147"/>
                <a:gd name="connsiteX16" fmla="*/ 328565 w 4273790"/>
                <a:gd name="connsiteY16" fmla="*/ 3667859 h 4876147"/>
                <a:gd name="connsiteX17" fmla="*/ 284526 w 4273790"/>
                <a:gd name="connsiteY17" fmla="*/ 3675051 h 4876147"/>
                <a:gd name="connsiteX18" fmla="*/ 166272 w 4273790"/>
                <a:gd name="connsiteY18" fmla="*/ 3554202 h 4876147"/>
                <a:gd name="connsiteX19" fmla="*/ 146995 w 4273790"/>
                <a:gd name="connsiteY19" fmla="*/ 3541004 h 4876147"/>
                <a:gd name="connsiteX20" fmla="*/ 149442 w 4273790"/>
                <a:gd name="connsiteY20" fmla="*/ 3556055 h 4876147"/>
                <a:gd name="connsiteX21" fmla="*/ 245083 w 4273790"/>
                <a:gd name="connsiteY21" fmla="*/ 3695069 h 4876147"/>
                <a:gd name="connsiteX22" fmla="*/ 413456 w 4273790"/>
                <a:gd name="connsiteY22" fmla="*/ 3837122 h 4876147"/>
                <a:gd name="connsiteX23" fmla="*/ 415013 w 4273790"/>
                <a:gd name="connsiteY23" fmla="*/ 3857510 h 4876147"/>
                <a:gd name="connsiteX24" fmla="*/ 366229 w 4273790"/>
                <a:gd name="connsiteY24" fmla="*/ 3943662 h 4876147"/>
                <a:gd name="connsiteX25" fmla="*/ 392030 w 4273790"/>
                <a:gd name="connsiteY25" fmla="*/ 4170309 h 4876147"/>
                <a:gd name="connsiteX26" fmla="*/ 384986 w 4273790"/>
                <a:gd name="connsiteY26" fmla="*/ 4195665 h 4876147"/>
                <a:gd name="connsiteX27" fmla="*/ 166791 w 4273790"/>
                <a:gd name="connsiteY27" fmla="*/ 4421349 h 4876147"/>
                <a:gd name="connsiteX28" fmla="*/ 161749 w 4273790"/>
                <a:gd name="connsiteY28" fmla="*/ 4457085 h 4876147"/>
                <a:gd name="connsiteX29" fmla="*/ 202971 w 4273790"/>
                <a:gd name="connsiteY29" fmla="*/ 4535304 h 4876147"/>
                <a:gd name="connsiteX30" fmla="*/ 211794 w 4273790"/>
                <a:gd name="connsiteY30" fmla="*/ 4568370 h 4876147"/>
                <a:gd name="connsiteX31" fmla="*/ 300911 w 4273790"/>
                <a:gd name="connsiteY31" fmla="*/ 4739635 h 4876147"/>
                <a:gd name="connsiteX32" fmla="*/ 211793 w 4273790"/>
                <a:gd name="connsiteY32" fmla="*/ 4803469 h 4876147"/>
                <a:gd name="connsiteX33" fmla="*/ 3444360 w 4273790"/>
                <a:gd name="connsiteY33" fmla="*/ 4876147 h 4876147"/>
                <a:gd name="connsiteX34" fmla="*/ 3310276 w 4273790"/>
                <a:gd name="connsiteY34" fmla="*/ 4509503 h 4876147"/>
                <a:gd name="connsiteX35" fmla="*/ 3351275 w 4273790"/>
                <a:gd name="connsiteY35" fmla="*/ 4453675 h 4876147"/>
                <a:gd name="connsiteX36" fmla="*/ 3361581 w 4273790"/>
                <a:gd name="connsiteY36" fmla="*/ 4390655 h 4876147"/>
                <a:gd name="connsiteX37" fmla="*/ 3341489 w 4273790"/>
                <a:gd name="connsiteY37" fmla="*/ 4103064 h 4876147"/>
                <a:gd name="connsiteX38" fmla="*/ 3356243 w 4273790"/>
                <a:gd name="connsiteY38" fmla="*/ 4056726 h 4876147"/>
                <a:gd name="connsiteX39" fmla="*/ 3546413 w 4273790"/>
                <a:gd name="connsiteY39" fmla="*/ 3702853 h 4876147"/>
                <a:gd name="connsiteX40" fmla="*/ 3572140 w 4273790"/>
                <a:gd name="connsiteY40" fmla="*/ 3379156 h 4876147"/>
                <a:gd name="connsiteX41" fmla="*/ 3583187 w 4273790"/>
                <a:gd name="connsiteY41" fmla="*/ 3347127 h 4876147"/>
                <a:gd name="connsiteX42" fmla="*/ 3711673 w 4273790"/>
                <a:gd name="connsiteY42" fmla="*/ 3182239 h 4876147"/>
                <a:gd name="connsiteX43" fmla="*/ 3965011 w 4273790"/>
                <a:gd name="connsiteY43" fmla="*/ 2657398 h 4876147"/>
                <a:gd name="connsiteX44" fmla="*/ 4059392 w 4273790"/>
                <a:gd name="connsiteY44" fmla="*/ 2193649 h 4876147"/>
                <a:gd name="connsiteX45" fmla="*/ 4088974 w 4273790"/>
                <a:gd name="connsiteY45" fmla="*/ 2135226 h 4876147"/>
                <a:gd name="connsiteX46" fmla="*/ 4264909 w 4273790"/>
                <a:gd name="connsiteY46" fmla="*/ 1915399 h 4876147"/>
                <a:gd name="connsiteX47" fmla="*/ 4266763 w 4273790"/>
                <a:gd name="connsiteY47" fmla="*/ 1873213 h 4876147"/>
                <a:gd name="connsiteX0" fmla="*/ 4294093 w 4301120"/>
                <a:gd name="connsiteY0" fmla="*/ 1873213 h 4876147"/>
                <a:gd name="connsiteX1" fmla="*/ 4129723 w 4301120"/>
                <a:gd name="connsiteY1" fmla="*/ 1470037 h 4876147"/>
                <a:gd name="connsiteX2" fmla="*/ 4035120 w 4301120"/>
                <a:gd name="connsiteY2" fmla="*/ 1022228 h 4876147"/>
                <a:gd name="connsiteX3" fmla="*/ 3852438 w 4301120"/>
                <a:gd name="connsiteY3" fmla="*/ 425397 h 4876147"/>
                <a:gd name="connsiteX4" fmla="*/ 3608812 w 4301120"/>
                <a:gd name="connsiteY4" fmla="*/ 116675 h 4876147"/>
                <a:gd name="connsiteX5" fmla="*/ 3109401 w 4301120"/>
                <a:gd name="connsiteY5" fmla="*/ 12804 h 4876147"/>
                <a:gd name="connsiteX6" fmla="*/ 2792450 w 4301120"/>
                <a:gd name="connsiteY6" fmla="*/ 117491 h 4876147"/>
                <a:gd name="connsiteX7" fmla="*/ 1182637 w 4301120"/>
                <a:gd name="connsiteY7" fmla="*/ 448677 h 4876147"/>
                <a:gd name="connsiteX8" fmla="*/ 633997 w 4301120"/>
                <a:gd name="connsiteY8" fmla="*/ 567301 h 4876147"/>
                <a:gd name="connsiteX9" fmla="*/ 234972 w 4301120"/>
                <a:gd name="connsiteY9" fmla="*/ 2278021 h 4876147"/>
                <a:gd name="connsiteX10" fmla="*/ 93118 w 4301120"/>
                <a:gd name="connsiteY10" fmla="*/ 2480520 h 4876147"/>
                <a:gd name="connsiteX11" fmla="*/ 200682 w 4301120"/>
                <a:gd name="connsiteY11" fmla="*/ 2586793 h 4876147"/>
                <a:gd name="connsiteX12" fmla="*/ 575277 w 4301120"/>
                <a:gd name="connsiteY12" fmla="*/ 2860394 h 4876147"/>
                <a:gd name="connsiteX13" fmla="*/ 588474 w 4301120"/>
                <a:gd name="connsiteY13" fmla="*/ 2894277 h 4876147"/>
                <a:gd name="connsiteX14" fmla="*/ 545621 w 4301120"/>
                <a:gd name="connsiteY14" fmla="*/ 3123593 h 4876147"/>
                <a:gd name="connsiteX15" fmla="*/ 445531 w 4301120"/>
                <a:gd name="connsiteY15" fmla="*/ 3432611 h 4876147"/>
                <a:gd name="connsiteX16" fmla="*/ 355895 w 4301120"/>
                <a:gd name="connsiteY16" fmla="*/ 3667859 h 4876147"/>
                <a:gd name="connsiteX17" fmla="*/ 311856 w 4301120"/>
                <a:gd name="connsiteY17" fmla="*/ 3675051 h 4876147"/>
                <a:gd name="connsiteX18" fmla="*/ 193602 w 4301120"/>
                <a:gd name="connsiteY18" fmla="*/ 3554202 h 4876147"/>
                <a:gd name="connsiteX19" fmla="*/ 174325 w 4301120"/>
                <a:gd name="connsiteY19" fmla="*/ 3541004 h 4876147"/>
                <a:gd name="connsiteX20" fmla="*/ 176772 w 4301120"/>
                <a:gd name="connsiteY20" fmla="*/ 3556055 h 4876147"/>
                <a:gd name="connsiteX21" fmla="*/ 272413 w 4301120"/>
                <a:gd name="connsiteY21" fmla="*/ 3695069 h 4876147"/>
                <a:gd name="connsiteX22" fmla="*/ 440786 w 4301120"/>
                <a:gd name="connsiteY22" fmla="*/ 3837122 h 4876147"/>
                <a:gd name="connsiteX23" fmla="*/ 442343 w 4301120"/>
                <a:gd name="connsiteY23" fmla="*/ 3857510 h 4876147"/>
                <a:gd name="connsiteX24" fmla="*/ 393559 w 4301120"/>
                <a:gd name="connsiteY24" fmla="*/ 3943662 h 4876147"/>
                <a:gd name="connsiteX25" fmla="*/ 419360 w 4301120"/>
                <a:gd name="connsiteY25" fmla="*/ 4170309 h 4876147"/>
                <a:gd name="connsiteX26" fmla="*/ 412316 w 4301120"/>
                <a:gd name="connsiteY26" fmla="*/ 4195665 h 4876147"/>
                <a:gd name="connsiteX27" fmla="*/ 194121 w 4301120"/>
                <a:gd name="connsiteY27" fmla="*/ 4421349 h 4876147"/>
                <a:gd name="connsiteX28" fmla="*/ 189079 w 4301120"/>
                <a:gd name="connsiteY28" fmla="*/ 4457085 h 4876147"/>
                <a:gd name="connsiteX29" fmla="*/ 230301 w 4301120"/>
                <a:gd name="connsiteY29" fmla="*/ 4535304 h 4876147"/>
                <a:gd name="connsiteX30" fmla="*/ 239124 w 4301120"/>
                <a:gd name="connsiteY30" fmla="*/ 4568370 h 4876147"/>
                <a:gd name="connsiteX31" fmla="*/ 239123 w 4301120"/>
                <a:gd name="connsiteY31" fmla="*/ 4803469 h 4876147"/>
                <a:gd name="connsiteX32" fmla="*/ 3471690 w 4301120"/>
                <a:gd name="connsiteY32" fmla="*/ 4876147 h 4876147"/>
                <a:gd name="connsiteX33" fmla="*/ 3337606 w 4301120"/>
                <a:gd name="connsiteY33" fmla="*/ 4509503 h 4876147"/>
                <a:gd name="connsiteX34" fmla="*/ 3378605 w 4301120"/>
                <a:gd name="connsiteY34" fmla="*/ 4453675 h 4876147"/>
                <a:gd name="connsiteX35" fmla="*/ 3388911 w 4301120"/>
                <a:gd name="connsiteY35" fmla="*/ 4390655 h 4876147"/>
                <a:gd name="connsiteX36" fmla="*/ 3368819 w 4301120"/>
                <a:gd name="connsiteY36" fmla="*/ 4103064 h 4876147"/>
                <a:gd name="connsiteX37" fmla="*/ 3383573 w 4301120"/>
                <a:gd name="connsiteY37" fmla="*/ 4056726 h 4876147"/>
                <a:gd name="connsiteX38" fmla="*/ 3573743 w 4301120"/>
                <a:gd name="connsiteY38" fmla="*/ 3702853 h 4876147"/>
                <a:gd name="connsiteX39" fmla="*/ 3599470 w 4301120"/>
                <a:gd name="connsiteY39" fmla="*/ 3379156 h 4876147"/>
                <a:gd name="connsiteX40" fmla="*/ 3610517 w 4301120"/>
                <a:gd name="connsiteY40" fmla="*/ 3347127 h 4876147"/>
                <a:gd name="connsiteX41" fmla="*/ 3739003 w 4301120"/>
                <a:gd name="connsiteY41" fmla="*/ 3182239 h 4876147"/>
                <a:gd name="connsiteX42" fmla="*/ 3992341 w 4301120"/>
                <a:gd name="connsiteY42" fmla="*/ 2657398 h 4876147"/>
                <a:gd name="connsiteX43" fmla="*/ 4086722 w 4301120"/>
                <a:gd name="connsiteY43" fmla="*/ 2193649 h 4876147"/>
                <a:gd name="connsiteX44" fmla="*/ 4116304 w 4301120"/>
                <a:gd name="connsiteY44" fmla="*/ 2135226 h 4876147"/>
                <a:gd name="connsiteX45" fmla="*/ 4292239 w 4301120"/>
                <a:gd name="connsiteY45" fmla="*/ 1915399 h 4876147"/>
                <a:gd name="connsiteX46" fmla="*/ 4294093 w 4301120"/>
                <a:gd name="connsiteY46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6 w 4208002"/>
                <a:gd name="connsiteY30" fmla="*/ 4568370 h 4876147"/>
                <a:gd name="connsiteX31" fmla="*/ 146005 w 4208002"/>
                <a:gd name="connsiteY31" fmla="*/ 4803469 h 4876147"/>
                <a:gd name="connsiteX32" fmla="*/ 3378572 w 4208002"/>
                <a:gd name="connsiteY32" fmla="*/ 4876147 h 4876147"/>
                <a:gd name="connsiteX33" fmla="*/ 3244488 w 4208002"/>
                <a:gd name="connsiteY33" fmla="*/ 4509503 h 4876147"/>
                <a:gd name="connsiteX34" fmla="*/ 3285487 w 4208002"/>
                <a:gd name="connsiteY34" fmla="*/ 4453675 h 4876147"/>
                <a:gd name="connsiteX35" fmla="*/ 3295793 w 4208002"/>
                <a:gd name="connsiteY35" fmla="*/ 4390655 h 4876147"/>
                <a:gd name="connsiteX36" fmla="*/ 3275701 w 4208002"/>
                <a:gd name="connsiteY36" fmla="*/ 4103064 h 4876147"/>
                <a:gd name="connsiteX37" fmla="*/ 3290455 w 4208002"/>
                <a:gd name="connsiteY37" fmla="*/ 4056726 h 4876147"/>
                <a:gd name="connsiteX38" fmla="*/ 3480625 w 4208002"/>
                <a:gd name="connsiteY38" fmla="*/ 3702853 h 4876147"/>
                <a:gd name="connsiteX39" fmla="*/ 3506352 w 4208002"/>
                <a:gd name="connsiteY39" fmla="*/ 3379156 h 4876147"/>
                <a:gd name="connsiteX40" fmla="*/ 3517399 w 4208002"/>
                <a:gd name="connsiteY40" fmla="*/ 3347127 h 4876147"/>
                <a:gd name="connsiteX41" fmla="*/ 3645885 w 4208002"/>
                <a:gd name="connsiteY41" fmla="*/ 3182239 h 4876147"/>
                <a:gd name="connsiteX42" fmla="*/ 3899223 w 4208002"/>
                <a:gd name="connsiteY42" fmla="*/ 2657398 h 4876147"/>
                <a:gd name="connsiteX43" fmla="*/ 3993604 w 4208002"/>
                <a:gd name="connsiteY43" fmla="*/ 2193649 h 4876147"/>
                <a:gd name="connsiteX44" fmla="*/ 4023186 w 4208002"/>
                <a:gd name="connsiteY44" fmla="*/ 2135226 h 4876147"/>
                <a:gd name="connsiteX45" fmla="*/ 4199121 w 4208002"/>
                <a:gd name="connsiteY45" fmla="*/ 1915399 h 4876147"/>
                <a:gd name="connsiteX46" fmla="*/ 4200975 w 4208002"/>
                <a:gd name="connsiteY46" fmla="*/ 1873213 h 4876147"/>
                <a:gd name="connsiteX0" fmla="*/ 4295509 w 4302536"/>
                <a:gd name="connsiteY0" fmla="*/ 1873213 h 4876147"/>
                <a:gd name="connsiteX1" fmla="*/ 4131139 w 4302536"/>
                <a:gd name="connsiteY1" fmla="*/ 1470037 h 4876147"/>
                <a:gd name="connsiteX2" fmla="*/ 4036536 w 4302536"/>
                <a:gd name="connsiteY2" fmla="*/ 1022228 h 4876147"/>
                <a:gd name="connsiteX3" fmla="*/ 3853854 w 4302536"/>
                <a:gd name="connsiteY3" fmla="*/ 425397 h 4876147"/>
                <a:gd name="connsiteX4" fmla="*/ 3610228 w 4302536"/>
                <a:gd name="connsiteY4" fmla="*/ 116675 h 4876147"/>
                <a:gd name="connsiteX5" fmla="*/ 3110817 w 4302536"/>
                <a:gd name="connsiteY5" fmla="*/ 12804 h 4876147"/>
                <a:gd name="connsiteX6" fmla="*/ 2793866 w 4302536"/>
                <a:gd name="connsiteY6" fmla="*/ 117491 h 4876147"/>
                <a:gd name="connsiteX7" fmla="*/ 1184053 w 4302536"/>
                <a:gd name="connsiteY7" fmla="*/ 448677 h 4876147"/>
                <a:gd name="connsiteX8" fmla="*/ 635413 w 4302536"/>
                <a:gd name="connsiteY8" fmla="*/ 567301 h 4876147"/>
                <a:gd name="connsiteX9" fmla="*/ 236388 w 4302536"/>
                <a:gd name="connsiteY9" fmla="*/ 2278021 h 4876147"/>
                <a:gd name="connsiteX10" fmla="*/ 94534 w 4302536"/>
                <a:gd name="connsiteY10" fmla="*/ 2480520 h 4876147"/>
                <a:gd name="connsiteX11" fmla="*/ 202098 w 4302536"/>
                <a:gd name="connsiteY11" fmla="*/ 2586793 h 4876147"/>
                <a:gd name="connsiteX12" fmla="*/ 576693 w 4302536"/>
                <a:gd name="connsiteY12" fmla="*/ 2860394 h 4876147"/>
                <a:gd name="connsiteX13" fmla="*/ 589890 w 4302536"/>
                <a:gd name="connsiteY13" fmla="*/ 2894277 h 4876147"/>
                <a:gd name="connsiteX14" fmla="*/ 547037 w 4302536"/>
                <a:gd name="connsiteY14" fmla="*/ 3123593 h 4876147"/>
                <a:gd name="connsiteX15" fmla="*/ 446947 w 4302536"/>
                <a:gd name="connsiteY15" fmla="*/ 3432611 h 4876147"/>
                <a:gd name="connsiteX16" fmla="*/ 357311 w 4302536"/>
                <a:gd name="connsiteY16" fmla="*/ 3667859 h 4876147"/>
                <a:gd name="connsiteX17" fmla="*/ 313272 w 4302536"/>
                <a:gd name="connsiteY17" fmla="*/ 3675051 h 4876147"/>
                <a:gd name="connsiteX18" fmla="*/ 195018 w 4302536"/>
                <a:gd name="connsiteY18" fmla="*/ 3554202 h 4876147"/>
                <a:gd name="connsiteX19" fmla="*/ 175741 w 4302536"/>
                <a:gd name="connsiteY19" fmla="*/ 3541004 h 4876147"/>
                <a:gd name="connsiteX20" fmla="*/ 178188 w 4302536"/>
                <a:gd name="connsiteY20" fmla="*/ 3556055 h 4876147"/>
                <a:gd name="connsiteX21" fmla="*/ 273829 w 4302536"/>
                <a:gd name="connsiteY21" fmla="*/ 3695069 h 4876147"/>
                <a:gd name="connsiteX22" fmla="*/ 442202 w 4302536"/>
                <a:gd name="connsiteY22" fmla="*/ 3837122 h 4876147"/>
                <a:gd name="connsiteX23" fmla="*/ 443759 w 4302536"/>
                <a:gd name="connsiteY23" fmla="*/ 3857510 h 4876147"/>
                <a:gd name="connsiteX24" fmla="*/ 394975 w 4302536"/>
                <a:gd name="connsiteY24" fmla="*/ 3943662 h 4876147"/>
                <a:gd name="connsiteX25" fmla="*/ 420776 w 4302536"/>
                <a:gd name="connsiteY25" fmla="*/ 4170309 h 4876147"/>
                <a:gd name="connsiteX26" fmla="*/ 413732 w 4302536"/>
                <a:gd name="connsiteY26" fmla="*/ 4195665 h 4876147"/>
                <a:gd name="connsiteX27" fmla="*/ 195537 w 4302536"/>
                <a:gd name="connsiteY27" fmla="*/ 4421349 h 4876147"/>
                <a:gd name="connsiteX28" fmla="*/ 190495 w 4302536"/>
                <a:gd name="connsiteY28" fmla="*/ 4457085 h 4876147"/>
                <a:gd name="connsiteX29" fmla="*/ 231717 w 4302536"/>
                <a:gd name="connsiteY29" fmla="*/ 4535304 h 4876147"/>
                <a:gd name="connsiteX30" fmla="*/ 240539 w 4302536"/>
                <a:gd name="connsiteY30" fmla="*/ 4803469 h 4876147"/>
                <a:gd name="connsiteX31" fmla="*/ 3473106 w 4302536"/>
                <a:gd name="connsiteY31" fmla="*/ 4876147 h 4876147"/>
                <a:gd name="connsiteX32" fmla="*/ 3339022 w 4302536"/>
                <a:gd name="connsiteY32" fmla="*/ 4509503 h 4876147"/>
                <a:gd name="connsiteX33" fmla="*/ 3380021 w 4302536"/>
                <a:gd name="connsiteY33" fmla="*/ 4453675 h 4876147"/>
                <a:gd name="connsiteX34" fmla="*/ 3390327 w 4302536"/>
                <a:gd name="connsiteY34" fmla="*/ 4390655 h 4876147"/>
                <a:gd name="connsiteX35" fmla="*/ 3370235 w 4302536"/>
                <a:gd name="connsiteY35" fmla="*/ 4103064 h 4876147"/>
                <a:gd name="connsiteX36" fmla="*/ 3384989 w 4302536"/>
                <a:gd name="connsiteY36" fmla="*/ 4056726 h 4876147"/>
                <a:gd name="connsiteX37" fmla="*/ 3575159 w 4302536"/>
                <a:gd name="connsiteY37" fmla="*/ 3702853 h 4876147"/>
                <a:gd name="connsiteX38" fmla="*/ 3600886 w 4302536"/>
                <a:gd name="connsiteY38" fmla="*/ 3379156 h 4876147"/>
                <a:gd name="connsiteX39" fmla="*/ 3611933 w 4302536"/>
                <a:gd name="connsiteY39" fmla="*/ 3347127 h 4876147"/>
                <a:gd name="connsiteX40" fmla="*/ 3740419 w 4302536"/>
                <a:gd name="connsiteY40" fmla="*/ 3182239 h 4876147"/>
                <a:gd name="connsiteX41" fmla="*/ 3993757 w 4302536"/>
                <a:gd name="connsiteY41" fmla="*/ 2657398 h 4876147"/>
                <a:gd name="connsiteX42" fmla="*/ 4088138 w 4302536"/>
                <a:gd name="connsiteY42" fmla="*/ 2193649 h 4876147"/>
                <a:gd name="connsiteX43" fmla="*/ 4117720 w 4302536"/>
                <a:gd name="connsiteY43" fmla="*/ 2135226 h 4876147"/>
                <a:gd name="connsiteX44" fmla="*/ 4293655 w 4302536"/>
                <a:gd name="connsiteY44" fmla="*/ 1915399 h 4876147"/>
                <a:gd name="connsiteX45" fmla="*/ 4295509 w 4302536"/>
                <a:gd name="connsiteY45" fmla="*/ 1873213 h 4876147"/>
                <a:gd name="connsiteX0" fmla="*/ 4200975 w 4208002"/>
                <a:gd name="connsiteY0" fmla="*/ 1873213 h 4876147"/>
                <a:gd name="connsiteX1" fmla="*/ 4036605 w 4208002"/>
                <a:gd name="connsiteY1" fmla="*/ 1470037 h 4876147"/>
                <a:gd name="connsiteX2" fmla="*/ 3942002 w 4208002"/>
                <a:gd name="connsiteY2" fmla="*/ 1022228 h 4876147"/>
                <a:gd name="connsiteX3" fmla="*/ 3759320 w 4208002"/>
                <a:gd name="connsiteY3" fmla="*/ 425397 h 4876147"/>
                <a:gd name="connsiteX4" fmla="*/ 3515694 w 4208002"/>
                <a:gd name="connsiteY4" fmla="*/ 116675 h 4876147"/>
                <a:gd name="connsiteX5" fmla="*/ 3016283 w 4208002"/>
                <a:gd name="connsiteY5" fmla="*/ 12804 h 4876147"/>
                <a:gd name="connsiteX6" fmla="*/ 2699332 w 4208002"/>
                <a:gd name="connsiteY6" fmla="*/ 117491 h 4876147"/>
                <a:gd name="connsiteX7" fmla="*/ 1089519 w 4208002"/>
                <a:gd name="connsiteY7" fmla="*/ 448677 h 4876147"/>
                <a:gd name="connsiteX8" fmla="*/ 540879 w 4208002"/>
                <a:gd name="connsiteY8" fmla="*/ 567301 h 4876147"/>
                <a:gd name="connsiteX9" fmla="*/ 141854 w 4208002"/>
                <a:gd name="connsiteY9" fmla="*/ 2278021 h 4876147"/>
                <a:gd name="connsiteX10" fmla="*/ 0 w 4208002"/>
                <a:gd name="connsiteY10" fmla="*/ 2480520 h 4876147"/>
                <a:gd name="connsiteX11" fmla="*/ 107564 w 4208002"/>
                <a:gd name="connsiteY11" fmla="*/ 2586793 h 4876147"/>
                <a:gd name="connsiteX12" fmla="*/ 482159 w 4208002"/>
                <a:gd name="connsiteY12" fmla="*/ 2860394 h 4876147"/>
                <a:gd name="connsiteX13" fmla="*/ 495356 w 4208002"/>
                <a:gd name="connsiteY13" fmla="*/ 2894277 h 4876147"/>
                <a:gd name="connsiteX14" fmla="*/ 452503 w 4208002"/>
                <a:gd name="connsiteY14" fmla="*/ 3123593 h 4876147"/>
                <a:gd name="connsiteX15" fmla="*/ 352413 w 4208002"/>
                <a:gd name="connsiteY15" fmla="*/ 3432611 h 4876147"/>
                <a:gd name="connsiteX16" fmla="*/ 262777 w 4208002"/>
                <a:gd name="connsiteY16" fmla="*/ 3667859 h 4876147"/>
                <a:gd name="connsiteX17" fmla="*/ 218738 w 4208002"/>
                <a:gd name="connsiteY17" fmla="*/ 3675051 h 4876147"/>
                <a:gd name="connsiteX18" fmla="*/ 100484 w 4208002"/>
                <a:gd name="connsiteY18" fmla="*/ 3554202 h 4876147"/>
                <a:gd name="connsiteX19" fmla="*/ 81207 w 4208002"/>
                <a:gd name="connsiteY19" fmla="*/ 3541004 h 4876147"/>
                <a:gd name="connsiteX20" fmla="*/ 83654 w 4208002"/>
                <a:gd name="connsiteY20" fmla="*/ 3556055 h 4876147"/>
                <a:gd name="connsiteX21" fmla="*/ 179295 w 4208002"/>
                <a:gd name="connsiteY21" fmla="*/ 3695069 h 4876147"/>
                <a:gd name="connsiteX22" fmla="*/ 347668 w 4208002"/>
                <a:gd name="connsiteY22" fmla="*/ 3837122 h 4876147"/>
                <a:gd name="connsiteX23" fmla="*/ 349225 w 4208002"/>
                <a:gd name="connsiteY23" fmla="*/ 3857510 h 4876147"/>
                <a:gd name="connsiteX24" fmla="*/ 300441 w 4208002"/>
                <a:gd name="connsiteY24" fmla="*/ 3943662 h 4876147"/>
                <a:gd name="connsiteX25" fmla="*/ 326242 w 4208002"/>
                <a:gd name="connsiteY25" fmla="*/ 4170309 h 4876147"/>
                <a:gd name="connsiteX26" fmla="*/ 319198 w 4208002"/>
                <a:gd name="connsiteY26" fmla="*/ 4195665 h 4876147"/>
                <a:gd name="connsiteX27" fmla="*/ 101003 w 4208002"/>
                <a:gd name="connsiteY27" fmla="*/ 4421349 h 4876147"/>
                <a:gd name="connsiteX28" fmla="*/ 95961 w 4208002"/>
                <a:gd name="connsiteY28" fmla="*/ 4457085 h 4876147"/>
                <a:gd name="connsiteX29" fmla="*/ 137183 w 4208002"/>
                <a:gd name="connsiteY29" fmla="*/ 4535304 h 4876147"/>
                <a:gd name="connsiteX30" fmla="*/ 146005 w 4208002"/>
                <a:gd name="connsiteY30" fmla="*/ 4803469 h 4876147"/>
                <a:gd name="connsiteX31" fmla="*/ 3378572 w 4208002"/>
                <a:gd name="connsiteY31" fmla="*/ 4876147 h 4876147"/>
                <a:gd name="connsiteX32" fmla="*/ 3244488 w 4208002"/>
                <a:gd name="connsiteY32" fmla="*/ 4509503 h 4876147"/>
                <a:gd name="connsiteX33" fmla="*/ 3285487 w 4208002"/>
                <a:gd name="connsiteY33" fmla="*/ 4453675 h 4876147"/>
                <a:gd name="connsiteX34" fmla="*/ 3295793 w 4208002"/>
                <a:gd name="connsiteY34" fmla="*/ 4390655 h 4876147"/>
                <a:gd name="connsiteX35" fmla="*/ 3275701 w 4208002"/>
                <a:gd name="connsiteY35" fmla="*/ 4103064 h 4876147"/>
                <a:gd name="connsiteX36" fmla="*/ 3290455 w 4208002"/>
                <a:gd name="connsiteY36" fmla="*/ 4056726 h 4876147"/>
                <a:gd name="connsiteX37" fmla="*/ 3480625 w 4208002"/>
                <a:gd name="connsiteY37" fmla="*/ 3702853 h 4876147"/>
                <a:gd name="connsiteX38" fmla="*/ 3506352 w 4208002"/>
                <a:gd name="connsiteY38" fmla="*/ 3379156 h 4876147"/>
                <a:gd name="connsiteX39" fmla="*/ 3517399 w 4208002"/>
                <a:gd name="connsiteY39" fmla="*/ 3347127 h 4876147"/>
                <a:gd name="connsiteX40" fmla="*/ 3645885 w 4208002"/>
                <a:gd name="connsiteY40" fmla="*/ 3182239 h 4876147"/>
                <a:gd name="connsiteX41" fmla="*/ 3899223 w 4208002"/>
                <a:gd name="connsiteY41" fmla="*/ 2657398 h 4876147"/>
                <a:gd name="connsiteX42" fmla="*/ 3993604 w 4208002"/>
                <a:gd name="connsiteY42" fmla="*/ 2193649 h 4876147"/>
                <a:gd name="connsiteX43" fmla="*/ 4023186 w 4208002"/>
                <a:gd name="connsiteY43" fmla="*/ 2135226 h 4876147"/>
                <a:gd name="connsiteX44" fmla="*/ 4199121 w 4208002"/>
                <a:gd name="connsiteY44" fmla="*/ 1915399 h 4876147"/>
                <a:gd name="connsiteX45" fmla="*/ 4200975 w 4208002"/>
                <a:gd name="connsiteY45" fmla="*/ 1873213 h 4876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4208002" h="4876147">
                  <a:moveTo>
                    <a:pt x="4200975" y="1873213"/>
                  </a:moveTo>
                  <a:cubicBezTo>
                    <a:pt x="4130245" y="1745395"/>
                    <a:pt x="4074491" y="1611497"/>
                    <a:pt x="4036605" y="1470037"/>
                  </a:cubicBezTo>
                  <a:cubicBezTo>
                    <a:pt x="3997088" y="1322349"/>
                    <a:pt x="3973734" y="1171473"/>
                    <a:pt x="3942002" y="1022228"/>
                  </a:cubicBezTo>
                  <a:cubicBezTo>
                    <a:pt x="3898481" y="817822"/>
                    <a:pt x="3851699" y="614677"/>
                    <a:pt x="3759320" y="425397"/>
                  </a:cubicBezTo>
                  <a:cubicBezTo>
                    <a:pt x="3700526" y="304992"/>
                    <a:pt x="3624013" y="197933"/>
                    <a:pt x="3515694" y="116675"/>
                  </a:cubicBezTo>
                  <a:cubicBezTo>
                    <a:pt x="3365707" y="4204"/>
                    <a:pt x="3196222" y="-18409"/>
                    <a:pt x="3016283" y="12804"/>
                  </a:cubicBezTo>
                  <a:cubicBezTo>
                    <a:pt x="2905443" y="32007"/>
                    <a:pt x="2800979" y="70782"/>
                    <a:pt x="2699332" y="117491"/>
                  </a:cubicBezTo>
                  <a:lnTo>
                    <a:pt x="1089519" y="448677"/>
                  </a:lnTo>
                  <a:lnTo>
                    <a:pt x="540879" y="567301"/>
                  </a:lnTo>
                  <a:lnTo>
                    <a:pt x="141854" y="2278021"/>
                  </a:lnTo>
                  <a:cubicBezTo>
                    <a:pt x="124135" y="2302116"/>
                    <a:pt x="1260" y="2451012"/>
                    <a:pt x="0" y="2480520"/>
                  </a:cubicBezTo>
                  <a:cubicBezTo>
                    <a:pt x="13271" y="2510399"/>
                    <a:pt x="27204" y="2523481"/>
                    <a:pt x="107564" y="2586793"/>
                  </a:cubicBezTo>
                  <a:cubicBezTo>
                    <a:pt x="187924" y="2650105"/>
                    <a:pt x="417527" y="2809147"/>
                    <a:pt x="482159" y="2860394"/>
                  </a:cubicBezTo>
                  <a:cubicBezTo>
                    <a:pt x="546791" y="2911641"/>
                    <a:pt x="497877" y="2880561"/>
                    <a:pt x="495356" y="2894277"/>
                  </a:cubicBezTo>
                  <a:cubicBezTo>
                    <a:pt x="481492" y="2970790"/>
                    <a:pt x="474819" y="3048860"/>
                    <a:pt x="452503" y="3123593"/>
                  </a:cubicBezTo>
                  <a:cubicBezTo>
                    <a:pt x="421512" y="3227316"/>
                    <a:pt x="386296" y="3329778"/>
                    <a:pt x="352413" y="3432611"/>
                  </a:cubicBezTo>
                  <a:cubicBezTo>
                    <a:pt x="326168" y="3512312"/>
                    <a:pt x="305927" y="3594386"/>
                    <a:pt x="262777" y="3667859"/>
                  </a:cubicBezTo>
                  <a:cubicBezTo>
                    <a:pt x="246022" y="3696329"/>
                    <a:pt x="243056" y="3698998"/>
                    <a:pt x="218738" y="3675051"/>
                  </a:cubicBezTo>
                  <a:cubicBezTo>
                    <a:pt x="178554" y="3635534"/>
                    <a:pt x="136887" y="3597426"/>
                    <a:pt x="100484" y="3554202"/>
                  </a:cubicBezTo>
                  <a:cubicBezTo>
                    <a:pt x="95294" y="3548048"/>
                    <a:pt x="90401" y="3541449"/>
                    <a:pt x="81207" y="3541004"/>
                  </a:cubicBezTo>
                  <a:cubicBezTo>
                    <a:pt x="72681" y="3547381"/>
                    <a:pt x="81281" y="3552200"/>
                    <a:pt x="83654" y="3556055"/>
                  </a:cubicBezTo>
                  <a:cubicBezTo>
                    <a:pt x="113384" y="3603876"/>
                    <a:pt x="143337" y="3651622"/>
                    <a:pt x="179295" y="3695069"/>
                  </a:cubicBezTo>
                  <a:cubicBezTo>
                    <a:pt x="226819" y="3752528"/>
                    <a:pt x="276790" y="3807243"/>
                    <a:pt x="347668" y="3837122"/>
                  </a:cubicBezTo>
                  <a:cubicBezTo>
                    <a:pt x="362052" y="3843201"/>
                    <a:pt x="354119" y="3850541"/>
                    <a:pt x="349225" y="3857510"/>
                  </a:cubicBezTo>
                  <a:cubicBezTo>
                    <a:pt x="330394" y="3884794"/>
                    <a:pt x="313415" y="3913116"/>
                    <a:pt x="300441" y="3943662"/>
                  </a:cubicBezTo>
                  <a:cubicBezTo>
                    <a:pt x="266410" y="4024030"/>
                    <a:pt x="261591" y="4101359"/>
                    <a:pt x="326242" y="4170309"/>
                  </a:cubicBezTo>
                  <a:cubicBezTo>
                    <a:pt x="339365" y="4184248"/>
                    <a:pt x="325426" y="4189215"/>
                    <a:pt x="319198" y="4195665"/>
                  </a:cubicBezTo>
                  <a:lnTo>
                    <a:pt x="101003" y="4421349"/>
                  </a:lnTo>
                  <a:cubicBezTo>
                    <a:pt x="88992" y="4433583"/>
                    <a:pt x="87213" y="4442331"/>
                    <a:pt x="95961" y="4457085"/>
                  </a:cubicBezTo>
                  <a:cubicBezTo>
                    <a:pt x="110938" y="4482441"/>
                    <a:pt x="123616" y="4509132"/>
                    <a:pt x="137183" y="4535304"/>
                  </a:cubicBezTo>
                  <a:cubicBezTo>
                    <a:pt x="145524" y="4593035"/>
                    <a:pt x="106376" y="4550775"/>
                    <a:pt x="146005" y="4803469"/>
                  </a:cubicBezTo>
                  <a:lnTo>
                    <a:pt x="3378572" y="4876147"/>
                  </a:lnTo>
                  <a:cubicBezTo>
                    <a:pt x="3434286" y="4653031"/>
                    <a:pt x="3260002" y="4579915"/>
                    <a:pt x="3244488" y="4509503"/>
                  </a:cubicBezTo>
                  <a:cubicBezTo>
                    <a:pt x="3228974" y="4439091"/>
                    <a:pt x="3280298" y="4478512"/>
                    <a:pt x="3285487" y="4453675"/>
                  </a:cubicBezTo>
                  <a:cubicBezTo>
                    <a:pt x="3289046" y="4432693"/>
                    <a:pt x="3294162" y="4411785"/>
                    <a:pt x="3295793" y="4390655"/>
                  </a:cubicBezTo>
                  <a:cubicBezTo>
                    <a:pt x="3303207" y="4293902"/>
                    <a:pt x="3295867" y="4198038"/>
                    <a:pt x="3275701" y="4103064"/>
                  </a:cubicBezTo>
                  <a:cubicBezTo>
                    <a:pt x="3271920" y="4085122"/>
                    <a:pt x="3273329" y="4070887"/>
                    <a:pt x="3290455" y="4056726"/>
                  </a:cubicBezTo>
                  <a:cubicBezTo>
                    <a:pt x="3401740" y="3964866"/>
                    <a:pt x="3463944" y="3846983"/>
                    <a:pt x="3480625" y="3702853"/>
                  </a:cubicBezTo>
                  <a:cubicBezTo>
                    <a:pt x="3493081" y="3595127"/>
                    <a:pt x="3502497" y="3487475"/>
                    <a:pt x="3506352" y="3379156"/>
                  </a:cubicBezTo>
                  <a:cubicBezTo>
                    <a:pt x="3506797" y="3367145"/>
                    <a:pt x="3509170" y="3356691"/>
                    <a:pt x="3517399" y="3347127"/>
                  </a:cubicBezTo>
                  <a:cubicBezTo>
                    <a:pt x="3562773" y="3294191"/>
                    <a:pt x="3604069" y="3237992"/>
                    <a:pt x="3645885" y="3182239"/>
                  </a:cubicBezTo>
                  <a:cubicBezTo>
                    <a:pt x="3764583" y="3023800"/>
                    <a:pt x="3850068" y="2849644"/>
                    <a:pt x="3899223" y="2657398"/>
                  </a:cubicBezTo>
                  <a:cubicBezTo>
                    <a:pt x="3938295" y="2504298"/>
                    <a:pt x="3968767" y="2349492"/>
                    <a:pt x="3993604" y="2193649"/>
                  </a:cubicBezTo>
                  <a:cubicBezTo>
                    <a:pt x="3997459" y="2169627"/>
                    <a:pt x="4009247" y="2152649"/>
                    <a:pt x="4023186" y="2135226"/>
                  </a:cubicBezTo>
                  <a:lnTo>
                    <a:pt x="4199121" y="1915399"/>
                  </a:lnTo>
                  <a:cubicBezTo>
                    <a:pt x="4211206" y="1900571"/>
                    <a:pt x="4210094" y="1889598"/>
                    <a:pt x="4200975" y="1873213"/>
                  </a:cubicBezTo>
                  <a:close/>
                </a:path>
              </a:pathLst>
            </a:custGeom>
            <a:solidFill>
              <a:srgbClr val="00080D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F1CCCD33-DFAA-45EF-93CB-2424ABA45849}"/>
                </a:ext>
              </a:extLst>
            </p:cNvPr>
            <p:cNvSpPr/>
            <p:nvPr/>
          </p:nvSpPr>
          <p:spPr>
            <a:xfrm>
              <a:off x="2348015" y="1836487"/>
              <a:ext cx="1271528" cy="991409"/>
            </a:xfrm>
            <a:custGeom>
              <a:avLst/>
              <a:gdLst>
                <a:gd name="connsiteX0" fmla="*/ 1704289 w 1733465"/>
                <a:gd name="connsiteY0" fmla="*/ 995052 h 1351580"/>
                <a:gd name="connsiteX1" fmla="*/ 1618064 w 1733465"/>
                <a:gd name="connsiteY1" fmla="*/ 621977 h 1351580"/>
                <a:gd name="connsiteX2" fmla="*/ 1303486 w 1733465"/>
                <a:gd name="connsiteY2" fmla="*/ 431955 h 1351580"/>
                <a:gd name="connsiteX3" fmla="*/ 800219 w 1733465"/>
                <a:gd name="connsiteY3" fmla="*/ 526855 h 1351580"/>
                <a:gd name="connsiteX4" fmla="*/ 512258 w 1733465"/>
                <a:gd name="connsiteY4" fmla="*/ 643478 h 1351580"/>
                <a:gd name="connsiteX5" fmla="*/ 457097 w 1733465"/>
                <a:gd name="connsiteY5" fmla="*/ 676619 h 1351580"/>
                <a:gd name="connsiteX6" fmla="*/ 382734 w 1733465"/>
                <a:gd name="connsiteY6" fmla="*/ 840692 h 1351580"/>
                <a:gd name="connsiteX7" fmla="*/ 374060 w 1733465"/>
                <a:gd name="connsiteY7" fmla="*/ 1105670 h 1351580"/>
                <a:gd name="connsiteX8" fmla="*/ 343069 w 1733465"/>
                <a:gd name="connsiteY8" fmla="*/ 1309705 h 1351580"/>
                <a:gd name="connsiteX9" fmla="*/ 342328 w 1733465"/>
                <a:gd name="connsiteY9" fmla="*/ 1317712 h 1351580"/>
                <a:gd name="connsiteX10" fmla="*/ 326980 w 1733465"/>
                <a:gd name="connsiteY10" fmla="*/ 1350186 h 1351580"/>
                <a:gd name="connsiteX11" fmla="*/ 294877 w 1733465"/>
                <a:gd name="connsiteY11" fmla="*/ 1335209 h 1351580"/>
                <a:gd name="connsiteX12" fmla="*/ 67266 w 1733465"/>
                <a:gd name="connsiteY12" fmla="*/ 1151637 h 1351580"/>
                <a:gd name="connsiteX13" fmla="*/ 21892 w 1733465"/>
                <a:gd name="connsiteY13" fmla="*/ 1159793 h 1351580"/>
                <a:gd name="connsiteX14" fmla="*/ 5062 w 1733465"/>
                <a:gd name="connsiteY14" fmla="*/ 1190265 h 1351580"/>
                <a:gd name="connsiteX15" fmla="*/ 1281 w 1733465"/>
                <a:gd name="connsiteY15" fmla="*/ 1167874 h 1351580"/>
                <a:gd name="connsiteX16" fmla="*/ 81056 w 1733465"/>
                <a:gd name="connsiteY16" fmla="*/ 517439 h 1351580"/>
                <a:gd name="connsiteX17" fmla="*/ 239791 w 1733465"/>
                <a:gd name="connsiteY17" fmla="*/ 198116 h 1351580"/>
                <a:gd name="connsiteX18" fmla="*/ 476151 w 1733465"/>
                <a:gd name="connsiteY18" fmla="*/ 56433 h 1351580"/>
                <a:gd name="connsiteX19" fmla="*/ 840997 w 1733465"/>
                <a:gd name="connsiteY19" fmla="*/ 902 h 1351580"/>
                <a:gd name="connsiteX20" fmla="*/ 1216296 w 1733465"/>
                <a:gd name="connsiteY20" fmla="*/ 51614 h 1351580"/>
                <a:gd name="connsiteX21" fmla="*/ 1545703 w 1733465"/>
                <a:gd name="connsiteY21" fmla="*/ 311477 h 1351580"/>
                <a:gd name="connsiteX22" fmla="*/ 1728756 w 1733465"/>
                <a:gd name="connsiteY22" fmla="*/ 758322 h 1351580"/>
                <a:gd name="connsiteX23" fmla="*/ 1712445 w 1733465"/>
                <a:gd name="connsiteY23" fmla="*/ 978667 h 1351580"/>
                <a:gd name="connsiteX24" fmla="*/ 1704289 w 1733465"/>
                <a:gd name="connsiteY24" fmla="*/ 995052 h 1351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733465" h="1351580">
                  <a:moveTo>
                    <a:pt x="1704289" y="995052"/>
                  </a:moveTo>
                  <a:cubicBezTo>
                    <a:pt x="1696727" y="865825"/>
                    <a:pt x="1678563" y="738749"/>
                    <a:pt x="1618064" y="621977"/>
                  </a:cubicBezTo>
                  <a:cubicBezTo>
                    <a:pt x="1552227" y="494900"/>
                    <a:pt x="1447021" y="433586"/>
                    <a:pt x="1303486" y="431955"/>
                  </a:cubicBezTo>
                  <a:cubicBezTo>
                    <a:pt x="1129033" y="429953"/>
                    <a:pt x="963773" y="473325"/>
                    <a:pt x="800219" y="526855"/>
                  </a:cubicBezTo>
                  <a:cubicBezTo>
                    <a:pt x="701613" y="559106"/>
                    <a:pt x="604192" y="594694"/>
                    <a:pt x="512258" y="643478"/>
                  </a:cubicBezTo>
                  <a:cubicBezTo>
                    <a:pt x="493352" y="653487"/>
                    <a:pt x="475113" y="664979"/>
                    <a:pt x="457097" y="676619"/>
                  </a:cubicBezTo>
                  <a:cubicBezTo>
                    <a:pt x="397340" y="715394"/>
                    <a:pt x="360863" y="765513"/>
                    <a:pt x="382734" y="840692"/>
                  </a:cubicBezTo>
                  <a:cubicBezTo>
                    <a:pt x="408757" y="930179"/>
                    <a:pt x="386293" y="1017739"/>
                    <a:pt x="374060" y="1105670"/>
                  </a:cubicBezTo>
                  <a:cubicBezTo>
                    <a:pt x="364570" y="1173805"/>
                    <a:pt x="353449" y="1241718"/>
                    <a:pt x="343069" y="1309705"/>
                  </a:cubicBezTo>
                  <a:cubicBezTo>
                    <a:pt x="342698" y="1312374"/>
                    <a:pt x="342995" y="1315117"/>
                    <a:pt x="342328" y="1317712"/>
                  </a:cubicBezTo>
                  <a:cubicBezTo>
                    <a:pt x="339362" y="1329649"/>
                    <a:pt x="339733" y="1344922"/>
                    <a:pt x="326980" y="1350186"/>
                  </a:cubicBezTo>
                  <a:cubicBezTo>
                    <a:pt x="313413" y="1355746"/>
                    <a:pt x="303626" y="1343439"/>
                    <a:pt x="294877" y="1335209"/>
                  </a:cubicBezTo>
                  <a:cubicBezTo>
                    <a:pt x="223925" y="1267890"/>
                    <a:pt x="146003" y="1209245"/>
                    <a:pt x="67266" y="1151637"/>
                  </a:cubicBezTo>
                  <a:cubicBezTo>
                    <a:pt x="39908" y="1131694"/>
                    <a:pt x="39760" y="1131545"/>
                    <a:pt x="21892" y="1159793"/>
                  </a:cubicBezTo>
                  <a:cubicBezTo>
                    <a:pt x="15664" y="1169579"/>
                    <a:pt x="10623" y="1180107"/>
                    <a:pt x="5062" y="1190265"/>
                  </a:cubicBezTo>
                  <a:cubicBezTo>
                    <a:pt x="-3167" y="1184037"/>
                    <a:pt x="1059" y="1175214"/>
                    <a:pt x="1281" y="1167874"/>
                  </a:cubicBezTo>
                  <a:cubicBezTo>
                    <a:pt x="8695" y="948715"/>
                    <a:pt x="22485" y="730222"/>
                    <a:pt x="81056" y="517439"/>
                  </a:cubicBezTo>
                  <a:cubicBezTo>
                    <a:pt x="113159" y="400890"/>
                    <a:pt x="159423" y="290717"/>
                    <a:pt x="239791" y="198116"/>
                  </a:cubicBezTo>
                  <a:cubicBezTo>
                    <a:pt x="302959" y="125310"/>
                    <a:pt x="386070" y="84607"/>
                    <a:pt x="476151" y="56433"/>
                  </a:cubicBezTo>
                  <a:cubicBezTo>
                    <a:pt x="594850" y="19289"/>
                    <a:pt x="717108" y="5647"/>
                    <a:pt x="840997" y="902"/>
                  </a:cubicBezTo>
                  <a:cubicBezTo>
                    <a:pt x="969260" y="-3991"/>
                    <a:pt x="1094483" y="10763"/>
                    <a:pt x="1216296" y="51614"/>
                  </a:cubicBezTo>
                  <a:cubicBezTo>
                    <a:pt x="1357163" y="98842"/>
                    <a:pt x="1460293" y="193148"/>
                    <a:pt x="1545703" y="311477"/>
                  </a:cubicBezTo>
                  <a:cubicBezTo>
                    <a:pt x="1642827" y="446042"/>
                    <a:pt x="1707032" y="593211"/>
                    <a:pt x="1728756" y="758322"/>
                  </a:cubicBezTo>
                  <a:cubicBezTo>
                    <a:pt x="1738616" y="832981"/>
                    <a:pt x="1732907" y="906380"/>
                    <a:pt x="1712445" y="978667"/>
                  </a:cubicBezTo>
                  <a:cubicBezTo>
                    <a:pt x="1710888" y="984450"/>
                    <a:pt x="1707032" y="989640"/>
                    <a:pt x="1704289" y="995052"/>
                  </a:cubicBezTo>
                  <a:close/>
                </a:path>
              </a:pathLst>
            </a:custGeom>
            <a:solidFill>
              <a:srgbClr val="6D411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02B71BBE-A8DA-4B0F-A604-E400493205D0}"/>
                </a:ext>
              </a:extLst>
            </p:cNvPr>
            <p:cNvSpPr/>
            <p:nvPr/>
          </p:nvSpPr>
          <p:spPr>
            <a:xfrm>
              <a:off x="2777461" y="3390175"/>
              <a:ext cx="628946" cy="457858"/>
            </a:xfrm>
            <a:custGeom>
              <a:avLst/>
              <a:gdLst>
                <a:gd name="connsiteX0" fmla="*/ 1161 w 857438"/>
                <a:gd name="connsiteY0" fmla="*/ 0 h 624196"/>
                <a:gd name="connsiteX1" fmla="*/ 84791 w 857438"/>
                <a:gd name="connsiteY1" fmla="*/ 73548 h 624196"/>
                <a:gd name="connsiteX2" fmla="*/ 415458 w 857438"/>
                <a:gd name="connsiteY2" fmla="*/ 282179 h 624196"/>
                <a:gd name="connsiteX3" fmla="*/ 817077 w 857438"/>
                <a:gd name="connsiteY3" fmla="*/ 155325 h 624196"/>
                <a:gd name="connsiteX4" fmla="*/ 856891 w 857438"/>
                <a:gd name="connsiteY4" fmla="*/ 87560 h 624196"/>
                <a:gd name="connsiteX5" fmla="*/ 851257 w 857438"/>
                <a:gd name="connsiteY5" fmla="*/ 117365 h 624196"/>
                <a:gd name="connsiteX6" fmla="*/ 599401 w 857438"/>
                <a:gd name="connsiteY6" fmla="*/ 603133 h 624196"/>
                <a:gd name="connsiteX7" fmla="*/ 563072 w 857438"/>
                <a:gd name="connsiteY7" fmla="*/ 609361 h 624196"/>
                <a:gd name="connsiteX8" fmla="*/ 4942 w 857438"/>
                <a:gd name="connsiteY8" fmla="*/ 14161 h 624196"/>
                <a:gd name="connsiteX9" fmla="*/ 1161 w 857438"/>
                <a:gd name="connsiteY9" fmla="*/ 0 h 6241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438" h="624196">
                  <a:moveTo>
                    <a:pt x="1161" y="0"/>
                  </a:moveTo>
                  <a:cubicBezTo>
                    <a:pt x="26814" y="28470"/>
                    <a:pt x="56544" y="50193"/>
                    <a:pt x="84791" y="73548"/>
                  </a:cubicBezTo>
                  <a:cubicBezTo>
                    <a:pt x="186067" y="157252"/>
                    <a:pt x="287492" y="240957"/>
                    <a:pt x="415458" y="282179"/>
                  </a:cubicBezTo>
                  <a:cubicBezTo>
                    <a:pt x="562998" y="329703"/>
                    <a:pt x="723883" y="286924"/>
                    <a:pt x="817077" y="155325"/>
                  </a:cubicBezTo>
                  <a:cubicBezTo>
                    <a:pt x="831090" y="135529"/>
                    <a:pt x="841841" y="113435"/>
                    <a:pt x="856891" y="87560"/>
                  </a:cubicBezTo>
                  <a:cubicBezTo>
                    <a:pt x="858893" y="102314"/>
                    <a:pt x="855037" y="110099"/>
                    <a:pt x="851257" y="117365"/>
                  </a:cubicBezTo>
                  <a:cubicBezTo>
                    <a:pt x="808848" y="199142"/>
                    <a:pt x="640623" y="522839"/>
                    <a:pt x="599401" y="603133"/>
                  </a:cubicBezTo>
                  <a:cubicBezTo>
                    <a:pt x="585833" y="629602"/>
                    <a:pt x="582349" y="630491"/>
                    <a:pt x="563072" y="609361"/>
                  </a:cubicBezTo>
                  <a:cubicBezTo>
                    <a:pt x="509320" y="550494"/>
                    <a:pt x="46312" y="59164"/>
                    <a:pt x="4942" y="14161"/>
                  </a:cubicBezTo>
                  <a:cubicBezTo>
                    <a:pt x="2273" y="11195"/>
                    <a:pt x="-2101" y="8675"/>
                    <a:pt x="1161" y="0"/>
                  </a:cubicBezTo>
                  <a:close/>
                </a:path>
              </a:pathLst>
            </a:custGeom>
            <a:solidFill>
              <a:srgbClr val="FEB582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3B8ABA36-2A9D-404D-B8B6-8AF542B465EE}"/>
                </a:ext>
              </a:extLst>
            </p:cNvPr>
            <p:cNvSpPr/>
            <p:nvPr/>
          </p:nvSpPr>
          <p:spPr>
            <a:xfrm>
              <a:off x="2815239" y="3831333"/>
              <a:ext cx="114484" cy="527301"/>
            </a:xfrm>
            <a:custGeom>
              <a:avLst/>
              <a:gdLst>
                <a:gd name="connsiteX0" fmla="*/ 5857 w 156077"/>
                <a:gd name="connsiteY0" fmla="*/ 0 h 718866"/>
                <a:gd name="connsiteX1" fmla="*/ 114325 w 156077"/>
                <a:gd name="connsiteY1" fmla="*/ 124556 h 718866"/>
                <a:gd name="connsiteX2" fmla="*/ 154954 w 156077"/>
                <a:gd name="connsiteY2" fmla="*/ 226870 h 718866"/>
                <a:gd name="connsiteX3" fmla="*/ 134491 w 156077"/>
                <a:gd name="connsiteY3" fmla="*/ 337117 h 718866"/>
                <a:gd name="connsiteX4" fmla="*/ 83927 w 156077"/>
                <a:gd name="connsiteY4" fmla="*/ 427420 h 718866"/>
                <a:gd name="connsiteX5" fmla="*/ 64725 w 156077"/>
                <a:gd name="connsiteY5" fmla="*/ 595719 h 718866"/>
                <a:gd name="connsiteX6" fmla="*/ 91415 w 156077"/>
                <a:gd name="connsiteY6" fmla="*/ 718867 h 718866"/>
                <a:gd name="connsiteX7" fmla="*/ 42705 w 156077"/>
                <a:gd name="connsiteY7" fmla="*/ 546935 h 718866"/>
                <a:gd name="connsiteX8" fmla="*/ 45152 w 156077"/>
                <a:gd name="connsiteY8" fmla="*/ 536629 h 718866"/>
                <a:gd name="connsiteX9" fmla="*/ 108468 w 156077"/>
                <a:gd name="connsiteY9" fmla="*/ 299750 h 718866"/>
                <a:gd name="connsiteX10" fmla="*/ 94307 w 156077"/>
                <a:gd name="connsiteY10" fmla="*/ 128931 h 718866"/>
                <a:gd name="connsiteX11" fmla="*/ 8897 w 156077"/>
                <a:gd name="connsiteY11" fmla="*/ 17497 h 718866"/>
                <a:gd name="connsiteX12" fmla="*/ 0 w 156077"/>
                <a:gd name="connsiteY12" fmla="*/ 5190 h 718866"/>
                <a:gd name="connsiteX13" fmla="*/ 5857 w 156077"/>
                <a:gd name="connsiteY13" fmla="*/ 0 h 71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6077" h="718866">
                  <a:moveTo>
                    <a:pt x="5857" y="0"/>
                  </a:moveTo>
                  <a:cubicBezTo>
                    <a:pt x="41074" y="42408"/>
                    <a:pt x="85632" y="76365"/>
                    <a:pt x="114325" y="124556"/>
                  </a:cubicBezTo>
                  <a:cubicBezTo>
                    <a:pt x="133305" y="156363"/>
                    <a:pt x="150728" y="187946"/>
                    <a:pt x="154954" y="226870"/>
                  </a:cubicBezTo>
                  <a:cubicBezTo>
                    <a:pt x="159254" y="266684"/>
                    <a:pt x="150950" y="303457"/>
                    <a:pt x="134491" y="337117"/>
                  </a:cubicBezTo>
                  <a:cubicBezTo>
                    <a:pt x="119440" y="367811"/>
                    <a:pt x="103278" y="398505"/>
                    <a:pt x="83927" y="427420"/>
                  </a:cubicBezTo>
                  <a:cubicBezTo>
                    <a:pt x="49303" y="479245"/>
                    <a:pt x="51676" y="536259"/>
                    <a:pt x="64725" y="595719"/>
                  </a:cubicBezTo>
                  <a:cubicBezTo>
                    <a:pt x="73696" y="636645"/>
                    <a:pt x="79182" y="678460"/>
                    <a:pt x="91415" y="718867"/>
                  </a:cubicBezTo>
                  <a:cubicBezTo>
                    <a:pt x="56717" y="666746"/>
                    <a:pt x="32103" y="611808"/>
                    <a:pt x="42705" y="546935"/>
                  </a:cubicBezTo>
                  <a:cubicBezTo>
                    <a:pt x="43298" y="543450"/>
                    <a:pt x="45671" y="539892"/>
                    <a:pt x="45152" y="536629"/>
                  </a:cubicBezTo>
                  <a:cubicBezTo>
                    <a:pt x="31584" y="448254"/>
                    <a:pt x="78737" y="376708"/>
                    <a:pt x="108468" y="299750"/>
                  </a:cubicBezTo>
                  <a:cubicBezTo>
                    <a:pt x="130636" y="242440"/>
                    <a:pt x="128041" y="184165"/>
                    <a:pt x="94307" y="128931"/>
                  </a:cubicBezTo>
                  <a:cubicBezTo>
                    <a:pt x="69692" y="88524"/>
                    <a:pt x="41370" y="51528"/>
                    <a:pt x="8897" y="17497"/>
                  </a:cubicBezTo>
                  <a:cubicBezTo>
                    <a:pt x="5412" y="13864"/>
                    <a:pt x="2966" y="9342"/>
                    <a:pt x="0" y="5190"/>
                  </a:cubicBezTo>
                  <a:cubicBezTo>
                    <a:pt x="1928" y="3411"/>
                    <a:pt x="3929" y="1705"/>
                    <a:pt x="5857" y="0"/>
                  </a:cubicBezTo>
                  <a:close/>
                </a:path>
              </a:pathLst>
            </a:custGeom>
            <a:solidFill>
              <a:srgbClr val="FCB584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BBEF09AC-4042-4E64-BDF4-871F883E01A7}"/>
                </a:ext>
              </a:extLst>
            </p:cNvPr>
            <p:cNvGrpSpPr/>
            <p:nvPr/>
          </p:nvGrpSpPr>
          <p:grpSpPr>
            <a:xfrm>
              <a:off x="552073" y="3451587"/>
              <a:ext cx="1863290" cy="1298295"/>
              <a:chOff x="552073" y="3451587"/>
              <a:chExt cx="1863290" cy="1298295"/>
            </a:xfrm>
          </p:grpSpPr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6631F6EE-B840-41C7-B5B0-257C347B2F83}"/>
                  </a:ext>
                </a:extLst>
              </p:cNvPr>
              <p:cNvSpPr/>
              <p:nvPr/>
            </p:nvSpPr>
            <p:spPr>
              <a:xfrm>
                <a:off x="552073" y="3451587"/>
                <a:ext cx="1863290" cy="1298295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7" name="그룹 16">
                <a:extLst>
                  <a:ext uri="{FF2B5EF4-FFF2-40B4-BE49-F238E27FC236}">
                    <a16:creationId xmlns:a16="http://schemas.microsoft.com/office/drawing/2014/main" id="{1556ADF1-683D-4D91-B0E9-AECDF568E061}"/>
                  </a:ext>
                </a:extLst>
              </p:cNvPr>
              <p:cNvGrpSpPr/>
              <p:nvPr/>
            </p:nvGrpSpPr>
            <p:grpSpPr>
              <a:xfrm>
                <a:off x="857586" y="3513810"/>
                <a:ext cx="1252264" cy="317524"/>
                <a:chOff x="2531297" y="3953023"/>
                <a:chExt cx="4599453" cy="1166233"/>
              </a:xfrm>
              <a:solidFill>
                <a:schemeClr val="accent4">
                  <a:lumMod val="50000"/>
                </a:schemeClr>
              </a:solidFill>
            </p:grpSpPr>
            <p:sp>
              <p:nvSpPr>
                <p:cNvPr id="25" name="자유형: 도형 24">
                  <a:extLst>
                    <a:ext uri="{FF2B5EF4-FFF2-40B4-BE49-F238E27FC236}">
                      <a16:creationId xmlns:a16="http://schemas.microsoft.com/office/drawing/2014/main" id="{F3438323-986C-498B-9628-94689F3F094C}"/>
                    </a:ext>
                  </a:extLst>
                </p:cNvPr>
                <p:cNvSpPr/>
                <p:nvPr/>
              </p:nvSpPr>
              <p:spPr>
                <a:xfrm>
                  <a:off x="3212652" y="4090148"/>
                  <a:ext cx="788912" cy="760399"/>
                </a:xfrm>
                <a:custGeom>
                  <a:avLst/>
                  <a:gdLst>
                    <a:gd name="connsiteX0" fmla="*/ 396796 w 788912"/>
                    <a:gd name="connsiteY0" fmla="*/ 243501 h 760399"/>
                    <a:gd name="connsiteX1" fmla="*/ 381397 w 788912"/>
                    <a:gd name="connsiteY1" fmla="*/ 297336 h 760399"/>
                    <a:gd name="connsiteX2" fmla="*/ 317414 w 788912"/>
                    <a:gd name="connsiteY2" fmla="*/ 346033 h 760399"/>
                    <a:gd name="connsiteX3" fmla="*/ 254002 w 788912"/>
                    <a:gd name="connsiteY3" fmla="*/ 346033 h 760399"/>
                    <a:gd name="connsiteX4" fmla="*/ 326654 w 788912"/>
                    <a:gd name="connsiteY4" fmla="*/ 399298 h 760399"/>
                    <a:gd name="connsiteX5" fmla="*/ 337831 w 788912"/>
                    <a:gd name="connsiteY5" fmla="*/ 435571 h 760399"/>
                    <a:gd name="connsiteX6" fmla="*/ 312397 w 788912"/>
                    <a:gd name="connsiteY6" fmla="*/ 516778 h 760399"/>
                    <a:gd name="connsiteX7" fmla="*/ 364519 w 788912"/>
                    <a:gd name="connsiteY7" fmla="*/ 476854 h 760399"/>
                    <a:gd name="connsiteX8" fmla="*/ 434774 w 788912"/>
                    <a:gd name="connsiteY8" fmla="*/ 475375 h 760399"/>
                    <a:gd name="connsiteX9" fmla="*/ 488610 w 788912"/>
                    <a:gd name="connsiteY9" fmla="*/ 511986 h 760399"/>
                    <a:gd name="connsiteX10" fmla="*/ 461809 w 788912"/>
                    <a:gd name="connsiteY10" fmla="*/ 432942 h 760399"/>
                    <a:gd name="connsiteX11" fmla="*/ 474353 w 788912"/>
                    <a:gd name="connsiteY11" fmla="*/ 394280 h 760399"/>
                    <a:gd name="connsiteX12" fmla="*/ 534693 w 788912"/>
                    <a:gd name="connsiteY12" fmla="*/ 345808 h 760399"/>
                    <a:gd name="connsiteX13" fmla="*/ 453711 w 788912"/>
                    <a:gd name="connsiteY13" fmla="*/ 346154 h 760399"/>
                    <a:gd name="connsiteX14" fmla="*/ 424739 w 788912"/>
                    <a:gd name="connsiteY14" fmla="*/ 326075 h 760399"/>
                    <a:gd name="connsiteX15" fmla="*/ 396796 w 788912"/>
                    <a:gd name="connsiteY15" fmla="*/ 243501 h 760399"/>
                    <a:gd name="connsiteX16" fmla="*/ 382193 w 788912"/>
                    <a:gd name="connsiteY16" fmla="*/ 0 h 760399"/>
                    <a:gd name="connsiteX17" fmla="*/ 393258 w 788912"/>
                    <a:gd name="connsiteY17" fmla="*/ 1029 h 760399"/>
                    <a:gd name="connsiteX18" fmla="*/ 469335 w 788912"/>
                    <a:gd name="connsiteY18" fmla="*/ 237462 h 760399"/>
                    <a:gd name="connsiteX19" fmla="*/ 534460 w 788912"/>
                    <a:gd name="connsiteY19" fmla="*/ 282516 h 760399"/>
                    <a:gd name="connsiteX20" fmla="*/ 788912 w 788912"/>
                    <a:gd name="connsiteY20" fmla="*/ 281375 h 760399"/>
                    <a:gd name="connsiteX21" fmla="*/ 604144 w 788912"/>
                    <a:gd name="connsiteY21" fmla="*/ 414817 h 760399"/>
                    <a:gd name="connsiteX22" fmla="*/ 569816 w 788912"/>
                    <a:gd name="connsiteY22" fmla="*/ 535602 h 760399"/>
                    <a:gd name="connsiteX23" fmla="*/ 645660 w 788912"/>
                    <a:gd name="connsiteY23" fmla="*/ 754698 h 760399"/>
                    <a:gd name="connsiteX24" fmla="*/ 432724 w 788912"/>
                    <a:gd name="connsiteY24" fmla="*/ 600614 h 760399"/>
                    <a:gd name="connsiteX25" fmla="*/ 354709 w 788912"/>
                    <a:gd name="connsiteY25" fmla="*/ 600952 h 760399"/>
                    <a:gd name="connsiteX26" fmla="*/ 146557 w 788912"/>
                    <a:gd name="connsiteY26" fmla="*/ 760399 h 760399"/>
                    <a:gd name="connsiteX27" fmla="*/ 230386 w 788912"/>
                    <a:gd name="connsiteY27" fmla="*/ 500012 h 760399"/>
                    <a:gd name="connsiteX28" fmla="*/ 212140 w 788912"/>
                    <a:gd name="connsiteY28" fmla="*/ 444697 h 760399"/>
                    <a:gd name="connsiteX29" fmla="*/ 0 w 788912"/>
                    <a:gd name="connsiteY29" fmla="*/ 283883 h 760399"/>
                    <a:gd name="connsiteX30" fmla="*/ 234720 w 788912"/>
                    <a:gd name="connsiteY30" fmla="*/ 285138 h 760399"/>
                    <a:gd name="connsiteX31" fmla="*/ 315702 w 788912"/>
                    <a:gd name="connsiteY31" fmla="*/ 222063 h 760399"/>
                    <a:gd name="connsiteX32" fmla="*/ 382193 w 788912"/>
                    <a:gd name="connsiteY32" fmla="*/ 0 h 7603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8912" h="760399">
                      <a:moveTo>
                        <a:pt x="396796" y="243501"/>
                      </a:moveTo>
                      <a:cubicBezTo>
                        <a:pt x="390299" y="266314"/>
                        <a:pt x="385619" y="281825"/>
                        <a:pt x="381397" y="297336"/>
                      </a:cubicBezTo>
                      <a:cubicBezTo>
                        <a:pt x="368057" y="346033"/>
                        <a:pt x="368170" y="346033"/>
                        <a:pt x="317414" y="346033"/>
                      </a:cubicBezTo>
                      <a:cubicBezTo>
                        <a:pt x="299169" y="346033"/>
                        <a:pt x="280916" y="346033"/>
                        <a:pt x="254002" y="346033"/>
                      </a:cubicBezTo>
                      <a:cubicBezTo>
                        <a:pt x="282170" y="367021"/>
                        <a:pt x="303503" y="384470"/>
                        <a:pt x="326654" y="399298"/>
                      </a:cubicBezTo>
                      <a:cubicBezTo>
                        <a:pt x="342165" y="409220"/>
                        <a:pt x="343419" y="419827"/>
                        <a:pt x="337831" y="435571"/>
                      </a:cubicBezTo>
                      <a:cubicBezTo>
                        <a:pt x="329162" y="459863"/>
                        <a:pt x="322319" y="484726"/>
                        <a:pt x="312397" y="516778"/>
                      </a:cubicBezTo>
                      <a:cubicBezTo>
                        <a:pt x="334180" y="500125"/>
                        <a:pt x="349354" y="488490"/>
                        <a:pt x="364519" y="476854"/>
                      </a:cubicBezTo>
                      <a:cubicBezTo>
                        <a:pt x="399651" y="449828"/>
                        <a:pt x="399538" y="449941"/>
                        <a:pt x="434774" y="475375"/>
                      </a:cubicBezTo>
                      <a:cubicBezTo>
                        <a:pt x="450286" y="486552"/>
                        <a:pt x="466368" y="496933"/>
                        <a:pt x="488610" y="511986"/>
                      </a:cubicBezTo>
                      <a:cubicBezTo>
                        <a:pt x="477891" y="479821"/>
                        <a:pt x="471160" y="455867"/>
                        <a:pt x="461809" y="432942"/>
                      </a:cubicBezTo>
                      <a:cubicBezTo>
                        <a:pt x="454507" y="415155"/>
                        <a:pt x="459645" y="404774"/>
                        <a:pt x="474353" y="394280"/>
                      </a:cubicBezTo>
                      <a:cubicBezTo>
                        <a:pt x="494656" y="379798"/>
                        <a:pt x="516673" y="367021"/>
                        <a:pt x="534693" y="345808"/>
                      </a:cubicBezTo>
                      <a:cubicBezTo>
                        <a:pt x="505488" y="345808"/>
                        <a:pt x="479604" y="344666"/>
                        <a:pt x="453711" y="346154"/>
                      </a:cubicBezTo>
                      <a:cubicBezTo>
                        <a:pt x="437516" y="347063"/>
                        <a:pt x="429306" y="341932"/>
                        <a:pt x="424739" y="326075"/>
                      </a:cubicBezTo>
                      <a:cubicBezTo>
                        <a:pt x="417325" y="300529"/>
                        <a:pt x="407748" y="275553"/>
                        <a:pt x="396796" y="243501"/>
                      </a:cubicBezTo>
                      <a:close/>
                      <a:moveTo>
                        <a:pt x="382193" y="0"/>
                      </a:moveTo>
                      <a:cubicBezTo>
                        <a:pt x="385732" y="346"/>
                        <a:pt x="389495" y="684"/>
                        <a:pt x="393258" y="1029"/>
                      </a:cubicBezTo>
                      <a:cubicBezTo>
                        <a:pt x="418805" y="79840"/>
                        <a:pt x="445493" y="158193"/>
                        <a:pt x="469335" y="237462"/>
                      </a:cubicBezTo>
                      <a:cubicBezTo>
                        <a:pt x="479708" y="272135"/>
                        <a:pt x="496594" y="284342"/>
                        <a:pt x="534460" y="282516"/>
                      </a:cubicBezTo>
                      <a:cubicBezTo>
                        <a:pt x="615546" y="278633"/>
                        <a:pt x="696986" y="281375"/>
                        <a:pt x="788912" y="281375"/>
                      </a:cubicBezTo>
                      <a:cubicBezTo>
                        <a:pt x="724246" y="328817"/>
                        <a:pt x="667556" y="377409"/>
                        <a:pt x="604144" y="414817"/>
                      </a:cubicBezTo>
                      <a:cubicBezTo>
                        <a:pt x="548604" y="447552"/>
                        <a:pt x="548717" y="483480"/>
                        <a:pt x="569816" y="535602"/>
                      </a:cubicBezTo>
                      <a:cubicBezTo>
                        <a:pt x="596617" y="601636"/>
                        <a:pt x="616809" y="670411"/>
                        <a:pt x="645660" y="754698"/>
                      </a:cubicBezTo>
                      <a:cubicBezTo>
                        <a:pt x="565482" y="696987"/>
                        <a:pt x="497961" y="650341"/>
                        <a:pt x="432724" y="600614"/>
                      </a:cubicBezTo>
                      <a:cubicBezTo>
                        <a:pt x="404210" y="578823"/>
                        <a:pt x="384019" y="576773"/>
                        <a:pt x="354709" y="600952"/>
                      </a:cubicBezTo>
                      <a:cubicBezTo>
                        <a:pt x="290951" y="653646"/>
                        <a:pt x="223543" y="701892"/>
                        <a:pt x="146557" y="760399"/>
                      </a:cubicBezTo>
                      <a:cubicBezTo>
                        <a:pt x="177009" y="664598"/>
                        <a:pt x="201992" y="581678"/>
                        <a:pt x="230386" y="500012"/>
                      </a:cubicBezTo>
                      <a:cubicBezTo>
                        <a:pt x="239625" y="473436"/>
                        <a:pt x="235411" y="460096"/>
                        <a:pt x="212140" y="444697"/>
                      </a:cubicBezTo>
                      <a:cubicBezTo>
                        <a:pt x="139947" y="396909"/>
                        <a:pt x="69459" y="346612"/>
                        <a:pt x="0" y="283883"/>
                      </a:cubicBezTo>
                      <a:cubicBezTo>
                        <a:pt x="78240" y="283883"/>
                        <a:pt x="156713" y="280345"/>
                        <a:pt x="234720" y="285138"/>
                      </a:cubicBezTo>
                      <a:cubicBezTo>
                        <a:pt x="285363" y="288218"/>
                        <a:pt x="304066" y="266884"/>
                        <a:pt x="315702" y="222063"/>
                      </a:cubicBezTo>
                      <a:cubicBezTo>
                        <a:pt x="335089" y="147362"/>
                        <a:pt x="359727" y="73906"/>
                        <a:pt x="382193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6" name="자유형: 도형 25">
                  <a:extLst>
                    <a:ext uri="{FF2B5EF4-FFF2-40B4-BE49-F238E27FC236}">
                      <a16:creationId xmlns:a16="http://schemas.microsoft.com/office/drawing/2014/main" id="{EB817F54-A454-4011-8AFE-E2B342CA986C}"/>
                    </a:ext>
                  </a:extLst>
                </p:cNvPr>
                <p:cNvSpPr/>
                <p:nvPr/>
              </p:nvSpPr>
              <p:spPr>
                <a:xfrm>
                  <a:off x="5663788" y="4092994"/>
                  <a:ext cx="785036" cy="757319"/>
                </a:xfrm>
                <a:custGeom>
                  <a:avLst/>
                  <a:gdLst>
                    <a:gd name="connsiteX0" fmla="*/ 394738 w 785036"/>
                    <a:gd name="connsiteY0" fmla="*/ 242142 h 757319"/>
                    <a:gd name="connsiteX1" fmla="*/ 379340 w 785036"/>
                    <a:gd name="connsiteY1" fmla="*/ 295977 h 757319"/>
                    <a:gd name="connsiteX2" fmla="*/ 315356 w 785036"/>
                    <a:gd name="connsiteY2" fmla="*/ 344674 h 757319"/>
                    <a:gd name="connsiteX3" fmla="*/ 251944 w 785036"/>
                    <a:gd name="connsiteY3" fmla="*/ 344674 h 757319"/>
                    <a:gd name="connsiteX4" fmla="*/ 324596 w 785036"/>
                    <a:gd name="connsiteY4" fmla="*/ 397939 h 757319"/>
                    <a:gd name="connsiteX5" fmla="*/ 335773 w 785036"/>
                    <a:gd name="connsiteY5" fmla="*/ 434212 h 757319"/>
                    <a:gd name="connsiteX6" fmla="*/ 310339 w 785036"/>
                    <a:gd name="connsiteY6" fmla="*/ 515419 h 757319"/>
                    <a:gd name="connsiteX7" fmla="*/ 362461 w 785036"/>
                    <a:gd name="connsiteY7" fmla="*/ 475495 h 757319"/>
                    <a:gd name="connsiteX8" fmla="*/ 432716 w 785036"/>
                    <a:gd name="connsiteY8" fmla="*/ 474016 h 757319"/>
                    <a:gd name="connsiteX9" fmla="*/ 486552 w 785036"/>
                    <a:gd name="connsiteY9" fmla="*/ 510627 h 757319"/>
                    <a:gd name="connsiteX10" fmla="*/ 459751 w 785036"/>
                    <a:gd name="connsiteY10" fmla="*/ 431583 h 757319"/>
                    <a:gd name="connsiteX11" fmla="*/ 472295 w 785036"/>
                    <a:gd name="connsiteY11" fmla="*/ 392921 h 757319"/>
                    <a:gd name="connsiteX12" fmla="*/ 532635 w 785036"/>
                    <a:gd name="connsiteY12" fmla="*/ 344449 h 757319"/>
                    <a:gd name="connsiteX13" fmla="*/ 451653 w 785036"/>
                    <a:gd name="connsiteY13" fmla="*/ 344795 h 757319"/>
                    <a:gd name="connsiteX14" fmla="*/ 422681 w 785036"/>
                    <a:gd name="connsiteY14" fmla="*/ 324716 h 757319"/>
                    <a:gd name="connsiteX15" fmla="*/ 394738 w 785036"/>
                    <a:gd name="connsiteY15" fmla="*/ 242142 h 757319"/>
                    <a:gd name="connsiteX16" fmla="*/ 401130 w 785036"/>
                    <a:gd name="connsiteY16" fmla="*/ 0 h 757319"/>
                    <a:gd name="connsiteX17" fmla="*/ 471385 w 785036"/>
                    <a:gd name="connsiteY17" fmla="*/ 228569 h 757319"/>
                    <a:gd name="connsiteX18" fmla="*/ 539019 w 785036"/>
                    <a:gd name="connsiteY18" fmla="*/ 280120 h 757319"/>
                    <a:gd name="connsiteX19" fmla="*/ 785036 w 785036"/>
                    <a:gd name="connsiteY19" fmla="*/ 292664 h 757319"/>
                    <a:gd name="connsiteX20" fmla="*/ 577343 w 785036"/>
                    <a:gd name="connsiteY20" fmla="*/ 435804 h 757319"/>
                    <a:gd name="connsiteX21" fmla="*/ 554989 w 785036"/>
                    <a:gd name="connsiteY21" fmla="*/ 504692 h 757319"/>
                    <a:gd name="connsiteX22" fmla="*/ 638471 w 785036"/>
                    <a:gd name="connsiteY22" fmla="*/ 757319 h 757319"/>
                    <a:gd name="connsiteX23" fmla="*/ 437058 w 785036"/>
                    <a:gd name="connsiteY23" fmla="*/ 603461 h 757319"/>
                    <a:gd name="connsiteX24" fmla="*/ 345928 w 785036"/>
                    <a:gd name="connsiteY24" fmla="*/ 599923 h 757319"/>
                    <a:gd name="connsiteX25" fmla="*/ 142907 w 785036"/>
                    <a:gd name="connsiteY25" fmla="*/ 734281 h 757319"/>
                    <a:gd name="connsiteX26" fmla="*/ 207348 w 785036"/>
                    <a:gd name="connsiteY26" fmla="*/ 546779 h 757319"/>
                    <a:gd name="connsiteX27" fmla="*/ 159335 w 785036"/>
                    <a:gd name="connsiteY27" fmla="*/ 397705 h 757319"/>
                    <a:gd name="connsiteX28" fmla="*/ 3305 w 785036"/>
                    <a:gd name="connsiteY28" fmla="*/ 283771 h 757319"/>
                    <a:gd name="connsiteX29" fmla="*/ 0 w 785036"/>
                    <a:gd name="connsiteY29" fmla="*/ 274298 h 757319"/>
                    <a:gd name="connsiteX30" fmla="*/ 236095 w 785036"/>
                    <a:gd name="connsiteY30" fmla="*/ 275673 h 757319"/>
                    <a:gd name="connsiteX31" fmla="*/ 319577 w 785036"/>
                    <a:gd name="connsiteY31" fmla="*/ 215333 h 757319"/>
                    <a:gd name="connsiteX32" fmla="*/ 401130 w 785036"/>
                    <a:gd name="connsiteY32" fmla="*/ 0 h 757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</a:cxnLst>
                  <a:rect l="l" t="t" r="r" b="b"/>
                  <a:pathLst>
                    <a:path w="785036" h="757319">
                      <a:moveTo>
                        <a:pt x="394738" y="242142"/>
                      </a:moveTo>
                      <a:cubicBezTo>
                        <a:pt x="388241" y="264955"/>
                        <a:pt x="383561" y="280466"/>
                        <a:pt x="379340" y="295977"/>
                      </a:cubicBezTo>
                      <a:cubicBezTo>
                        <a:pt x="365999" y="344674"/>
                        <a:pt x="366112" y="344674"/>
                        <a:pt x="315356" y="344674"/>
                      </a:cubicBezTo>
                      <a:cubicBezTo>
                        <a:pt x="297111" y="344674"/>
                        <a:pt x="278858" y="344674"/>
                        <a:pt x="251944" y="344674"/>
                      </a:cubicBezTo>
                      <a:cubicBezTo>
                        <a:pt x="280233" y="365549"/>
                        <a:pt x="301558" y="382998"/>
                        <a:pt x="324596" y="397939"/>
                      </a:cubicBezTo>
                      <a:cubicBezTo>
                        <a:pt x="340107" y="407861"/>
                        <a:pt x="341361" y="418468"/>
                        <a:pt x="335773" y="434212"/>
                      </a:cubicBezTo>
                      <a:cubicBezTo>
                        <a:pt x="327105" y="458504"/>
                        <a:pt x="320262" y="483367"/>
                        <a:pt x="310339" y="515419"/>
                      </a:cubicBezTo>
                      <a:cubicBezTo>
                        <a:pt x="332122" y="498766"/>
                        <a:pt x="347296" y="487131"/>
                        <a:pt x="362461" y="475495"/>
                      </a:cubicBezTo>
                      <a:cubicBezTo>
                        <a:pt x="397593" y="448469"/>
                        <a:pt x="397480" y="448582"/>
                        <a:pt x="432716" y="474016"/>
                      </a:cubicBezTo>
                      <a:cubicBezTo>
                        <a:pt x="448236" y="485193"/>
                        <a:pt x="464310" y="495574"/>
                        <a:pt x="486552" y="510627"/>
                      </a:cubicBezTo>
                      <a:cubicBezTo>
                        <a:pt x="475833" y="478462"/>
                        <a:pt x="469102" y="454508"/>
                        <a:pt x="459751" y="431583"/>
                      </a:cubicBezTo>
                      <a:cubicBezTo>
                        <a:pt x="452449" y="413796"/>
                        <a:pt x="457588" y="403415"/>
                        <a:pt x="472295" y="392921"/>
                      </a:cubicBezTo>
                      <a:cubicBezTo>
                        <a:pt x="492599" y="378439"/>
                        <a:pt x="514615" y="365662"/>
                        <a:pt x="532635" y="344449"/>
                      </a:cubicBezTo>
                      <a:cubicBezTo>
                        <a:pt x="503438" y="344449"/>
                        <a:pt x="477546" y="343307"/>
                        <a:pt x="451653" y="344795"/>
                      </a:cubicBezTo>
                      <a:cubicBezTo>
                        <a:pt x="435458" y="345704"/>
                        <a:pt x="427248" y="340573"/>
                        <a:pt x="422681" y="324716"/>
                      </a:cubicBezTo>
                      <a:cubicBezTo>
                        <a:pt x="415267" y="299170"/>
                        <a:pt x="405690" y="274194"/>
                        <a:pt x="394738" y="242142"/>
                      </a:cubicBezTo>
                      <a:close/>
                      <a:moveTo>
                        <a:pt x="401130" y="0"/>
                      </a:moveTo>
                      <a:cubicBezTo>
                        <a:pt x="424851" y="76077"/>
                        <a:pt x="450398" y="151696"/>
                        <a:pt x="471385" y="228569"/>
                      </a:cubicBezTo>
                      <a:cubicBezTo>
                        <a:pt x="481654" y="266201"/>
                        <a:pt x="500245" y="281141"/>
                        <a:pt x="539019" y="280120"/>
                      </a:cubicBezTo>
                      <a:cubicBezTo>
                        <a:pt x="619768" y="278182"/>
                        <a:pt x="700637" y="279549"/>
                        <a:pt x="785036" y="292664"/>
                      </a:cubicBezTo>
                      <a:cubicBezTo>
                        <a:pt x="716028" y="340678"/>
                        <a:pt x="648169" y="390524"/>
                        <a:pt x="577343" y="435804"/>
                      </a:cubicBezTo>
                      <a:cubicBezTo>
                        <a:pt x="547229" y="455078"/>
                        <a:pt x="544037" y="473669"/>
                        <a:pt x="554989" y="504692"/>
                      </a:cubicBezTo>
                      <a:cubicBezTo>
                        <a:pt x="582360" y="583044"/>
                        <a:pt x="607224" y="662426"/>
                        <a:pt x="638471" y="757319"/>
                      </a:cubicBezTo>
                      <a:cubicBezTo>
                        <a:pt x="562861" y="700067"/>
                        <a:pt x="497849" y="654329"/>
                        <a:pt x="437058" y="603461"/>
                      </a:cubicBezTo>
                      <a:cubicBezTo>
                        <a:pt x="404323" y="576089"/>
                        <a:pt x="381856" y="570613"/>
                        <a:pt x="345928" y="599923"/>
                      </a:cubicBezTo>
                      <a:cubicBezTo>
                        <a:pt x="284567" y="649882"/>
                        <a:pt x="217729" y="693336"/>
                        <a:pt x="142907" y="734281"/>
                      </a:cubicBezTo>
                      <a:cubicBezTo>
                        <a:pt x="164352" y="671778"/>
                        <a:pt x="185798" y="609283"/>
                        <a:pt x="207348" y="546779"/>
                      </a:cubicBezTo>
                      <a:cubicBezTo>
                        <a:pt x="238716" y="455874"/>
                        <a:pt x="238829" y="455874"/>
                        <a:pt x="159335" y="397705"/>
                      </a:cubicBezTo>
                      <a:cubicBezTo>
                        <a:pt x="107325" y="359727"/>
                        <a:pt x="55202" y="321749"/>
                        <a:pt x="3305" y="283771"/>
                      </a:cubicBezTo>
                      <a:cubicBezTo>
                        <a:pt x="2163" y="282967"/>
                        <a:pt x="2163" y="280691"/>
                        <a:pt x="0" y="274298"/>
                      </a:cubicBezTo>
                      <a:cubicBezTo>
                        <a:pt x="79728" y="274298"/>
                        <a:pt x="158193" y="270422"/>
                        <a:pt x="236095" y="275673"/>
                      </a:cubicBezTo>
                      <a:cubicBezTo>
                        <a:pt x="285934" y="278978"/>
                        <a:pt x="306921" y="261416"/>
                        <a:pt x="319577" y="215333"/>
                      </a:cubicBezTo>
                      <a:cubicBezTo>
                        <a:pt x="339423" y="142794"/>
                        <a:pt x="365540" y="71855"/>
                        <a:pt x="401130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7" name="자유형: 도형 26">
                  <a:extLst>
                    <a:ext uri="{FF2B5EF4-FFF2-40B4-BE49-F238E27FC236}">
                      <a16:creationId xmlns:a16="http://schemas.microsoft.com/office/drawing/2014/main" id="{25325162-740E-4B84-A49F-B5ED5B22C07C}"/>
                    </a:ext>
                  </a:extLst>
                </p:cNvPr>
                <p:cNvSpPr/>
                <p:nvPr/>
              </p:nvSpPr>
              <p:spPr>
                <a:xfrm>
                  <a:off x="6573373" y="4100633"/>
                  <a:ext cx="557377" cy="534798"/>
                </a:xfrm>
                <a:custGeom>
                  <a:avLst/>
                  <a:gdLst>
                    <a:gd name="connsiteX0" fmla="*/ 11446 w 69316"/>
                    <a:gd name="connsiteY0" fmla="*/ 65998 h 66508"/>
                    <a:gd name="connsiteX1" fmla="*/ 18567 w 69316"/>
                    <a:gd name="connsiteY1" fmla="*/ 45516 h 66508"/>
                    <a:gd name="connsiteX2" fmla="*/ 15957 w 69316"/>
                    <a:gd name="connsiteY2" fmla="*/ 37431 h 66508"/>
                    <a:gd name="connsiteX3" fmla="*/ 0 w 69316"/>
                    <a:gd name="connsiteY3" fmla="*/ 25418 h 66508"/>
                    <a:gd name="connsiteX4" fmla="*/ 17588 w 69316"/>
                    <a:gd name="connsiteY4" fmla="*/ 24907 h 66508"/>
                    <a:gd name="connsiteX5" fmla="*/ 28027 w 69316"/>
                    <a:gd name="connsiteY5" fmla="*/ 17687 h 66508"/>
                    <a:gd name="connsiteX6" fmla="*/ 34183 w 69316"/>
                    <a:gd name="connsiteY6" fmla="*/ 0 h 66508"/>
                    <a:gd name="connsiteX7" fmla="*/ 39814 w 69316"/>
                    <a:gd name="connsiteY7" fmla="*/ 19276 h 66508"/>
                    <a:gd name="connsiteX8" fmla="*/ 47076 w 69316"/>
                    <a:gd name="connsiteY8" fmla="*/ 24964 h 66508"/>
                    <a:gd name="connsiteX9" fmla="*/ 69317 w 69316"/>
                    <a:gd name="connsiteY9" fmla="*/ 24864 h 66508"/>
                    <a:gd name="connsiteX10" fmla="*/ 50892 w 69316"/>
                    <a:gd name="connsiteY10" fmla="*/ 38396 h 66508"/>
                    <a:gd name="connsiteX11" fmla="*/ 48367 w 69316"/>
                    <a:gd name="connsiteY11" fmla="*/ 46041 h 66508"/>
                    <a:gd name="connsiteX12" fmla="*/ 54948 w 69316"/>
                    <a:gd name="connsiteY12" fmla="*/ 66508 h 66508"/>
                    <a:gd name="connsiteX13" fmla="*/ 37942 w 69316"/>
                    <a:gd name="connsiteY13" fmla="*/ 53885 h 66508"/>
                    <a:gd name="connsiteX14" fmla="*/ 29276 w 69316"/>
                    <a:gd name="connsiteY14" fmla="*/ 53587 h 66508"/>
                    <a:gd name="connsiteX15" fmla="*/ 11446 w 69316"/>
                    <a:gd name="connsiteY15" fmla="*/ 65998 h 665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9316" h="66508">
                      <a:moveTo>
                        <a:pt x="11446" y="65998"/>
                      </a:moveTo>
                      <a:cubicBezTo>
                        <a:pt x="14226" y="57842"/>
                        <a:pt x="16042" y="51530"/>
                        <a:pt x="18567" y="45516"/>
                      </a:cubicBezTo>
                      <a:cubicBezTo>
                        <a:pt x="20184" y="41644"/>
                        <a:pt x="19205" y="39630"/>
                        <a:pt x="15957" y="37431"/>
                      </a:cubicBezTo>
                      <a:cubicBezTo>
                        <a:pt x="10709" y="33871"/>
                        <a:pt x="5787" y="29815"/>
                        <a:pt x="0" y="25418"/>
                      </a:cubicBezTo>
                      <a:cubicBezTo>
                        <a:pt x="6312" y="23914"/>
                        <a:pt x="12028" y="24595"/>
                        <a:pt x="17588" y="24907"/>
                      </a:cubicBezTo>
                      <a:cubicBezTo>
                        <a:pt x="23347" y="25247"/>
                        <a:pt x="26708" y="23942"/>
                        <a:pt x="28027" y="17687"/>
                      </a:cubicBezTo>
                      <a:cubicBezTo>
                        <a:pt x="29176" y="12227"/>
                        <a:pt x="31658" y="7049"/>
                        <a:pt x="34183" y="0"/>
                      </a:cubicBezTo>
                      <a:cubicBezTo>
                        <a:pt x="36396" y="7475"/>
                        <a:pt x="38339" y="13319"/>
                        <a:pt x="39814" y="19276"/>
                      </a:cubicBezTo>
                      <a:cubicBezTo>
                        <a:pt x="40807" y="23318"/>
                        <a:pt x="42552" y="25233"/>
                        <a:pt x="47076" y="24964"/>
                      </a:cubicBezTo>
                      <a:cubicBezTo>
                        <a:pt x="53771" y="24552"/>
                        <a:pt x="60509" y="24864"/>
                        <a:pt x="69317" y="24864"/>
                      </a:cubicBezTo>
                      <a:cubicBezTo>
                        <a:pt x="62083" y="30226"/>
                        <a:pt x="56622" y="34509"/>
                        <a:pt x="50892" y="38396"/>
                      </a:cubicBezTo>
                      <a:cubicBezTo>
                        <a:pt x="47828" y="40481"/>
                        <a:pt x="47091" y="42552"/>
                        <a:pt x="48367" y="46041"/>
                      </a:cubicBezTo>
                      <a:cubicBezTo>
                        <a:pt x="50608" y="52183"/>
                        <a:pt x="52395" y="58480"/>
                        <a:pt x="54948" y="66508"/>
                      </a:cubicBezTo>
                      <a:cubicBezTo>
                        <a:pt x="48282" y="61615"/>
                        <a:pt x="42906" y="58012"/>
                        <a:pt x="37942" y="53885"/>
                      </a:cubicBezTo>
                      <a:cubicBezTo>
                        <a:pt x="34836" y="51303"/>
                        <a:pt x="32439" y="51232"/>
                        <a:pt x="29276" y="53587"/>
                      </a:cubicBezTo>
                      <a:cubicBezTo>
                        <a:pt x="24028" y="57502"/>
                        <a:pt x="18524" y="61104"/>
                        <a:pt x="11446" y="65998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6C2BBDE8-45D5-48A0-A4C7-0FBC682488E1}"/>
                    </a:ext>
                  </a:extLst>
                </p:cNvPr>
                <p:cNvSpPr/>
                <p:nvPr/>
              </p:nvSpPr>
              <p:spPr>
                <a:xfrm>
                  <a:off x="2531297" y="4098245"/>
                  <a:ext cx="554185" cy="539357"/>
                </a:xfrm>
                <a:custGeom>
                  <a:avLst/>
                  <a:gdLst>
                    <a:gd name="connsiteX0" fmla="*/ 0 w 68919"/>
                    <a:gd name="connsiteY0" fmla="*/ 25191 h 67075"/>
                    <a:gd name="connsiteX1" fmla="*/ 15574 w 68919"/>
                    <a:gd name="connsiteY1" fmla="*/ 25191 h 67075"/>
                    <a:gd name="connsiteX2" fmla="*/ 31275 w 68919"/>
                    <a:gd name="connsiteY2" fmla="*/ 13219 h 67075"/>
                    <a:gd name="connsiteX3" fmla="*/ 35063 w 68919"/>
                    <a:gd name="connsiteY3" fmla="*/ 0 h 67075"/>
                    <a:gd name="connsiteX4" fmla="*/ 41913 w 68919"/>
                    <a:gd name="connsiteY4" fmla="*/ 20269 h 67075"/>
                    <a:gd name="connsiteX5" fmla="*/ 49034 w 68919"/>
                    <a:gd name="connsiteY5" fmla="*/ 25191 h 67075"/>
                    <a:gd name="connsiteX6" fmla="*/ 68920 w 68919"/>
                    <a:gd name="connsiteY6" fmla="*/ 25091 h 67075"/>
                    <a:gd name="connsiteX7" fmla="*/ 54097 w 68919"/>
                    <a:gd name="connsiteY7" fmla="*/ 36992 h 67075"/>
                    <a:gd name="connsiteX8" fmla="*/ 51005 w 68919"/>
                    <a:gd name="connsiteY8" fmla="*/ 46495 h 67075"/>
                    <a:gd name="connsiteX9" fmla="*/ 57587 w 68919"/>
                    <a:gd name="connsiteY9" fmla="*/ 65898 h 67075"/>
                    <a:gd name="connsiteX10" fmla="*/ 44367 w 68919"/>
                    <a:gd name="connsiteY10" fmla="*/ 56906 h 67075"/>
                    <a:gd name="connsiteX11" fmla="*/ 27120 w 68919"/>
                    <a:gd name="connsiteY11" fmla="*/ 57260 h 67075"/>
                    <a:gd name="connsiteX12" fmla="*/ 14326 w 68919"/>
                    <a:gd name="connsiteY12" fmla="*/ 67076 h 67075"/>
                    <a:gd name="connsiteX13" fmla="*/ 20567 w 68919"/>
                    <a:gd name="connsiteY13" fmla="*/ 47133 h 67075"/>
                    <a:gd name="connsiteX14" fmla="*/ 17815 w 68919"/>
                    <a:gd name="connsiteY14" fmla="*/ 38240 h 67075"/>
                    <a:gd name="connsiteX15" fmla="*/ 0 w 68919"/>
                    <a:gd name="connsiteY15" fmla="*/ 25191 h 670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68919" h="67075">
                      <a:moveTo>
                        <a:pt x="0" y="25191"/>
                      </a:moveTo>
                      <a:cubicBezTo>
                        <a:pt x="6624" y="25191"/>
                        <a:pt x="11106" y="25191"/>
                        <a:pt x="15574" y="25191"/>
                      </a:cubicBezTo>
                      <a:cubicBezTo>
                        <a:pt x="28027" y="25191"/>
                        <a:pt x="28013" y="25176"/>
                        <a:pt x="31275" y="13219"/>
                      </a:cubicBezTo>
                      <a:cubicBezTo>
                        <a:pt x="32311" y="9404"/>
                        <a:pt x="33460" y="5603"/>
                        <a:pt x="35063" y="0"/>
                      </a:cubicBezTo>
                      <a:cubicBezTo>
                        <a:pt x="37758" y="7872"/>
                        <a:pt x="40098" y="14000"/>
                        <a:pt x="41913" y="20269"/>
                      </a:cubicBezTo>
                      <a:cubicBezTo>
                        <a:pt x="43034" y="24155"/>
                        <a:pt x="45048" y="25418"/>
                        <a:pt x="49034" y="25191"/>
                      </a:cubicBezTo>
                      <a:cubicBezTo>
                        <a:pt x="55374" y="24836"/>
                        <a:pt x="61757" y="25091"/>
                        <a:pt x="68920" y="25091"/>
                      </a:cubicBezTo>
                      <a:cubicBezTo>
                        <a:pt x="64508" y="30297"/>
                        <a:pt x="59104" y="33446"/>
                        <a:pt x="54097" y="36992"/>
                      </a:cubicBezTo>
                      <a:cubicBezTo>
                        <a:pt x="50480" y="39559"/>
                        <a:pt x="49218" y="42126"/>
                        <a:pt x="51005" y="46495"/>
                      </a:cubicBezTo>
                      <a:cubicBezTo>
                        <a:pt x="53303" y="52126"/>
                        <a:pt x="54963" y="58012"/>
                        <a:pt x="57587" y="65898"/>
                      </a:cubicBezTo>
                      <a:cubicBezTo>
                        <a:pt x="52112" y="62182"/>
                        <a:pt x="48169" y="59643"/>
                        <a:pt x="44367" y="56906"/>
                      </a:cubicBezTo>
                      <a:cubicBezTo>
                        <a:pt x="35701" y="50665"/>
                        <a:pt x="35729" y="50622"/>
                        <a:pt x="27120" y="57260"/>
                      </a:cubicBezTo>
                      <a:cubicBezTo>
                        <a:pt x="23403" y="60126"/>
                        <a:pt x="19687" y="62962"/>
                        <a:pt x="14326" y="67076"/>
                      </a:cubicBezTo>
                      <a:cubicBezTo>
                        <a:pt x="16751" y="59218"/>
                        <a:pt x="18439" y="53105"/>
                        <a:pt x="20567" y="47133"/>
                      </a:cubicBezTo>
                      <a:cubicBezTo>
                        <a:pt x="21942" y="43261"/>
                        <a:pt x="21616" y="40679"/>
                        <a:pt x="17815" y="38240"/>
                      </a:cubicBezTo>
                      <a:cubicBezTo>
                        <a:pt x="12170" y="34609"/>
                        <a:pt x="6936" y="30311"/>
                        <a:pt x="0" y="25191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  <p:sp>
              <p:nvSpPr>
                <p:cNvPr id="29" name="자유형: 도형 28">
                  <a:extLst>
                    <a:ext uri="{FF2B5EF4-FFF2-40B4-BE49-F238E27FC236}">
                      <a16:creationId xmlns:a16="http://schemas.microsoft.com/office/drawing/2014/main" id="{F4A7071B-F0D3-46E9-9008-D6BD8517E0E8}"/>
                    </a:ext>
                  </a:extLst>
                </p:cNvPr>
                <p:cNvSpPr/>
                <p:nvPr/>
              </p:nvSpPr>
              <p:spPr>
                <a:xfrm>
                  <a:off x="3949740" y="3953023"/>
                  <a:ext cx="1744202" cy="1166233"/>
                </a:xfrm>
                <a:custGeom>
                  <a:avLst/>
                  <a:gdLst>
                    <a:gd name="connsiteX0" fmla="*/ 193026 w 1744202"/>
                    <a:gd name="connsiteY0" fmla="*/ 1086392 h 1166233"/>
                    <a:gd name="connsiteX1" fmla="*/ 162912 w 1744202"/>
                    <a:gd name="connsiteY1" fmla="*/ 1120607 h 1166233"/>
                    <a:gd name="connsiteX2" fmla="*/ 1581290 w 1744202"/>
                    <a:gd name="connsiteY2" fmla="*/ 1120607 h 1166233"/>
                    <a:gd name="connsiteX3" fmla="*/ 1551176 w 1744202"/>
                    <a:gd name="connsiteY3" fmla="*/ 1086392 h 1166233"/>
                    <a:gd name="connsiteX4" fmla="*/ 278334 w 1744202"/>
                    <a:gd name="connsiteY4" fmla="*/ 1000851 h 1166233"/>
                    <a:gd name="connsiteX5" fmla="*/ 251758 w 1744202"/>
                    <a:gd name="connsiteY5" fmla="*/ 1035066 h 1166233"/>
                    <a:gd name="connsiteX6" fmla="*/ 1501450 w 1744202"/>
                    <a:gd name="connsiteY6" fmla="*/ 1035066 h 1166233"/>
                    <a:gd name="connsiteX7" fmla="*/ 1474874 w 1744202"/>
                    <a:gd name="connsiteY7" fmla="*/ 1000851 h 1166233"/>
                    <a:gd name="connsiteX8" fmla="*/ 360916 w 1744202"/>
                    <a:gd name="connsiteY8" fmla="*/ 915310 h 1166233"/>
                    <a:gd name="connsiteX9" fmla="*/ 338103 w 1744202"/>
                    <a:gd name="connsiteY9" fmla="*/ 949525 h 1166233"/>
                    <a:gd name="connsiteX10" fmla="*/ 1410215 w 1744202"/>
                    <a:gd name="connsiteY10" fmla="*/ 949525 h 1166233"/>
                    <a:gd name="connsiteX11" fmla="*/ 1387403 w 1744202"/>
                    <a:gd name="connsiteY11" fmla="*/ 915310 h 1166233"/>
                    <a:gd name="connsiteX12" fmla="*/ 1227723 w 1744202"/>
                    <a:gd name="connsiteY12" fmla="*/ 436286 h 1166233"/>
                    <a:gd name="connsiteX13" fmla="*/ 1202747 w 1744202"/>
                    <a:gd name="connsiteY13" fmla="*/ 461262 h 1166233"/>
                    <a:gd name="connsiteX14" fmla="*/ 1202747 w 1744202"/>
                    <a:gd name="connsiteY14" fmla="*/ 810616 h 1166233"/>
                    <a:gd name="connsiteX15" fmla="*/ 1227723 w 1744202"/>
                    <a:gd name="connsiteY15" fmla="*/ 835591 h 1166233"/>
                    <a:gd name="connsiteX16" fmla="*/ 1280529 w 1744202"/>
                    <a:gd name="connsiteY16" fmla="*/ 835591 h 1166233"/>
                    <a:gd name="connsiteX17" fmla="*/ 1305512 w 1744202"/>
                    <a:gd name="connsiteY17" fmla="*/ 810616 h 1166233"/>
                    <a:gd name="connsiteX18" fmla="*/ 1305512 w 1744202"/>
                    <a:gd name="connsiteY18" fmla="*/ 461262 h 1166233"/>
                    <a:gd name="connsiteX19" fmla="*/ 1280529 w 1744202"/>
                    <a:gd name="connsiteY19" fmla="*/ 436286 h 1166233"/>
                    <a:gd name="connsiteX20" fmla="*/ 1074886 w 1744202"/>
                    <a:gd name="connsiteY20" fmla="*/ 436286 h 1166233"/>
                    <a:gd name="connsiteX21" fmla="*/ 1049910 w 1744202"/>
                    <a:gd name="connsiteY21" fmla="*/ 461262 h 1166233"/>
                    <a:gd name="connsiteX22" fmla="*/ 1049910 w 1744202"/>
                    <a:gd name="connsiteY22" fmla="*/ 810616 h 1166233"/>
                    <a:gd name="connsiteX23" fmla="*/ 1074886 w 1744202"/>
                    <a:gd name="connsiteY23" fmla="*/ 835591 h 1166233"/>
                    <a:gd name="connsiteX24" fmla="*/ 1127692 w 1744202"/>
                    <a:gd name="connsiteY24" fmla="*/ 835591 h 1166233"/>
                    <a:gd name="connsiteX25" fmla="*/ 1152675 w 1744202"/>
                    <a:gd name="connsiteY25" fmla="*/ 810616 h 1166233"/>
                    <a:gd name="connsiteX26" fmla="*/ 1152675 w 1744202"/>
                    <a:gd name="connsiteY26" fmla="*/ 461262 h 1166233"/>
                    <a:gd name="connsiteX27" fmla="*/ 1127692 w 1744202"/>
                    <a:gd name="connsiteY27" fmla="*/ 436286 h 1166233"/>
                    <a:gd name="connsiteX28" fmla="*/ 922056 w 1744202"/>
                    <a:gd name="connsiteY28" fmla="*/ 436286 h 1166233"/>
                    <a:gd name="connsiteX29" fmla="*/ 897080 w 1744202"/>
                    <a:gd name="connsiteY29" fmla="*/ 461262 h 1166233"/>
                    <a:gd name="connsiteX30" fmla="*/ 897080 w 1744202"/>
                    <a:gd name="connsiteY30" fmla="*/ 810616 h 1166233"/>
                    <a:gd name="connsiteX31" fmla="*/ 922056 w 1744202"/>
                    <a:gd name="connsiteY31" fmla="*/ 835591 h 1166233"/>
                    <a:gd name="connsiteX32" fmla="*/ 974862 w 1744202"/>
                    <a:gd name="connsiteY32" fmla="*/ 835591 h 1166233"/>
                    <a:gd name="connsiteX33" fmla="*/ 999845 w 1744202"/>
                    <a:gd name="connsiteY33" fmla="*/ 810616 h 1166233"/>
                    <a:gd name="connsiteX34" fmla="*/ 999845 w 1744202"/>
                    <a:gd name="connsiteY34" fmla="*/ 461262 h 1166233"/>
                    <a:gd name="connsiteX35" fmla="*/ 974862 w 1744202"/>
                    <a:gd name="connsiteY35" fmla="*/ 436286 h 1166233"/>
                    <a:gd name="connsiteX36" fmla="*/ 769227 w 1744202"/>
                    <a:gd name="connsiteY36" fmla="*/ 436286 h 1166233"/>
                    <a:gd name="connsiteX37" fmla="*/ 744251 w 1744202"/>
                    <a:gd name="connsiteY37" fmla="*/ 461262 h 1166233"/>
                    <a:gd name="connsiteX38" fmla="*/ 744251 w 1744202"/>
                    <a:gd name="connsiteY38" fmla="*/ 810616 h 1166233"/>
                    <a:gd name="connsiteX39" fmla="*/ 769227 w 1744202"/>
                    <a:gd name="connsiteY39" fmla="*/ 835591 h 1166233"/>
                    <a:gd name="connsiteX40" fmla="*/ 822033 w 1744202"/>
                    <a:gd name="connsiteY40" fmla="*/ 835591 h 1166233"/>
                    <a:gd name="connsiteX41" fmla="*/ 847016 w 1744202"/>
                    <a:gd name="connsiteY41" fmla="*/ 810616 h 1166233"/>
                    <a:gd name="connsiteX42" fmla="*/ 847016 w 1744202"/>
                    <a:gd name="connsiteY42" fmla="*/ 461262 h 1166233"/>
                    <a:gd name="connsiteX43" fmla="*/ 822033 w 1744202"/>
                    <a:gd name="connsiteY43" fmla="*/ 436286 h 1166233"/>
                    <a:gd name="connsiteX44" fmla="*/ 616390 w 1744202"/>
                    <a:gd name="connsiteY44" fmla="*/ 436286 h 1166233"/>
                    <a:gd name="connsiteX45" fmla="*/ 591414 w 1744202"/>
                    <a:gd name="connsiteY45" fmla="*/ 461262 h 1166233"/>
                    <a:gd name="connsiteX46" fmla="*/ 591414 w 1744202"/>
                    <a:gd name="connsiteY46" fmla="*/ 810616 h 1166233"/>
                    <a:gd name="connsiteX47" fmla="*/ 616390 w 1744202"/>
                    <a:gd name="connsiteY47" fmla="*/ 835591 h 1166233"/>
                    <a:gd name="connsiteX48" fmla="*/ 669196 w 1744202"/>
                    <a:gd name="connsiteY48" fmla="*/ 835591 h 1166233"/>
                    <a:gd name="connsiteX49" fmla="*/ 694179 w 1744202"/>
                    <a:gd name="connsiteY49" fmla="*/ 810616 h 1166233"/>
                    <a:gd name="connsiteX50" fmla="*/ 694179 w 1744202"/>
                    <a:gd name="connsiteY50" fmla="*/ 461262 h 1166233"/>
                    <a:gd name="connsiteX51" fmla="*/ 669196 w 1744202"/>
                    <a:gd name="connsiteY51" fmla="*/ 436286 h 1166233"/>
                    <a:gd name="connsiteX52" fmla="*/ 463561 w 1744202"/>
                    <a:gd name="connsiteY52" fmla="*/ 436286 h 1166233"/>
                    <a:gd name="connsiteX53" fmla="*/ 438585 w 1744202"/>
                    <a:gd name="connsiteY53" fmla="*/ 461262 h 1166233"/>
                    <a:gd name="connsiteX54" fmla="*/ 438585 w 1744202"/>
                    <a:gd name="connsiteY54" fmla="*/ 810616 h 1166233"/>
                    <a:gd name="connsiteX55" fmla="*/ 463561 w 1744202"/>
                    <a:gd name="connsiteY55" fmla="*/ 835591 h 1166233"/>
                    <a:gd name="connsiteX56" fmla="*/ 516367 w 1744202"/>
                    <a:gd name="connsiteY56" fmla="*/ 835591 h 1166233"/>
                    <a:gd name="connsiteX57" fmla="*/ 541350 w 1744202"/>
                    <a:gd name="connsiteY57" fmla="*/ 810616 h 1166233"/>
                    <a:gd name="connsiteX58" fmla="*/ 541350 w 1744202"/>
                    <a:gd name="connsiteY58" fmla="*/ 461262 h 1166233"/>
                    <a:gd name="connsiteX59" fmla="*/ 516367 w 1744202"/>
                    <a:gd name="connsiteY59" fmla="*/ 436286 h 1166233"/>
                    <a:gd name="connsiteX60" fmla="*/ 881906 w 1744202"/>
                    <a:gd name="connsiteY60" fmla="*/ 169514 h 1166233"/>
                    <a:gd name="connsiteX61" fmla="*/ 825908 w 1744202"/>
                    <a:gd name="connsiteY61" fmla="*/ 225512 h 1166233"/>
                    <a:gd name="connsiteX62" fmla="*/ 881906 w 1744202"/>
                    <a:gd name="connsiteY62" fmla="*/ 281518 h 1166233"/>
                    <a:gd name="connsiteX63" fmla="*/ 937912 w 1744202"/>
                    <a:gd name="connsiteY63" fmla="*/ 225512 h 1166233"/>
                    <a:gd name="connsiteX64" fmla="*/ 881906 w 1744202"/>
                    <a:gd name="connsiteY64" fmla="*/ 169514 h 1166233"/>
                    <a:gd name="connsiteX65" fmla="*/ 881907 w 1744202"/>
                    <a:gd name="connsiteY65" fmla="*/ 128569 h 1166233"/>
                    <a:gd name="connsiteX66" fmla="*/ 978858 w 1744202"/>
                    <a:gd name="connsiteY66" fmla="*/ 225513 h 1166233"/>
                    <a:gd name="connsiteX67" fmla="*/ 881907 w 1744202"/>
                    <a:gd name="connsiteY67" fmla="*/ 322464 h 1166233"/>
                    <a:gd name="connsiteX68" fmla="*/ 784963 w 1744202"/>
                    <a:gd name="connsiteY68" fmla="*/ 225513 h 1166233"/>
                    <a:gd name="connsiteX69" fmla="*/ 881907 w 1744202"/>
                    <a:gd name="connsiteY69" fmla="*/ 128569 h 1166233"/>
                    <a:gd name="connsiteX70" fmla="*/ 876210 w 1744202"/>
                    <a:gd name="connsiteY70" fmla="*/ 69258 h 1166233"/>
                    <a:gd name="connsiteX71" fmla="*/ 830927 w 1744202"/>
                    <a:gd name="connsiteY71" fmla="*/ 82261 h 1166233"/>
                    <a:gd name="connsiteX72" fmla="*/ 448846 w 1744202"/>
                    <a:gd name="connsiteY72" fmla="*/ 321660 h 1166233"/>
                    <a:gd name="connsiteX73" fmla="*/ 453872 w 1744202"/>
                    <a:gd name="connsiteY73" fmla="*/ 339109 h 1166233"/>
                    <a:gd name="connsiteX74" fmla="*/ 1298549 w 1744202"/>
                    <a:gd name="connsiteY74" fmla="*/ 339109 h 1166233"/>
                    <a:gd name="connsiteX75" fmla="*/ 1303575 w 1744202"/>
                    <a:gd name="connsiteY75" fmla="*/ 321660 h 1166233"/>
                    <a:gd name="connsiteX76" fmla="*/ 921494 w 1744202"/>
                    <a:gd name="connsiteY76" fmla="*/ 82261 h 1166233"/>
                    <a:gd name="connsiteX77" fmla="*/ 876210 w 1744202"/>
                    <a:gd name="connsiteY77" fmla="*/ 69258 h 1166233"/>
                    <a:gd name="connsiteX78" fmla="*/ 876206 w 1744202"/>
                    <a:gd name="connsiteY78" fmla="*/ 0 h 1166233"/>
                    <a:gd name="connsiteX79" fmla="*/ 919660 w 1744202"/>
                    <a:gd name="connsiteY79" fmla="*/ 11893 h 1166233"/>
                    <a:gd name="connsiteX80" fmla="*/ 1559386 w 1744202"/>
                    <a:gd name="connsiteY80" fmla="*/ 390661 h 1166233"/>
                    <a:gd name="connsiteX81" fmla="*/ 1554601 w 1744202"/>
                    <a:gd name="connsiteY81" fmla="*/ 408231 h 1166233"/>
                    <a:gd name="connsiteX82" fmla="*/ 1373942 w 1744202"/>
                    <a:gd name="connsiteY82" fmla="*/ 408231 h 1166233"/>
                    <a:gd name="connsiteX83" fmla="*/ 1373942 w 1744202"/>
                    <a:gd name="connsiteY83" fmla="*/ 869693 h 1166233"/>
                    <a:gd name="connsiteX84" fmla="*/ 1450702 w 1744202"/>
                    <a:gd name="connsiteY84" fmla="*/ 869693 h 1166233"/>
                    <a:gd name="connsiteX85" fmla="*/ 1496094 w 1744202"/>
                    <a:gd name="connsiteY85" fmla="*/ 888509 h 1166233"/>
                    <a:gd name="connsiteX86" fmla="*/ 1738003 w 1744202"/>
                    <a:gd name="connsiteY86" fmla="*/ 1130418 h 1166233"/>
                    <a:gd name="connsiteX87" fmla="*/ 1723175 w 1744202"/>
                    <a:gd name="connsiteY87" fmla="*/ 1166233 h 1166233"/>
                    <a:gd name="connsiteX88" fmla="*/ 21034 w 1744202"/>
                    <a:gd name="connsiteY88" fmla="*/ 1166233 h 1166233"/>
                    <a:gd name="connsiteX89" fmla="*/ 5861 w 1744202"/>
                    <a:gd name="connsiteY89" fmla="*/ 1130764 h 1166233"/>
                    <a:gd name="connsiteX90" fmla="*/ 237967 w 1744202"/>
                    <a:gd name="connsiteY90" fmla="*/ 889426 h 1166233"/>
                    <a:gd name="connsiteX91" fmla="*/ 284268 w 1744202"/>
                    <a:gd name="connsiteY91" fmla="*/ 869693 h 1166233"/>
                    <a:gd name="connsiteX92" fmla="*/ 370268 w 1744202"/>
                    <a:gd name="connsiteY92" fmla="*/ 869693 h 1166233"/>
                    <a:gd name="connsiteX93" fmla="*/ 370268 w 1744202"/>
                    <a:gd name="connsiteY93" fmla="*/ 408231 h 1166233"/>
                    <a:gd name="connsiteX94" fmla="*/ 197697 w 1744202"/>
                    <a:gd name="connsiteY94" fmla="*/ 408231 h 1166233"/>
                    <a:gd name="connsiteX95" fmla="*/ 192905 w 1744202"/>
                    <a:gd name="connsiteY95" fmla="*/ 390661 h 1166233"/>
                    <a:gd name="connsiteX96" fmla="*/ 832751 w 1744202"/>
                    <a:gd name="connsiteY96" fmla="*/ 11893 h 1166233"/>
                    <a:gd name="connsiteX97" fmla="*/ 876206 w 1744202"/>
                    <a:gd name="connsiteY97" fmla="*/ 0 h 1166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</a:cxnLst>
                  <a:rect l="l" t="t" r="r" b="b"/>
                  <a:pathLst>
                    <a:path w="1744202" h="1166233">
                      <a:moveTo>
                        <a:pt x="193026" y="1086392"/>
                      </a:moveTo>
                      <a:lnTo>
                        <a:pt x="162912" y="1120607"/>
                      </a:lnTo>
                      <a:lnTo>
                        <a:pt x="1581290" y="1120607"/>
                      </a:lnTo>
                      <a:lnTo>
                        <a:pt x="1551176" y="1086392"/>
                      </a:lnTo>
                      <a:close/>
                      <a:moveTo>
                        <a:pt x="278334" y="1000851"/>
                      </a:moveTo>
                      <a:lnTo>
                        <a:pt x="251758" y="1035066"/>
                      </a:lnTo>
                      <a:lnTo>
                        <a:pt x="1501450" y="1035066"/>
                      </a:lnTo>
                      <a:lnTo>
                        <a:pt x="1474874" y="1000851"/>
                      </a:lnTo>
                      <a:close/>
                      <a:moveTo>
                        <a:pt x="360916" y="915310"/>
                      </a:moveTo>
                      <a:lnTo>
                        <a:pt x="338103" y="949525"/>
                      </a:lnTo>
                      <a:lnTo>
                        <a:pt x="1410215" y="949525"/>
                      </a:lnTo>
                      <a:lnTo>
                        <a:pt x="1387403" y="915310"/>
                      </a:lnTo>
                      <a:close/>
                      <a:moveTo>
                        <a:pt x="1227723" y="436286"/>
                      </a:moveTo>
                      <a:cubicBezTo>
                        <a:pt x="1213924" y="436286"/>
                        <a:pt x="1202747" y="447463"/>
                        <a:pt x="1202747" y="461262"/>
                      </a:cubicBezTo>
                      <a:lnTo>
                        <a:pt x="1202747" y="810616"/>
                      </a:lnTo>
                      <a:cubicBezTo>
                        <a:pt x="1202747" y="824414"/>
                        <a:pt x="1213924" y="835591"/>
                        <a:pt x="1227723" y="835591"/>
                      </a:cubicBezTo>
                      <a:lnTo>
                        <a:pt x="1280529" y="835591"/>
                      </a:lnTo>
                      <a:cubicBezTo>
                        <a:pt x="1294335" y="835591"/>
                        <a:pt x="1305512" y="824414"/>
                        <a:pt x="1305512" y="810616"/>
                      </a:cubicBezTo>
                      <a:lnTo>
                        <a:pt x="1305512" y="461262"/>
                      </a:lnTo>
                      <a:cubicBezTo>
                        <a:pt x="1305512" y="447463"/>
                        <a:pt x="1294335" y="436286"/>
                        <a:pt x="1280529" y="436286"/>
                      </a:cubicBezTo>
                      <a:close/>
                      <a:moveTo>
                        <a:pt x="1074886" y="436286"/>
                      </a:moveTo>
                      <a:cubicBezTo>
                        <a:pt x="1061087" y="436286"/>
                        <a:pt x="1049910" y="447463"/>
                        <a:pt x="1049910" y="461262"/>
                      </a:cubicBezTo>
                      <a:lnTo>
                        <a:pt x="1049910" y="810616"/>
                      </a:lnTo>
                      <a:cubicBezTo>
                        <a:pt x="1049910" y="824414"/>
                        <a:pt x="1061087" y="835591"/>
                        <a:pt x="1074886" y="835591"/>
                      </a:cubicBezTo>
                      <a:lnTo>
                        <a:pt x="1127692" y="835591"/>
                      </a:lnTo>
                      <a:cubicBezTo>
                        <a:pt x="1141498" y="835591"/>
                        <a:pt x="1152675" y="824414"/>
                        <a:pt x="1152675" y="810616"/>
                      </a:cubicBezTo>
                      <a:lnTo>
                        <a:pt x="1152675" y="461262"/>
                      </a:lnTo>
                      <a:cubicBezTo>
                        <a:pt x="1152675" y="447463"/>
                        <a:pt x="1141498" y="436286"/>
                        <a:pt x="1127692" y="436286"/>
                      </a:cubicBezTo>
                      <a:close/>
                      <a:moveTo>
                        <a:pt x="922056" y="436286"/>
                      </a:moveTo>
                      <a:cubicBezTo>
                        <a:pt x="908257" y="436286"/>
                        <a:pt x="897080" y="447463"/>
                        <a:pt x="897080" y="461262"/>
                      </a:cubicBezTo>
                      <a:lnTo>
                        <a:pt x="897080" y="810616"/>
                      </a:lnTo>
                      <a:cubicBezTo>
                        <a:pt x="897080" y="824414"/>
                        <a:pt x="908257" y="835591"/>
                        <a:pt x="922056" y="835591"/>
                      </a:cubicBezTo>
                      <a:lnTo>
                        <a:pt x="974862" y="835591"/>
                      </a:lnTo>
                      <a:cubicBezTo>
                        <a:pt x="988668" y="835591"/>
                        <a:pt x="999845" y="824414"/>
                        <a:pt x="999845" y="810616"/>
                      </a:cubicBezTo>
                      <a:lnTo>
                        <a:pt x="999845" y="461262"/>
                      </a:lnTo>
                      <a:cubicBezTo>
                        <a:pt x="999845" y="447463"/>
                        <a:pt x="988668" y="436286"/>
                        <a:pt x="974862" y="436286"/>
                      </a:cubicBezTo>
                      <a:close/>
                      <a:moveTo>
                        <a:pt x="769227" y="436286"/>
                      </a:moveTo>
                      <a:cubicBezTo>
                        <a:pt x="755428" y="436286"/>
                        <a:pt x="744251" y="447463"/>
                        <a:pt x="744251" y="461262"/>
                      </a:cubicBezTo>
                      <a:lnTo>
                        <a:pt x="744251" y="810616"/>
                      </a:lnTo>
                      <a:cubicBezTo>
                        <a:pt x="744251" y="824414"/>
                        <a:pt x="755428" y="835591"/>
                        <a:pt x="769227" y="835591"/>
                      </a:cubicBezTo>
                      <a:lnTo>
                        <a:pt x="822033" y="835591"/>
                      </a:lnTo>
                      <a:cubicBezTo>
                        <a:pt x="835839" y="835591"/>
                        <a:pt x="847016" y="824414"/>
                        <a:pt x="847016" y="810616"/>
                      </a:cubicBezTo>
                      <a:lnTo>
                        <a:pt x="847016" y="461262"/>
                      </a:lnTo>
                      <a:cubicBezTo>
                        <a:pt x="847016" y="447463"/>
                        <a:pt x="835839" y="436286"/>
                        <a:pt x="822033" y="436286"/>
                      </a:cubicBezTo>
                      <a:close/>
                      <a:moveTo>
                        <a:pt x="616390" y="436286"/>
                      </a:moveTo>
                      <a:cubicBezTo>
                        <a:pt x="602591" y="436286"/>
                        <a:pt x="591414" y="447463"/>
                        <a:pt x="591414" y="461262"/>
                      </a:cubicBezTo>
                      <a:lnTo>
                        <a:pt x="591414" y="810616"/>
                      </a:lnTo>
                      <a:cubicBezTo>
                        <a:pt x="591414" y="824414"/>
                        <a:pt x="602591" y="835591"/>
                        <a:pt x="616390" y="835591"/>
                      </a:cubicBezTo>
                      <a:lnTo>
                        <a:pt x="669196" y="835591"/>
                      </a:lnTo>
                      <a:cubicBezTo>
                        <a:pt x="683002" y="835591"/>
                        <a:pt x="694179" y="824414"/>
                        <a:pt x="694179" y="810616"/>
                      </a:cubicBezTo>
                      <a:lnTo>
                        <a:pt x="694179" y="461262"/>
                      </a:lnTo>
                      <a:cubicBezTo>
                        <a:pt x="694179" y="447463"/>
                        <a:pt x="683002" y="436286"/>
                        <a:pt x="669196" y="436286"/>
                      </a:cubicBezTo>
                      <a:close/>
                      <a:moveTo>
                        <a:pt x="463561" y="436286"/>
                      </a:moveTo>
                      <a:cubicBezTo>
                        <a:pt x="449762" y="436286"/>
                        <a:pt x="438585" y="447463"/>
                        <a:pt x="438585" y="461262"/>
                      </a:cubicBezTo>
                      <a:lnTo>
                        <a:pt x="438585" y="810616"/>
                      </a:lnTo>
                      <a:cubicBezTo>
                        <a:pt x="438585" y="824414"/>
                        <a:pt x="449762" y="835591"/>
                        <a:pt x="463561" y="835591"/>
                      </a:cubicBezTo>
                      <a:lnTo>
                        <a:pt x="516367" y="835591"/>
                      </a:lnTo>
                      <a:cubicBezTo>
                        <a:pt x="530173" y="835591"/>
                        <a:pt x="541350" y="824414"/>
                        <a:pt x="541350" y="810616"/>
                      </a:cubicBezTo>
                      <a:lnTo>
                        <a:pt x="541350" y="461262"/>
                      </a:lnTo>
                      <a:cubicBezTo>
                        <a:pt x="541350" y="447463"/>
                        <a:pt x="530173" y="436286"/>
                        <a:pt x="516367" y="436286"/>
                      </a:cubicBezTo>
                      <a:close/>
                      <a:moveTo>
                        <a:pt x="881906" y="169514"/>
                      </a:moveTo>
                      <a:cubicBezTo>
                        <a:pt x="850980" y="169514"/>
                        <a:pt x="825908" y="194586"/>
                        <a:pt x="825908" y="225512"/>
                      </a:cubicBezTo>
                      <a:cubicBezTo>
                        <a:pt x="825908" y="256446"/>
                        <a:pt x="850980" y="281518"/>
                        <a:pt x="881906" y="281518"/>
                      </a:cubicBezTo>
                      <a:cubicBezTo>
                        <a:pt x="912840" y="281518"/>
                        <a:pt x="937912" y="256446"/>
                        <a:pt x="937912" y="225512"/>
                      </a:cubicBezTo>
                      <a:cubicBezTo>
                        <a:pt x="937912" y="194586"/>
                        <a:pt x="912840" y="169514"/>
                        <a:pt x="881906" y="169514"/>
                      </a:cubicBezTo>
                      <a:close/>
                      <a:moveTo>
                        <a:pt x="881907" y="128569"/>
                      </a:moveTo>
                      <a:cubicBezTo>
                        <a:pt x="935452" y="128569"/>
                        <a:pt x="978858" y="171975"/>
                        <a:pt x="978858" y="225513"/>
                      </a:cubicBezTo>
                      <a:cubicBezTo>
                        <a:pt x="978858" y="279058"/>
                        <a:pt x="935452" y="322464"/>
                        <a:pt x="881907" y="322464"/>
                      </a:cubicBezTo>
                      <a:cubicBezTo>
                        <a:pt x="828369" y="322464"/>
                        <a:pt x="784963" y="279058"/>
                        <a:pt x="784963" y="225513"/>
                      </a:cubicBezTo>
                      <a:cubicBezTo>
                        <a:pt x="784963" y="171975"/>
                        <a:pt x="828369" y="128569"/>
                        <a:pt x="881907" y="128569"/>
                      </a:cubicBezTo>
                      <a:close/>
                      <a:moveTo>
                        <a:pt x="876210" y="69258"/>
                      </a:moveTo>
                      <a:cubicBezTo>
                        <a:pt x="860498" y="69258"/>
                        <a:pt x="844786" y="73592"/>
                        <a:pt x="830927" y="82261"/>
                      </a:cubicBezTo>
                      <a:lnTo>
                        <a:pt x="448846" y="321660"/>
                      </a:lnTo>
                      <a:cubicBezTo>
                        <a:pt x="440869" y="326678"/>
                        <a:pt x="444399" y="339109"/>
                        <a:pt x="453872" y="339109"/>
                      </a:cubicBezTo>
                      <a:lnTo>
                        <a:pt x="1298549" y="339109"/>
                      </a:lnTo>
                      <a:cubicBezTo>
                        <a:pt x="1308021" y="339109"/>
                        <a:pt x="1311551" y="326678"/>
                        <a:pt x="1303575" y="321660"/>
                      </a:cubicBezTo>
                      <a:lnTo>
                        <a:pt x="921494" y="82261"/>
                      </a:lnTo>
                      <a:cubicBezTo>
                        <a:pt x="907635" y="73592"/>
                        <a:pt x="891923" y="69258"/>
                        <a:pt x="876210" y="69258"/>
                      </a:cubicBezTo>
                      <a:close/>
                      <a:moveTo>
                        <a:pt x="876206" y="0"/>
                      </a:moveTo>
                      <a:cubicBezTo>
                        <a:pt x="891232" y="0"/>
                        <a:pt x="906259" y="3964"/>
                        <a:pt x="919660" y="11893"/>
                      </a:cubicBezTo>
                      <a:lnTo>
                        <a:pt x="1559386" y="390661"/>
                      </a:lnTo>
                      <a:cubicBezTo>
                        <a:pt x="1567604" y="395567"/>
                        <a:pt x="1564178" y="408231"/>
                        <a:pt x="1554601" y="408231"/>
                      </a:cubicBezTo>
                      <a:lnTo>
                        <a:pt x="1373942" y="408231"/>
                      </a:lnTo>
                      <a:lnTo>
                        <a:pt x="1373942" y="869693"/>
                      </a:lnTo>
                      <a:lnTo>
                        <a:pt x="1450702" y="869693"/>
                      </a:lnTo>
                      <a:cubicBezTo>
                        <a:pt x="1467693" y="869693"/>
                        <a:pt x="1484121" y="876424"/>
                        <a:pt x="1496094" y="888509"/>
                      </a:cubicBezTo>
                      <a:lnTo>
                        <a:pt x="1738003" y="1130418"/>
                      </a:lnTo>
                      <a:cubicBezTo>
                        <a:pt x="1751238" y="1143654"/>
                        <a:pt x="1741878" y="1166233"/>
                        <a:pt x="1723175" y="1166233"/>
                      </a:cubicBezTo>
                      <a:lnTo>
                        <a:pt x="21034" y="1166233"/>
                      </a:lnTo>
                      <a:cubicBezTo>
                        <a:pt x="2556" y="1166233"/>
                        <a:pt x="-6908" y="1144112"/>
                        <a:pt x="5861" y="1130764"/>
                      </a:cubicBezTo>
                      <a:lnTo>
                        <a:pt x="237967" y="889426"/>
                      </a:lnTo>
                      <a:cubicBezTo>
                        <a:pt x="250053" y="876882"/>
                        <a:pt x="266819" y="869693"/>
                        <a:pt x="284268" y="869693"/>
                      </a:cubicBezTo>
                      <a:lnTo>
                        <a:pt x="370268" y="869693"/>
                      </a:lnTo>
                      <a:lnTo>
                        <a:pt x="370268" y="408231"/>
                      </a:lnTo>
                      <a:lnTo>
                        <a:pt x="197697" y="408231"/>
                      </a:lnTo>
                      <a:cubicBezTo>
                        <a:pt x="188112" y="408231"/>
                        <a:pt x="184695" y="395567"/>
                        <a:pt x="192905" y="390661"/>
                      </a:cubicBezTo>
                      <a:lnTo>
                        <a:pt x="832751" y="11893"/>
                      </a:lnTo>
                      <a:cubicBezTo>
                        <a:pt x="846152" y="3964"/>
                        <a:pt x="861179" y="0"/>
                        <a:pt x="876206" y="0"/>
                      </a:cubicBezTo>
                      <a:close/>
                    </a:path>
                  </a:pathLst>
                </a:custGeom>
                <a:grpFill/>
                <a:ln w="1418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ko-KR" altLang="en-US"/>
                </a:p>
              </p:txBody>
            </p:sp>
          </p:grpSp>
          <p:sp>
            <p:nvSpPr>
              <p:cNvPr id="18" name="사각형: 둥근 모서리 17">
                <a:extLst>
                  <a:ext uri="{FF2B5EF4-FFF2-40B4-BE49-F238E27FC236}">
                    <a16:creationId xmlns:a16="http://schemas.microsoft.com/office/drawing/2014/main" id="{C08CEE21-70D2-4831-830F-8182003BD466}"/>
                  </a:ext>
                </a:extLst>
              </p:cNvPr>
              <p:cNvSpPr/>
              <p:nvPr/>
            </p:nvSpPr>
            <p:spPr>
              <a:xfrm>
                <a:off x="768939" y="3908338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사각형: 둥근 모서리 18">
                <a:extLst>
                  <a:ext uri="{FF2B5EF4-FFF2-40B4-BE49-F238E27FC236}">
                    <a16:creationId xmlns:a16="http://schemas.microsoft.com/office/drawing/2014/main" id="{C19F983C-5DFE-4C26-BA99-6127C9E14FAA}"/>
                  </a:ext>
                </a:extLst>
              </p:cNvPr>
              <p:cNvSpPr/>
              <p:nvPr/>
            </p:nvSpPr>
            <p:spPr>
              <a:xfrm>
                <a:off x="768939" y="4025695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0DB0A241-D08E-41AC-97AA-7F03C8E246B9}"/>
                  </a:ext>
                </a:extLst>
              </p:cNvPr>
              <p:cNvSpPr/>
              <p:nvPr/>
            </p:nvSpPr>
            <p:spPr>
              <a:xfrm>
                <a:off x="768939" y="4143052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사각형: 둥근 모서리 20">
                <a:extLst>
                  <a:ext uri="{FF2B5EF4-FFF2-40B4-BE49-F238E27FC236}">
                    <a16:creationId xmlns:a16="http://schemas.microsoft.com/office/drawing/2014/main" id="{901BD856-E18F-4386-9334-3C2B71FBC409}"/>
                  </a:ext>
                </a:extLst>
              </p:cNvPr>
              <p:cNvSpPr/>
              <p:nvPr/>
            </p:nvSpPr>
            <p:spPr>
              <a:xfrm>
                <a:off x="768939" y="4260411"/>
                <a:ext cx="1416864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사각형: 둥근 모서리 21">
                <a:extLst>
                  <a:ext uri="{FF2B5EF4-FFF2-40B4-BE49-F238E27FC236}">
                    <a16:creationId xmlns:a16="http://schemas.microsoft.com/office/drawing/2014/main" id="{19F30152-EA45-4275-AF34-07F81900EDB5}"/>
                  </a:ext>
                </a:extLst>
              </p:cNvPr>
              <p:cNvSpPr/>
              <p:nvPr/>
            </p:nvSpPr>
            <p:spPr>
              <a:xfrm>
                <a:off x="770830" y="4430706"/>
                <a:ext cx="571355" cy="63484"/>
              </a:xfrm>
              <a:prstGeom prst="roundRect">
                <a:avLst>
                  <a:gd name="adj" fmla="val 50000"/>
                </a:avLst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D870FE62-3C51-4B16-9307-7741B53C8CD1}"/>
                  </a:ext>
                </a:extLst>
              </p:cNvPr>
              <p:cNvSpPr/>
              <p:nvPr/>
            </p:nvSpPr>
            <p:spPr>
              <a:xfrm>
                <a:off x="631955" y="3620724"/>
                <a:ext cx="1703524" cy="1025104"/>
              </a:xfrm>
              <a:custGeom>
                <a:avLst/>
                <a:gdLst>
                  <a:gd name="connsiteX0" fmla="*/ 0 w 966022"/>
                  <a:gd name="connsiteY0" fmla="*/ 0 h 581309"/>
                  <a:gd name="connsiteX1" fmla="*/ 94021 w 966022"/>
                  <a:gd name="connsiteY1" fmla="*/ 0 h 581309"/>
                  <a:gd name="connsiteX2" fmla="*/ 94021 w 966022"/>
                  <a:gd name="connsiteY2" fmla="*/ 18276 h 581309"/>
                  <a:gd name="connsiteX3" fmla="*/ 18276 w 966022"/>
                  <a:gd name="connsiteY3" fmla="*/ 18276 h 581309"/>
                  <a:gd name="connsiteX4" fmla="*/ 18276 w 966022"/>
                  <a:gd name="connsiteY4" fmla="*/ 563033 h 581309"/>
                  <a:gd name="connsiteX5" fmla="*/ 947746 w 966022"/>
                  <a:gd name="connsiteY5" fmla="*/ 563033 h 581309"/>
                  <a:gd name="connsiteX6" fmla="*/ 947746 w 966022"/>
                  <a:gd name="connsiteY6" fmla="*/ 18276 h 581309"/>
                  <a:gd name="connsiteX7" fmla="*/ 872001 w 966022"/>
                  <a:gd name="connsiteY7" fmla="*/ 18276 h 581309"/>
                  <a:gd name="connsiteX8" fmla="*/ 872001 w 966022"/>
                  <a:gd name="connsiteY8" fmla="*/ 0 h 581309"/>
                  <a:gd name="connsiteX9" fmla="*/ 966022 w 966022"/>
                  <a:gd name="connsiteY9" fmla="*/ 0 h 581309"/>
                  <a:gd name="connsiteX10" fmla="*/ 966022 w 966022"/>
                  <a:gd name="connsiteY10" fmla="*/ 581309 h 581309"/>
                  <a:gd name="connsiteX11" fmla="*/ 0 w 966022"/>
                  <a:gd name="connsiteY11" fmla="*/ 581309 h 581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66022" h="581309">
                    <a:moveTo>
                      <a:pt x="0" y="0"/>
                    </a:moveTo>
                    <a:lnTo>
                      <a:pt x="94021" y="0"/>
                    </a:lnTo>
                    <a:lnTo>
                      <a:pt x="94021" y="18276"/>
                    </a:lnTo>
                    <a:lnTo>
                      <a:pt x="18276" y="18276"/>
                    </a:lnTo>
                    <a:lnTo>
                      <a:pt x="18276" y="563033"/>
                    </a:lnTo>
                    <a:lnTo>
                      <a:pt x="947746" y="563033"/>
                    </a:lnTo>
                    <a:lnTo>
                      <a:pt x="947746" y="18276"/>
                    </a:lnTo>
                    <a:lnTo>
                      <a:pt x="872001" y="18276"/>
                    </a:lnTo>
                    <a:lnTo>
                      <a:pt x="872001" y="0"/>
                    </a:lnTo>
                    <a:lnTo>
                      <a:pt x="966022" y="0"/>
                    </a:lnTo>
                    <a:lnTo>
                      <a:pt x="966022" y="581309"/>
                    </a:lnTo>
                    <a:lnTo>
                      <a:pt x="0" y="581309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64">
                <a:extLst>
                  <a:ext uri="{FF2B5EF4-FFF2-40B4-BE49-F238E27FC236}">
                    <a16:creationId xmlns:a16="http://schemas.microsoft.com/office/drawing/2014/main" id="{5C4C56A2-DCC1-48F9-BFDC-A3C4B8BC3ADE}"/>
                  </a:ext>
                </a:extLst>
              </p:cNvPr>
              <p:cNvSpPr/>
              <p:nvPr/>
            </p:nvSpPr>
            <p:spPr>
              <a:xfrm>
                <a:off x="1941628" y="4399190"/>
                <a:ext cx="258969" cy="315441"/>
              </a:xfrm>
              <a:custGeom>
                <a:avLst/>
                <a:gdLst>
                  <a:gd name="connsiteX0" fmla="*/ 256933 w 256933"/>
                  <a:gd name="connsiteY0" fmla="*/ 280300 h 312963"/>
                  <a:gd name="connsiteX1" fmla="*/ 235045 w 256933"/>
                  <a:gd name="connsiteY1" fmla="*/ 272218 h 312963"/>
                  <a:gd name="connsiteX2" fmla="*/ 203728 w 256933"/>
                  <a:gd name="connsiteY2" fmla="*/ 290065 h 312963"/>
                  <a:gd name="connsiteX3" fmla="*/ 199687 w 256933"/>
                  <a:gd name="connsiteY3" fmla="*/ 310270 h 312963"/>
                  <a:gd name="connsiteX4" fmla="*/ 177126 w 256933"/>
                  <a:gd name="connsiteY4" fmla="*/ 266830 h 312963"/>
                  <a:gd name="connsiteX5" fmla="*/ 153890 w 256933"/>
                  <a:gd name="connsiteY5" fmla="*/ 216656 h 312963"/>
                  <a:gd name="connsiteX6" fmla="*/ 125604 w 256933"/>
                  <a:gd name="connsiteY6" fmla="*/ 198472 h 312963"/>
                  <a:gd name="connsiteX7" fmla="*/ 104726 w 256933"/>
                  <a:gd name="connsiteY7" fmla="*/ 212278 h 312963"/>
                  <a:gd name="connsiteX8" fmla="*/ 57583 w 256933"/>
                  <a:gd name="connsiteY8" fmla="*/ 312964 h 312963"/>
                  <a:gd name="connsiteX9" fmla="*/ 49838 w 256933"/>
                  <a:gd name="connsiteY9" fmla="*/ 275922 h 312963"/>
                  <a:gd name="connsiteX10" fmla="*/ 33001 w 256933"/>
                  <a:gd name="connsiteY10" fmla="*/ 267504 h 312963"/>
                  <a:gd name="connsiteX11" fmla="*/ 0 w 256933"/>
                  <a:gd name="connsiteY11" fmla="*/ 280973 h 312963"/>
                  <a:gd name="connsiteX12" fmla="*/ 26603 w 256933"/>
                  <a:gd name="connsiteY12" fmla="*/ 223391 h 312963"/>
                  <a:gd name="connsiteX13" fmla="*/ 48491 w 256933"/>
                  <a:gd name="connsiteY13" fmla="*/ 177931 h 312963"/>
                  <a:gd name="connsiteX14" fmla="*/ 46807 w 256933"/>
                  <a:gd name="connsiteY14" fmla="*/ 156716 h 312963"/>
                  <a:gd name="connsiteX15" fmla="*/ 47144 w 256933"/>
                  <a:gd name="connsiteY15" fmla="*/ 41887 h 312963"/>
                  <a:gd name="connsiteX16" fmla="*/ 155574 w 256933"/>
                  <a:gd name="connsiteY16" fmla="*/ 3499 h 312963"/>
                  <a:gd name="connsiteX17" fmla="*/ 212147 w 256933"/>
                  <a:gd name="connsiteY17" fmla="*/ 153349 h 312963"/>
                  <a:gd name="connsiteX18" fmla="*/ 210126 w 256933"/>
                  <a:gd name="connsiteY18" fmla="*/ 181972 h 312963"/>
                  <a:gd name="connsiteX19" fmla="*/ 256933 w 256933"/>
                  <a:gd name="connsiteY19" fmla="*/ 280300 h 312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6933" h="312963">
                    <a:moveTo>
                      <a:pt x="256933" y="280300"/>
                    </a:moveTo>
                    <a:cubicBezTo>
                      <a:pt x="247168" y="276933"/>
                      <a:pt x="241106" y="274575"/>
                      <a:pt x="235045" y="272218"/>
                    </a:cubicBezTo>
                    <a:cubicBezTo>
                      <a:pt x="208443" y="262116"/>
                      <a:pt x="208443" y="262116"/>
                      <a:pt x="203728" y="290065"/>
                    </a:cubicBezTo>
                    <a:cubicBezTo>
                      <a:pt x="202718" y="296127"/>
                      <a:pt x="201371" y="302188"/>
                      <a:pt x="199687" y="310270"/>
                    </a:cubicBezTo>
                    <a:cubicBezTo>
                      <a:pt x="188575" y="296463"/>
                      <a:pt x="184197" y="280973"/>
                      <a:pt x="177126" y="266830"/>
                    </a:cubicBezTo>
                    <a:cubicBezTo>
                      <a:pt x="168707" y="250330"/>
                      <a:pt x="160289" y="233830"/>
                      <a:pt x="153890" y="216656"/>
                    </a:cubicBezTo>
                    <a:cubicBezTo>
                      <a:pt x="148503" y="202176"/>
                      <a:pt x="141094" y="197462"/>
                      <a:pt x="125604" y="198472"/>
                    </a:cubicBezTo>
                    <a:cubicBezTo>
                      <a:pt x="114155" y="199145"/>
                      <a:pt x="109104" y="202513"/>
                      <a:pt x="104726" y="212278"/>
                    </a:cubicBezTo>
                    <a:cubicBezTo>
                      <a:pt x="89910" y="244605"/>
                      <a:pt x="74420" y="276596"/>
                      <a:pt x="57583" y="312964"/>
                    </a:cubicBezTo>
                    <a:cubicBezTo>
                      <a:pt x="54215" y="297810"/>
                      <a:pt x="50511" y="287035"/>
                      <a:pt x="49838" y="275922"/>
                    </a:cubicBezTo>
                    <a:cubicBezTo>
                      <a:pt x="48827" y="261779"/>
                      <a:pt x="42766" y="262789"/>
                      <a:pt x="33001" y="267504"/>
                    </a:cubicBezTo>
                    <a:cubicBezTo>
                      <a:pt x="23572" y="271881"/>
                      <a:pt x="13470" y="275586"/>
                      <a:pt x="0" y="280973"/>
                    </a:cubicBezTo>
                    <a:cubicBezTo>
                      <a:pt x="9765" y="260096"/>
                      <a:pt x="17847" y="241575"/>
                      <a:pt x="26603" y="223391"/>
                    </a:cubicBezTo>
                    <a:cubicBezTo>
                      <a:pt x="33674" y="208237"/>
                      <a:pt x="40746" y="193084"/>
                      <a:pt x="48491" y="177931"/>
                    </a:cubicBezTo>
                    <a:cubicBezTo>
                      <a:pt x="52531" y="170186"/>
                      <a:pt x="51858" y="164461"/>
                      <a:pt x="46807" y="156716"/>
                    </a:cubicBezTo>
                    <a:cubicBezTo>
                      <a:pt x="22225" y="119675"/>
                      <a:pt x="22898" y="76235"/>
                      <a:pt x="47144" y="41887"/>
                    </a:cubicBezTo>
                    <a:cubicBezTo>
                      <a:pt x="71726" y="7203"/>
                      <a:pt x="112808" y="-7277"/>
                      <a:pt x="155574" y="3499"/>
                    </a:cubicBezTo>
                    <a:cubicBezTo>
                      <a:pt x="219218" y="19326"/>
                      <a:pt x="248515" y="96439"/>
                      <a:pt x="212147" y="153349"/>
                    </a:cubicBezTo>
                    <a:cubicBezTo>
                      <a:pt x="205749" y="163451"/>
                      <a:pt x="204738" y="170859"/>
                      <a:pt x="210126" y="181972"/>
                    </a:cubicBezTo>
                    <a:cubicBezTo>
                      <a:pt x="225953" y="213288"/>
                      <a:pt x="240433" y="245279"/>
                      <a:pt x="256933" y="2803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36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0A0E0865-48B9-46D8-BB5D-5C70B054A0A1}"/>
                </a:ext>
              </a:extLst>
            </p:cNvPr>
            <p:cNvSpPr/>
            <p:nvPr/>
          </p:nvSpPr>
          <p:spPr>
            <a:xfrm>
              <a:off x="2267763" y="2147227"/>
              <a:ext cx="1749704" cy="3776509"/>
            </a:xfrm>
            <a:custGeom>
              <a:avLst/>
              <a:gdLst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89353 w 2385361"/>
                <a:gd name="connsiteY45" fmla="*/ 844557 h 5148490"/>
                <a:gd name="connsiteX46" fmla="*/ 125221 w 2385361"/>
                <a:gd name="connsiteY46" fmla="*/ 844334 h 5148490"/>
                <a:gd name="connsiteX47" fmla="*/ 93118 w 2385361"/>
                <a:gd name="connsiteY47" fmla="*/ 835289 h 5148490"/>
                <a:gd name="connsiteX48" fmla="*/ 114619 w 2385361"/>
                <a:gd name="connsiteY48" fmla="*/ 766635 h 5148490"/>
                <a:gd name="connsiteX49" fmla="*/ 122552 w 2385361"/>
                <a:gd name="connsiteY49" fmla="*/ 736311 h 5148490"/>
                <a:gd name="connsiteX50" fmla="*/ 182310 w 2385361"/>
                <a:gd name="connsiteY50" fmla="*/ 723559 h 5148490"/>
                <a:gd name="connsiteX51" fmla="*/ 397836 w 2385361"/>
                <a:gd name="connsiteY51" fmla="*/ 896677 h 5148490"/>
                <a:gd name="connsiteX52" fmla="*/ 407919 w 2385361"/>
                <a:gd name="connsiteY52" fmla="*/ 905500 h 5148490"/>
                <a:gd name="connsiteX53" fmla="*/ 443951 w 2385361"/>
                <a:gd name="connsiteY53" fmla="*/ 892081 h 5148490"/>
                <a:gd name="connsiteX54" fmla="*/ 498667 w 2385361"/>
                <a:gd name="connsiteY54" fmla="*/ 530942 h 5148490"/>
                <a:gd name="connsiteX55" fmla="*/ 496295 w 2385361"/>
                <a:gd name="connsiteY55" fmla="*/ 480156 h 5148490"/>
                <a:gd name="connsiteX56" fmla="*/ 481022 w 2385361"/>
                <a:gd name="connsiteY56" fmla="*/ 384737 h 5148490"/>
                <a:gd name="connsiteX57" fmla="*/ 510159 w 2385361"/>
                <a:gd name="connsiteY57" fmla="*/ 293396 h 5148490"/>
                <a:gd name="connsiteX58" fmla="*/ 610323 w 2385361"/>
                <a:gd name="connsiteY58" fmla="*/ 217550 h 5148490"/>
                <a:gd name="connsiteX59" fmla="*/ 1057613 w 2385361"/>
                <a:gd name="connsiteY59" fmla="*/ 50808 h 5148490"/>
                <a:gd name="connsiteX60" fmla="*/ 1244076 w 2385361"/>
                <a:gd name="connsiteY60" fmla="*/ 11069 h 5148490"/>
                <a:gd name="connsiteX61" fmla="*/ 1492892 w 2385361"/>
                <a:gd name="connsiteY61" fmla="*/ 8177 h 5148490"/>
                <a:gd name="connsiteX62" fmla="*/ 1700115 w 2385361"/>
                <a:gd name="connsiteY62" fmla="*/ 140666 h 5148490"/>
                <a:gd name="connsiteX63" fmla="*/ 1809101 w 2385361"/>
                <a:gd name="connsiteY63" fmla="*/ 451760 h 5148490"/>
                <a:gd name="connsiteX64" fmla="*/ 1813772 w 2385361"/>
                <a:gd name="connsiteY64" fmla="*/ 571126 h 5148490"/>
                <a:gd name="connsiteX65" fmla="*/ 1816070 w 2385361"/>
                <a:gd name="connsiteY65" fmla="*/ 739796 h 5148490"/>
                <a:gd name="connsiteX66" fmla="*/ 1853586 w 2385361"/>
                <a:gd name="connsiteY66" fmla="*/ 995581 h 5148490"/>
                <a:gd name="connsiteX67" fmla="*/ 1855735 w 2385361"/>
                <a:gd name="connsiteY67" fmla="*/ 1003217 h 5148490"/>
                <a:gd name="connsiteX68" fmla="*/ 1865374 w 2385361"/>
                <a:gd name="connsiteY68" fmla="*/ 1193684 h 5148490"/>
                <a:gd name="connsiteX69" fmla="*/ 1831418 w 2385361"/>
                <a:gd name="connsiteY69" fmla="*/ 1288436 h 5148490"/>
                <a:gd name="connsiteX70" fmla="*/ 1659560 w 2385361"/>
                <a:gd name="connsiteY70" fmla="*/ 1615841 h 5148490"/>
                <a:gd name="connsiteX71" fmla="*/ 1629014 w 2385361"/>
                <a:gd name="connsiteY71" fmla="*/ 1667665 h 5148490"/>
                <a:gd name="connsiteX72" fmla="*/ 1652072 w 2385361"/>
                <a:gd name="connsiteY72" fmla="*/ 1717562 h 5148490"/>
                <a:gd name="connsiteX73" fmla="*/ 1841056 w 2385361"/>
                <a:gd name="connsiteY73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213671 w 2385361"/>
                <a:gd name="connsiteY44" fmla="*/ 868578 h 5148490"/>
                <a:gd name="connsiteX45" fmla="*/ 125221 w 2385361"/>
                <a:gd name="connsiteY45" fmla="*/ 844334 h 5148490"/>
                <a:gd name="connsiteX46" fmla="*/ 93118 w 2385361"/>
                <a:gd name="connsiteY46" fmla="*/ 835289 h 5148490"/>
                <a:gd name="connsiteX47" fmla="*/ 114619 w 2385361"/>
                <a:gd name="connsiteY47" fmla="*/ 766635 h 5148490"/>
                <a:gd name="connsiteX48" fmla="*/ 122552 w 2385361"/>
                <a:gd name="connsiteY48" fmla="*/ 736311 h 5148490"/>
                <a:gd name="connsiteX49" fmla="*/ 182310 w 2385361"/>
                <a:gd name="connsiteY49" fmla="*/ 723559 h 5148490"/>
                <a:gd name="connsiteX50" fmla="*/ 397836 w 2385361"/>
                <a:gd name="connsiteY50" fmla="*/ 896677 h 5148490"/>
                <a:gd name="connsiteX51" fmla="*/ 407919 w 2385361"/>
                <a:gd name="connsiteY51" fmla="*/ 905500 h 5148490"/>
                <a:gd name="connsiteX52" fmla="*/ 443951 w 2385361"/>
                <a:gd name="connsiteY52" fmla="*/ 892081 h 5148490"/>
                <a:gd name="connsiteX53" fmla="*/ 498667 w 2385361"/>
                <a:gd name="connsiteY53" fmla="*/ 530942 h 5148490"/>
                <a:gd name="connsiteX54" fmla="*/ 496295 w 2385361"/>
                <a:gd name="connsiteY54" fmla="*/ 480156 h 5148490"/>
                <a:gd name="connsiteX55" fmla="*/ 481022 w 2385361"/>
                <a:gd name="connsiteY55" fmla="*/ 384737 h 5148490"/>
                <a:gd name="connsiteX56" fmla="*/ 510159 w 2385361"/>
                <a:gd name="connsiteY56" fmla="*/ 293396 h 5148490"/>
                <a:gd name="connsiteX57" fmla="*/ 610323 w 2385361"/>
                <a:gd name="connsiteY57" fmla="*/ 217550 h 5148490"/>
                <a:gd name="connsiteX58" fmla="*/ 1057613 w 2385361"/>
                <a:gd name="connsiteY58" fmla="*/ 50808 h 5148490"/>
                <a:gd name="connsiteX59" fmla="*/ 1244076 w 2385361"/>
                <a:gd name="connsiteY59" fmla="*/ 11069 h 5148490"/>
                <a:gd name="connsiteX60" fmla="*/ 1492892 w 2385361"/>
                <a:gd name="connsiteY60" fmla="*/ 8177 h 5148490"/>
                <a:gd name="connsiteX61" fmla="*/ 1700115 w 2385361"/>
                <a:gd name="connsiteY61" fmla="*/ 140666 h 5148490"/>
                <a:gd name="connsiteX62" fmla="*/ 1809101 w 2385361"/>
                <a:gd name="connsiteY62" fmla="*/ 451760 h 5148490"/>
                <a:gd name="connsiteX63" fmla="*/ 1813772 w 2385361"/>
                <a:gd name="connsiteY63" fmla="*/ 571126 h 5148490"/>
                <a:gd name="connsiteX64" fmla="*/ 1816070 w 2385361"/>
                <a:gd name="connsiteY64" fmla="*/ 739796 h 5148490"/>
                <a:gd name="connsiteX65" fmla="*/ 1853586 w 2385361"/>
                <a:gd name="connsiteY65" fmla="*/ 995581 h 5148490"/>
                <a:gd name="connsiteX66" fmla="*/ 1855735 w 2385361"/>
                <a:gd name="connsiteY66" fmla="*/ 1003217 h 5148490"/>
                <a:gd name="connsiteX67" fmla="*/ 1865374 w 2385361"/>
                <a:gd name="connsiteY67" fmla="*/ 1193684 h 5148490"/>
                <a:gd name="connsiteX68" fmla="*/ 1831418 w 2385361"/>
                <a:gd name="connsiteY68" fmla="*/ 1288436 h 5148490"/>
                <a:gd name="connsiteX69" fmla="*/ 1659560 w 2385361"/>
                <a:gd name="connsiteY69" fmla="*/ 1615841 h 5148490"/>
                <a:gd name="connsiteX70" fmla="*/ 1629014 w 2385361"/>
                <a:gd name="connsiteY70" fmla="*/ 1667665 h 5148490"/>
                <a:gd name="connsiteX71" fmla="*/ 1652072 w 2385361"/>
                <a:gd name="connsiteY71" fmla="*/ 1717562 h 5148490"/>
                <a:gd name="connsiteX72" fmla="*/ 1841056 w 2385361"/>
                <a:gd name="connsiteY72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211298 w 2385361"/>
                <a:gd name="connsiteY43" fmla="*/ 937900 h 5148490"/>
                <a:gd name="connsiteX44" fmla="*/ 125221 w 2385361"/>
                <a:gd name="connsiteY44" fmla="*/ 844334 h 5148490"/>
                <a:gd name="connsiteX45" fmla="*/ 93118 w 2385361"/>
                <a:gd name="connsiteY45" fmla="*/ 835289 h 5148490"/>
                <a:gd name="connsiteX46" fmla="*/ 114619 w 2385361"/>
                <a:gd name="connsiteY46" fmla="*/ 766635 h 5148490"/>
                <a:gd name="connsiteX47" fmla="*/ 122552 w 2385361"/>
                <a:gd name="connsiteY47" fmla="*/ 736311 h 5148490"/>
                <a:gd name="connsiteX48" fmla="*/ 182310 w 2385361"/>
                <a:gd name="connsiteY48" fmla="*/ 723559 h 5148490"/>
                <a:gd name="connsiteX49" fmla="*/ 397836 w 2385361"/>
                <a:gd name="connsiteY49" fmla="*/ 896677 h 5148490"/>
                <a:gd name="connsiteX50" fmla="*/ 407919 w 2385361"/>
                <a:gd name="connsiteY50" fmla="*/ 905500 h 5148490"/>
                <a:gd name="connsiteX51" fmla="*/ 443951 w 2385361"/>
                <a:gd name="connsiteY51" fmla="*/ 892081 h 5148490"/>
                <a:gd name="connsiteX52" fmla="*/ 498667 w 2385361"/>
                <a:gd name="connsiteY52" fmla="*/ 530942 h 5148490"/>
                <a:gd name="connsiteX53" fmla="*/ 496295 w 2385361"/>
                <a:gd name="connsiteY53" fmla="*/ 480156 h 5148490"/>
                <a:gd name="connsiteX54" fmla="*/ 481022 w 2385361"/>
                <a:gd name="connsiteY54" fmla="*/ 384737 h 5148490"/>
                <a:gd name="connsiteX55" fmla="*/ 510159 w 2385361"/>
                <a:gd name="connsiteY55" fmla="*/ 293396 h 5148490"/>
                <a:gd name="connsiteX56" fmla="*/ 610323 w 2385361"/>
                <a:gd name="connsiteY56" fmla="*/ 217550 h 5148490"/>
                <a:gd name="connsiteX57" fmla="*/ 1057613 w 2385361"/>
                <a:gd name="connsiteY57" fmla="*/ 50808 h 5148490"/>
                <a:gd name="connsiteX58" fmla="*/ 1244076 w 2385361"/>
                <a:gd name="connsiteY58" fmla="*/ 11069 h 5148490"/>
                <a:gd name="connsiteX59" fmla="*/ 1492892 w 2385361"/>
                <a:gd name="connsiteY59" fmla="*/ 8177 h 5148490"/>
                <a:gd name="connsiteX60" fmla="*/ 1700115 w 2385361"/>
                <a:gd name="connsiteY60" fmla="*/ 140666 h 5148490"/>
                <a:gd name="connsiteX61" fmla="*/ 1809101 w 2385361"/>
                <a:gd name="connsiteY61" fmla="*/ 451760 h 5148490"/>
                <a:gd name="connsiteX62" fmla="*/ 1813772 w 2385361"/>
                <a:gd name="connsiteY62" fmla="*/ 571126 h 5148490"/>
                <a:gd name="connsiteX63" fmla="*/ 1816070 w 2385361"/>
                <a:gd name="connsiteY63" fmla="*/ 739796 h 5148490"/>
                <a:gd name="connsiteX64" fmla="*/ 1853586 w 2385361"/>
                <a:gd name="connsiteY64" fmla="*/ 995581 h 5148490"/>
                <a:gd name="connsiteX65" fmla="*/ 1855735 w 2385361"/>
                <a:gd name="connsiteY65" fmla="*/ 1003217 h 5148490"/>
                <a:gd name="connsiteX66" fmla="*/ 1865374 w 2385361"/>
                <a:gd name="connsiteY66" fmla="*/ 1193684 h 5148490"/>
                <a:gd name="connsiteX67" fmla="*/ 1831418 w 2385361"/>
                <a:gd name="connsiteY67" fmla="*/ 1288436 h 5148490"/>
                <a:gd name="connsiteX68" fmla="*/ 1659560 w 2385361"/>
                <a:gd name="connsiteY68" fmla="*/ 1615841 h 5148490"/>
                <a:gd name="connsiteX69" fmla="*/ 1629014 w 2385361"/>
                <a:gd name="connsiteY69" fmla="*/ 1667665 h 5148490"/>
                <a:gd name="connsiteX70" fmla="*/ 1652072 w 2385361"/>
                <a:gd name="connsiteY70" fmla="*/ 1717562 h 5148490"/>
                <a:gd name="connsiteX71" fmla="*/ 1841056 w 2385361"/>
                <a:gd name="connsiteY71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211002 w 2385361"/>
                <a:gd name="connsiteY42" fmla="*/ 1132519 h 5148490"/>
                <a:gd name="connsiteX43" fmla="*/ 125221 w 2385361"/>
                <a:gd name="connsiteY43" fmla="*/ 844334 h 5148490"/>
                <a:gd name="connsiteX44" fmla="*/ 93118 w 2385361"/>
                <a:gd name="connsiteY44" fmla="*/ 835289 h 5148490"/>
                <a:gd name="connsiteX45" fmla="*/ 114619 w 2385361"/>
                <a:gd name="connsiteY45" fmla="*/ 766635 h 5148490"/>
                <a:gd name="connsiteX46" fmla="*/ 122552 w 2385361"/>
                <a:gd name="connsiteY46" fmla="*/ 736311 h 5148490"/>
                <a:gd name="connsiteX47" fmla="*/ 182310 w 2385361"/>
                <a:gd name="connsiteY47" fmla="*/ 723559 h 5148490"/>
                <a:gd name="connsiteX48" fmla="*/ 397836 w 2385361"/>
                <a:gd name="connsiteY48" fmla="*/ 896677 h 5148490"/>
                <a:gd name="connsiteX49" fmla="*/ 407919 w 2385361"/>
                <a:gd name="connsiteY49" fmla="*/ 905500 h 5148490"/>
                <a:gd name="connsiteX50" fmla="*/ 443951 w 2385361"/>
                <a:gd name="connsiteY50" fmla="*/ 892081 h 5148490"/>
                <a:gd name="connsiteX51" fmla="*/ 498667 w 2385361"/>
                <a:gd name="connsiteY51" fmla="*/ 530942 h 5148490"/>
                <a:gd name="connsiteX52" fmla="*/ 496295 w 2385361"/>
                <a:gd name="connsiteY52" fmla="*/ 480156 h 5148490"/>
                <a:gd name="connsiteX53" fmla="*/ 481022 w 2385361"/>
                <a:gd name="connsiteY53" fmla="*/ 384737 h 5148490"/>
                <a:gd name="connsiteX54" fmla="*/ 510159 w 2385361"/>
                <a:gd name="connsiteY54" fmla="*/ 293396 h 5148490"/>
                <a:gd name="connsiteX55" fmla="*/ 610323 w 2385361"/>
                <a:gd name="connsiteY55" fmla="*/ 217550 h 5148490"/>
                <a:gd name="connsiteX56" fmla="*/ 1057613 w 2385361"/>
                <a:gd name="connsiteY56" fmla="*/ 50808 h 5148490"/>
                <a:gd name="connsiteX57" fmla="*/ 1244076 w 2385361"/>
                <a:gd name="connsiteY57" fmla="*/ 11069 h 5148490"/>
                <a:gd name="connsiteX58" fmla="*/ 1492892 w 2385361"/>
                <a:gd name="connsiteY58" fmla="*/ 8177 h 5148490"/>
                <a:gd name="connsiteX59" fmla="*/ 1700115 w 2385361"/>
                <a:gd name="connsiteY59" fmla="*/ 140666 h 5148490"/>
                <a:gd name="connsiteX60" fmla="*/ 1809101 w 2385361"/>
                <a:gd name="connsiteY60" fmla="*/ 451760 h 5148490"/>
                <a:gd name="connsiteX61" fmla="*/ 1813772 w 2385361"/>
                <a:gd name="connsiteY61" fmla="*/ 571126 h 5148490"/>
                <a:gd name="connsiteX62" fmla="*/ 1816070 w 2385361"/>
                <a:gd name="connsiteY62" fmla="*/ 739796 h 5148490"/>
                <a:gd name="connsiteX63" fmla="*/ 1853586 w 2385361"/>
                <a:gd name="connsiteY63" fmla="*/ 995581 h 5148490"/>
                <a:gd name="connsiteX64" fmla="*/ 1855735 w 2385361"/>
                <a:gd name="connsiteY64" fmla="*/ 1003217 h 5148490"/>
                <a:gd name="connsiteX65" fmla="*/ 1865374 w 2385361"/>
                <a:gd name="connsiteY65" fmla="*/ 1193684 h 5148490"/>
                <a:gd name="connsiteX66" fmla="*/ 1831418 w 2385361"/>
                <a:gd name="connsiteY66" fmla="*/ 1288436 h 5148490"/>
                <a:gd name="connsiteX67" fmla="*/ 1659560 w 2385361"/>
                <a:gd name="connsiteY67" fmla="*/ 1615841 h 5148490"/>
                <a:gd name="connsiteX68" fmla="*/ 1629014 w 2385361"/>
                <a:gd name="connsiteY68" fmla="*/ 1667665 h 5148490"/>
                <a:gd name="connsiteX69" fmla="*/ 1652072 w 2385361"/>
                <a:gd name="connsiteY69" fmla="*/ 1717562 h 5148490"/>
                <a:gd name="connsiteX70" fmla="*/ 1841056 w 2385361"/>
                <a:gd name="connsiteY70" fmla="*/ 1780729 h 5148490"/>
                <a:gd name="connsiteX0" fmla="*/ 1841056 w 2385361"/>
                <a:gd name="connsiteY0" fmla="*/ 1780729 h 5148490"/>
                <a:gd name="connsiteX1" fmla="*/ 1748825 w 2385361"/>
                <a:gd name="connsiteY1" fmla="*/ 1888381 h 5148490"/>
                <a:gd name="connsiteX2" fmla="*/ 1615817 w 2385361"/>
                <a:gd name="connsiteY2" fmla="*/ 2068469 h 5148490"/>
                <a:gd name="connsiteX3" fmla="*/ 1335417 w 2385361"/>
                <a:gd name="connsiteY3" fmla="*/ 2669452 h 5148490"/>
                <a:gd name="connsiteX4" fmla="*/ 1135831 w 2385361"/>
                <a:gd name="connsiteY4" fmla="*/ 2951186 h 5148490"/>
                <a:gd name="connsiteX5" fmla="*/ 960711 w 2385361"/>
                <a:gd name="connsiteY5" fmla="*/ 3089384 h 5148490"/>
                <a:gd name="connsiteX6" fmla="*/ 862252 w 2385361"/>
                <a:gd name="connsiteY6" fmla="*/ 3092053 h 5148490"/>
                <a:gd name="connsiteX7" fmla="*/ 1323036 w 2385361"/>
                <a:gd name="connsiteY7" fmla="*/ 3562252 h 5148490"/>
                <a:gd name="connsiteX8" fmla="*/ 1769288 w 2385361"/>
                <a:gd name="connsiteY8" fmla="*/ 3857183 h 5148490"/>
                <a:gd name="connsiteX9" fmla="*/ 2121530 w 2385361"/>
                <a:gd name="connsiteY9" fmla="*/ 4060329 h 5148490"/>
                <a:gd name="connsiteX10" fmla="*/ 2169795 w 2385361"/>
                <a:gd name="connsiteY10" fmla="*/ 4429474 h 5148490"/>
                <a:gd name="connsiteX11" fmla="*/ 2384876 w 2385361"/>
                <a:gd name="connsiteY11" fmla="*/ 5143151 h 5148490"/>
                <a:gd name="connsiteX12" fmla="*/ 2108258 w 2385361"/>
                <a:gd name="connsiteY12" fmla="*/ 5066045 h 5148490"/>
                <a:gd name="connsiteX13" fmla="*/ 1496895 w 2385361"/>
                <a:gd name="connsiteY13" fmla="*/ 4630395 h 5148490"/>
                <a:gd name="connsiteX14" fmla="*/ 1145543 w 2385361"/>
                <a:gd name="connsiteY14" fmla="*/ 4295502 h 5148490"/>
                <a:gd name="connsiteX15" fmla="*/ 427937 w 2385361"/>
                <a:gd name="connsiteY15" fmla="*/ 3440291 h 5148490"/>
                <a:gd name="connsiteX16" fmla="*/ 326884 w 2385361"/>
                <a:gd name="connsiteY16" fmla="*/ 3345391 h 5148490"/>
                <a:gd name="connsiteX17" fmla="*/ 212559 w 2385361"/>
                <a:gd name="connsiteY17" fmla="*/ 3206600 h 5148490"/>
                <a:gd name="connsiteX18" fmla="*/ 213597 w 2385361"/>
                <a:gd name="connsiteY18" fmla="*/ 3074556 h 5148490"/>
                <a:gd name="connsiteX19" fmla="*/ 213597 w 2385361"/>
                <a:gd name="connsiteY19" fmla="*/ 2852134 h 5148490"/>
                <a:gd name="connsiteX20" fmla="*/ 100829 w 2385361"/>
                <a:gd name="connsiteY20" fmla="*/ 2709859 h 5148490"/>
                <a:gd name="connsiteX21" fmla="*/ 103572 w 2385361"/>
                <a:gd name="connsiteY21" fmla="*/ 2577073 h 5148490"/>
                <a:gd name="connsiteX22" fmla="*/ 120328 w 2385361"/>
                <a:gd name="connsiteY22" fmla="*/ 2507751 h 5148490"/>
                <a:gd name="connsiteX23" fmla="*/ 171559 w 2385361"/>
                <a:gd name="connsiteY23" fmla="*/ 2402250 h 5148490"/>
                <a:gd name="connsiteX24" fmla="*/ 203588 w 2385361"/>
                <a:gd name="connsiteY24" fmla="*/ 2367403 h 5148490"/>
                <a:gd name="connsiteX25" fmla="*/ 186980 w 2385361"/>
                <a:gd name="connsiteY25" fmla="*/ 2364215 h 5148490"/>
                <a:gd name="connsiteX26" fmla="*/ 115954 w 2385361"/>
                <a:gd name="connsiteY26" fmla="*/ 2378228 h 5148490"/>
                <a:gd name="connsiteX27" fmla="*/ 58421 w 2385361"/>
                <a:gd name="connsiteY27" fmla="*/ 2330630 h 5148490"/>
                <a:gd name="connsiteX28" fmla="*/ 72878 w 2385361"/>
                <a:gd name="connsiteY28" fmla="*/ 2249298 h 5148490"/>
                <a:gd name="connsiteX29" fmla="*/ 51451 w 2385361"/>
                <a:gd name="connsiteY29" fmla="*/ 2208224 h 5148490"/>
                <a:gd name="connsiteX30" fmla="*/ 17940 w 2385361"/>
                <a:gd name="connsiteY30" fmla="*/ 2191913 h 5148490"/>
                <a:gd name="connsiteX31" fmla="*/ 6300 w 2385361"/>
                <a:gd name="connsiteY31" fmla="*/ 2142906 h 5148490"/>
                <a:gd name="connsiteX32" fmla="*/ 153914 w 2385361"/>
                <a:gd name="connsiteY32" fmla="*/ 2048896 h 5148490"/>
                <a:gd name="connsiteX33" fmla="*/ 269943 w 2385361"/>
                <a:gd name="connsiteY33" fmla="*/ 2059720 h 5148490"/>
                <a:gd name="connsiteX34" fmla="*/ 485248 w 2385361"/>
                <a:gd name="connsiteY34" fmla="*/ 2115845 h 5148490"/>
                <a:gd name="connsiteX35" fmla="*/ 524023 w 2385361"/>
                <a:gd name="connsiteY35" fmla="*/ 2130450 h 5148490"/>
                <a:gd name="connsiteX36" fmla="*/ 526618 w 2385361"/>
                <a:gd name="connsiteY36" fmla="*/ 2091378 h 5148490"/>
                <a:gd name="connsiteX37" fmla="*/ 557090 w 2385361"/>
                <a:gd name="connsiteY37" fmla="*/ 2004115 h 5148490"/>
                <a:gd name="connsiteX38" fmla="*/ 600091 w 2385361"/>
                <a:gd name="connsiteY38" fmla="*/ 1836557 h 5148490"/>
                <a:gd name="connsiteX39" fmla="*/ 445731 w 2385361"/>
                <a:gd name="connsiteY39" fmla="*/ 1312235 h 5148490"/>
                <a:gd name="connsiteX40" fmla="*/ 409995 w 2385361"/>
                <a:gd name="connsiteY40" fmla="*/ 1291328 h 5148490"/>
                <a:gd name="connsiteX41" fmla="*/ 247850 w 2385361"/>
                <a:gd name="connsiteY41" fmla="*/ 1210069 h 5148490"/>
                <a:gd name="connsiteX42" fmla="*/ 125221 w 2385361"/>
                <a:gd name="connsiteY42" fmla="*/ 844334 h 5148490"/>
                <a:gd name="connsiteX43" fmla="*/ 93118 w 2385361"/>
                <a:gd name="connsiteY43" fmla="*/ 835289 h 5148490"/>
                <a:gd name="connsiteX44" fmla="*/ 114619 w 2385361"/>
                <a:gd name="connsiteY44" fmla="*/ 766635 h 5148490"/>
                <a:gd name="connsiteX45" fmla="*/ 122552 w 2385361"/>
                <a:gd name="connsiteY45" fmla="*/ 736311 h 5148490"/>
                <a:gd name="connsiteX46" fmla="*/ 182310 w 2385361"/>
                <a:gd name="connsiteY46" fmla="*/ 723559 h 5148490"/>
                <a:gd name="connsiteX47" fmla="*/ 397836 w 2385361"/>
                <a:gd name="connsiteY47" fmla="*/ 896677 h 5148490"/>
                <a:gd name="connsiteX48" fmla="*/ 407919 w 2385361"/>
                <a:gd name="connsiteY48" fmla="*/ 905500 h 5148490"/>
                <a:gd name="connsiteX49" fmla="*/ 443951 w 2385361"/>
                <a:gd name="connsiteY49" fmla="*/ 892081 h 5148490"/>
                <a:gd name="connsiteX50" fmla="*/ 498667 w 2385361"/>
                <a:gd name="connsiteY50" fmla="*/ 530942 h 5148490"/>
                <a:gd name="connsiteX51" fmla="*/ 496295 w 2385361"/>
                <a:gd name="connsiteY51" fmla="*/ 480156 h 5148490"/>
                <a:gd name="connsiteX52" fmla="*/ 481022 w 2385361"/>
                <a:gd name="connsiteY52" fmla="*/ 384737 h 5148490"/>
                <a:gd name="connsiteX53" fmla="*/ 510159 w 2385361"/>
                <a:gd name="connsiteY53" fmla="*/ 293396 h 5148490"/>
                <a:gd name="connsiteX54" fmla="*/ 610323 w 2385361"/>
                <a:gd name="connsiteY54" fmla="*/ 217550 h 5148490"/>
                <a:gd name="connsiteX55" fmla="*/ 1057613 w 2385361"/>
                <a:gd name="connsiteY55" fmla="*/ 50808 h 5148490"/>
                <a:gd name="connsiteX56" fmla="*/ 1244076 w 2385361"/>
                <a:gd name="connsiteY56" fmla="*/ 11069 h 5148490"/>
                <a:gd name="connsiteX57" fmla="*/ 1492892 w 2385361"/>
                <a:gd name="connsiteY57" fmla="*/ 8177 h 5148490"/>
                <a:gd name="connsiteX58" fmla="*/ 1700115 w 2385361"/>
                <a:gd name="connsiteY58" fmla="*/ 140666 h 5148490"/>
                <a:gd name="connsiteX59" fmla="*/ 1809101 w 2385361"/>
                <a:gd name="connsiteY59" fmla="*/ 451760 h 5148490"/>
                <a:gd name="connsiteX60" fmla="*/ 1813772 w 2385361"/>
                <a:gd name="connsiteY60" fmla="*/ 571126 h 5148490"/>
                <a:gd name="connsiteX61" fmla="*/ 1816070 w 2385361"/>
                <a:gd name="connsiteY61" fmla="*/ 739796 h 5148490"/>
                <a:gd name="connsiteX62" fmla="*/ 1853586 w 2385361"/>
                <a:gd name="connsiteY62" fmla="*/ 995581 h 5148490"/>
                <a:gd name="connsiteX63" fmla="*/ 1855735 w 2385361"/>
                <a:gd name="connsiteY63" fmla="*/ 1003217 h 5148490"/>
                <a:gd name="connsiteX64" fmla="*/ 1865374 w 2385361"/>
                <a:gd name="connsiteY64" fmla="*/ 1193684 h 5148490"/>
                <a:gd name="connsiteX65" fmla="*/ 1831418 w 2385361"/>
                <a:gd name="connsiteY65" fmla="*/ 1288436 h 5148490"/>
                <a:gd name="connsiteX66" fmla="*/ 1659560 w 2385361"/>
                <a:gd name="connsiteY66" fmla="*/ 1615841 h 5148490"/>
                <a:gd name="connsiteX67" fmla="*/ 1629014 w 2385361"/>
                <a:gd name="connsiteY67" fmla="*/ 1667665 h 5148490"/>
                <a:gd name="connsiteX68" fmla="*/ 1652072 w 2385361"/>
                <a:gd name="connsiteY68" fmla="*/ 1717562 h 5148490"/>
                <a:gd name="connsiteX69" fmla="*/ 1841056 w 2385361"/>
                <a:gd name="connsiteY69" fmla="*/ 1780729 h 514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2385361" h="5148490">
                  <a:moveTo>
                    <a:pt x="1841056" y="1780729"/>
                  </a:moveTo>
                  <a:cubicBezTo>
                    <a:pt x="1813401" y="1819505"/>
                    <a:pt x="1780631" y="1853610"/>
                    <a:pt x="1748825" y="1888381"/>
                  </a:cubicBezTo>
                  <a:cubicBezTo>
                    <a:pt x="1698039" y="1943764"/>
                    <a:pt x="1645102" y="1997590"/>
                    <a:pt x="1615817" y="2068469"/>
                  </a:cubicBezTo>
                  <a:cubicBezTo>
                    <a:pt x="1582379" y="2149356"/>
                    <a:pt x="1404146" y="2554386"/>
                    <a:pt x="1335417" y="2669452"/>
                  </a:cubicBezTo>
                  <a:cubicBezTo>
                    <a:pt x="1276253" y="2768504"/>
                    <a:pt x="1212937" y="2864886"/>
                    <a:pt x="1135831" y="2951186"/>
                  </a:cubicBezTo>
                  <a:cubicBezTo>
                    <a:pt x="1085638" y="3007385"/>
                    <a:pt x="1032998" y="3060840"/>
                    <a:pt x="960711" y="3089384"/>
                  </a:cubicBezTo>
                  <a:cubicBezTo>
                    <a:pt x="929720" y="3101617"/>
                    <a:pt x="898359" y="3104286"/>
                    <a:pt x="862252" y="3092053"/>
                  </a:cubicBezTo>
                  <a:cubicBezTo>
                    <a:pt x="867887" y="3100209"/>
                    <a:pt x="1170825" y="3423239"/>
                    <a:pt x="1323036" y="3562252"/>
                  </a:cubicBezTo>
                  <a:cubicBezTo>
                    <a:pt x="1456341" y="3683991"/>
                    <a:pt x="1611072" y="3773182"/>
                    <a:pt x="1769288" y="3857183"/>
                  </a:cubicBezTo>
                  <a:cubicBezTo>
                    <a:pt x="1878126" y="3915013"/>
                    <a:pt x="2120862" y="4042238"/>
                    <a:pt x="2121530" y="4060329"/>
                  </a:cubicBezTo>
                  <a:cubicBezTo>
                    <a:pt x="2126348" y="4184811"/>
                    <a:pt x="2146515" y="4307365"/>
                    <a:pt x="2169795" y="4429474"/>
                  </a:cubicBezTo>
                  <a:cubicBezTo>
                    <a:pt x="2190035" y="4535570"/>
                    <a:pt x="2396665" y="5136627"/>
                    <a:pt x="2384876" y="5143151"/>
                  </a:cubicBezTo>
                  <a:cubicBezTo>
                    <a:pt x="2339874" y="5167988"/>
                    <a:pt x="2150815" y="5100002"/>
                    <a:pt x="2108258" y="5066045"/>
                  </a:cubicBezTo>
                  <a:cubicBezTo>
                    <a:pt x="1985778" y="4968550"/>
                    <a:pt x="1571184" y="4687928"/>
                    <a:pt x="1496895" y="4630395"/>
                  </a:cubicBezTo>
                  <a:cubicBezTo>
                    <a:pt x="1368336" y="4530824"/>
                    <a:pt x="1254901" y="4415165"/>
                    <a:pt x="1145543" y="4295502"/>
                  </a:cubicBezTo>
                  <a:cubicBezTo>
                    <a:pt x="894207" y="4020589"/>
                    <a:pt x="661702" y="3729884"/>
                    <a:pt x="427937" y="3440291"/>
                  </a:cubicBezTo>
                  <a:cubicBezTo>
                    <a:pt x="398281" y="3403517"/>
                    <a:pt x="363509" y="3374010"/>
                    <a:pt x="326884" y="3345391"/>
                  </a:cubicBezTo>
                  <a:cubicBezTo>
                    <a:pt x="281287" y="3309878"/>
                    <a:pt x="215228" y="3208973"/>
                    <a:pt x="212559" y="3206600"/>
                  </a:cubicBezTo>
                  <a:cubicBezTo>
                    <a:pt x="191354" y="3156111"/>
                    <a:pt x="202253" y="3101765"/>
                    <a:pt x="213597" y="3074556"/>
                  </a:cubicBezTo>
                  <a:cubicBezTo>
                    <a:pt x="250667" y="2985587"/>
                    <a:pt x="287737" y="2933689"/>
                    <a:pt x="213597" y="2852134"/>
                  </a:cubicBezTo>
                  <a:cubicBezTo>
                    <a:pt x="202772" y="2840272"/>
                    <a:pt x="107650" y="2720386"/>
                    <a:pt x="100829" y="2709859"/>
                  </a:cubicBezTo>
                  <a:cubicBezTo>
                    <a:pt x="67392" y="2658998"/>
                    <a:pt x="67095" y="2625412"/>
                    <a:pt x="103572" y="2577073"/>
                  </a:cubicBezTo>
                  <a:cubicBezTo>
                    <a:pt x="119883" y="2555498"/>
                    <a:pt x="126333" y="2535035"/>
                    <a:pt x="120328" y="2507751"/>
                  </a:cubicBezTo>
                  <a:cubicBezTo>
                    <a:pt x="109874" y="2460524"/>
                    <a:pt x="142422" y="2431535"/>
                    <a:pt x="171559" y="2402250"/>
                  </a:cubicBezTo>
                  <a:cubicBezTo>
                    <a:pt x="182754" y="2391054"/>
                    <a:pt x="197879" y="2383492"/>
                    <a:pt x="203588" y="2367403"/>
                  </a:cubicBezTo>
                  <a:cubicBezTo>
                    <a:pt x="199065" y="2359100"/>
                    <a:pt x="192541" y="2362658"/>
                    <a:pt x="186980" y="2364215"/>
                  </a:cubicBezTo>
                  <a:cubicBezTo>
                    <a:pt x="163700" y="2370814"/>
                    <a:pt x="139827" y="2374892"/>
                    <a:pt x="115954" y="2378228"/>
                  </a:cubicBezTo>
                  <a:cubicBezTo>
                    <a:pt x="82368" y="2382899"/>
                    <a:pt x="60126" y="2364438"/>
                    <a:pt x="58421" y="2330630"/>
                  </a:cubicBezTo>
                  <a:cubicBezTo>
                    <a:pt x="57012" y="2302679"/>
                    <a:pt x="64352" y="2275766"/>
                    <a:pt x="72878" y="2249298"/>
                  </a:cubicBezTo>
                  <a:cubicBezTo>
                    <a:pt x="82739" y="2218529"/>
                    <a:pt x="81775" y="2216231"/>
                    <a:pt x="51451" y="2208224"/>
                  </a:cubicBezTo>
                  <a:cubicBezTo>
                    <a:pt x="38996" y="2204961"/>
                    <a:pt x="28023" y="2199475"/>
                    <a:pt x="17940" y="2191913"/>
                  </a:cubicBezTo>
                  <a:cubicBezTo>
                    <a:pt x="-373" y="2178048"/>
                    <a:pt x="-5414" y="2162553"/>
                    <a:pt x="6300" y="2142906"/>
                  </a:cubicBezTo>
                  <a:cubicBezTo>
                    <a:pt x="39441" y="2087004"/>
                    <a:pt x="83109" y="2046226"/>
                    <a:pt x="153914" y="2048896"/>
                  </a:cubicBezTo>
                  <a:cubicBezTo>
                    <a:pt x="175414" y="2049711"/>
                    <a:pt x="250741" y="2055865"/>
                    <a:pt x="269943" y="2059720"/>
                  </a:cubicBezTo>
                  <a:cubicBezTo>
                    <a:pt x="342824" y="2074252"/>
                    <a:pt x="416297" y="2086262"/>
                    <a:pt x="485248" y="2115845"/>
                  </a:cubicBezTo>
                  <a:cubicBezTo>
                    <a:pt x="498222" y="2121405"/>
                    <a:pt x="512383" y="2136233"/>
                    <a:pt x="524023" y="2130450"/>
                  </a:cubicBezTo>
                  <a:cubicBezTo>
                    <a:pt x="538703" y="2123184"/>
                    <a:pt x="525061" y="2104946"/>
                    <a:pt x="526618" y="2091378"/>
                  </a:cubicBezTo>
                  <a:cubicBezTo>
                    <a:pt x="530399" y="2059868"/>
                    <a:pt x="536479" y="2030138"/>
                    <a:pt x="557090" y="2004115"/>
                  </a:cubicBezTo>
                  <a:cubicBezTo>
                    <a:pt x="615142" y="1931086"/>
                    <a:pt x="614104" y="1930864"/>
                    <a:pt x="600091" y="1836557"/>
                  </a:cubicBezTo>
                  <a:cubicBezTo>
                    <a:pt x="579480" y="1697692"/>
                    <a:pt x="461152" y="1352345"/>
                    <a:pt x="445731" y="1312235"/>
                  </a:cubicBezTo>
                  <a:cubicBezTo>
                    <a:pt x="438984" y="1294738"/>
                    <a:pt x="431199" y="1288436"/>
                    <a:pt x="409995" y="1291328"/>
                  </a:cubicBezTo>
                  <a:cubicBezTo>
                    <a:pt x="330220" y="1302226"/>
                    <a:pt x="295312" y="1284568"/>
                    <a:pt x="247850" y="1210069"/>
                  </a:cubicBezTo>
                  <a:cubicBezTo>
                    <a:pt x="200388" y="1135570"/>
                    <a:pt x="151010" y="906797"/>
                    <a:pt x="125221" y="844334"/>
                  </a:cubicBezTo>
                  <a:cubicBezTo>
                    <a:pt x="99432" y="781871"/>
                    <a:pt x="101719" y="845743"/>
                    <a:pt x="93118" y="835289"/>
                  </a:cubicBezTo>
                  <a:cubicBezTo>
                    <a:pt x="92599" y="810007"/>
                    <a:pt x="101126" y="787543"/>
                    <a:pt x="114619" y="766635"/>
                  </a:cubicBezTo>
                  <a:cubicBezTo>
                    <a:pt x="112395" y="755217"/>
                    <a:pt x="117066" y="745727"/>
                    <a:pt x="122552" y="736311"/>
                  </a:cubicBezTo>
                  <a:cubicBezTo>
                    <a:pt x="140865" y="705247"/>
                    <a:pt x="152727" y="702503"/>
                    <a:pt x="182310" y="723559"/>
                  </a:cubicBezTo>
                  <a:cubicBezTo>
                    <a:pt x="257488" y="777163"/>
                    <a:pt x="331406" y="832249"/>
                    <a:pt x="397836" y="896677"/>
                  </a:cubicBezTo>
                  <a:cubicBezTo>
                    <a:pt x="401024" y="899791"/>
                    <a:pt x="404360" y="902831"/>
                    <a:pt x="407919" y="905500"/>
                  </a:cubicBezTo>
                  <a:cubicBezTo>
                    <a:pt x="429346" y="921959"/>
                    <a:pt x="440096" y="918623"/>
                    <a:pt x="443951" y="892081"/>
                  </a:cubicBezTo>
                  <a:cubicBezTo>
                    <a:pt x="461671" y="771602"/>
                    <a:pt x="480503" y="651346"/>
                    <a:pt x="498667" y="530942"/>
                  </a:cubicBezTo>
                  <a:cubicBezTo>
                    <a:pt x="501188" y="514112"/>
                    <a:pt x="499853" y="496986"/>
                    <a:pt x="496295" y="480156"/>
                  </a:cubicBezTo>
                  <a:cubicBezTo>
                    <a:pt x="489622" y="448646"/>
                    <a:pt x="484803" y="416840"/>
                    <a:pt x="481022" y="384737"/>
                  </a:cubicBezTo>
                  <a:cubicBezTo>
                    <a:pt x="476796" y="349224"/>
                    <a:pt x="486656" y="319493"/>
                    <a:pt x="510159" y="293396"/>
                  </a:cubicBezTo>
                  <a:cubicBezTo>
                    <a:pt x="538703" y="261664"/>
                    <a:pt x="572659" y="237197"/>
                    <a:pt x="610323" y="217550"/>
                  </a:cubicBezTo>
                  <a:cubicBezTo>
                    <a:pt x="752450" y="143335"/>
                    <a:pt x="903475" y="92772"/>
                    <a:pt x="1057613" y="50808"/>
                  </a:cubicBezTo>
                  <a:cubicBezTo>
                    <a:pt x="1119001" y="34052"/>
                    <a:pt x="1181057" y="19817"/>
                    <a:pt x="1244076" y="11069"/>
                  </a:cubicBezTo>
                  <a:cubicBezTo>
                    <a:pt x="1326817" y="-423"/>
                    <a:pt x="1410077" y="-5391"/>
                    <a:pt x="1492892" y="8177"/>
                  </a:cubicBezTo>
                  <a:cubicBezTo>
                    <a:pt x="1580378" y="22486"/>
                    <a:pt x="1648661" y="69269"/>
                    <a:pt x="1700115" y="140666"/>
                  </a:cubicBezTo>
                  <a:cubicBezTo>
                    <a:pt x="1767064" y="233564"/>
                    <a:pt x="1794569" y="340623"/>
                    <a:pt x="1809101" y="451760"/>
                  </a:cubicBezTo>
                  <a:cubicBezTo>
                    <a:pt x="1814291" y="491203"/>
                    <a:pt x="1827043" y="530794"/>
                    <a:pt x="1813772" y="571126"/>
                  </a:cubicBezTo>
                  <a:cubicBezTo>
                    <a:pt x="1813624" y="627547"/>
                    <a:pt x="1804875" y="685748"/>
                    <a:pt x="1816070" y="739796"/>
                  </a:cubicBezTo>
                  <a:cubicBezTo>
                    <a:pt x="1825264" y="783984"/>
                    <a:pt x="1845059" y="966518"/>
                    <a:pt x="1853586" y="995581"/>
                  </a:cubicBezTo>
                  <a:cubicBezTo>
                    <a:pt x="1854327" y="998102"/>
                    <a:pt x="1855513" y="1000622"/>
                    <a:pt x="1855735" y="1003217"/>
                  </a:cubicBezTo>
                  <a:cubicBezTo>
                    <a:pt x="1861593" y="1066608"/>
                    <a:pt x="1875234" y="1130294"/>
                    <a:pt x="1865374" y="1193684"/>
                  </a:cubicBezTo>
                  <a:cubicBezTo>
                    <a:pt x="1860332" y="1225936"/>
                    <a:pt x="1847284" y="1257594"/>
                    <a:pt x="1831418" y="1288436"/>
                  </a:cubicBezTo>
                  <a:cubicBezTo>
                    <a:pt x="1813253" y="1323801"/>
                    <a:pt x="1698632" y="1542367"/>
                    <a:pt x="1659560" y="1615841"/>
                  </a:cubicBezTo>
                  <a:cubicBezTo>
                    <a:pt x="1650292" y="1633264"/>
                    <a:pt x="1637466" y="1649204"/>
                    <a:pt x="1629014" y="1667665"/>
                  </a:cubicBezTo>
                  <a:cubicBezTo>
                    <a:pt x="1614186" y="1700287"/>
                    <a:pt x="1618338" y="1706737"/>
                    <a:pt x="1652072" y="1717562"/>
                  </a:cubicBezTo>
                  <a:cubicBezTo>
                    <a:pt x="1693145" y="1730981"/>
                    <a:pt x="1826747" y="1771387"/>
                    <a:pt x="1841056" y="1780729"/>
                  </a:cubicBezTo>
                  <a:close/>
                </a:path>
              </a:pathLst>
            </a:custGeom>
            <a:solidFill>
              <a:srgbClr val="FDC790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B398C5D9-DCCB-4950-86A3-2B0594911D75}"/>
                </a:ext>
              </a:extLst>
            </p:cNvPr>
            <p:cNvSpPr/>
            <p:nvPr/>
          </p:nvSpPr>
          <p:spPr>
            <a:xfrm>
              <a:off x="295274" y="3670790"/>
              <a:ext cx="384638" cy="836090"/>
            </a:xfrm>
            <a:custGeom>
              <a:avLst/>
              <a:gdLst>
                <a:gd name="connsiteX0" fmla="*/ 405381 w 524376"/>
                <a:gd name="connsiteY0" fmla="*/ 0 h 1139836"/>
                <a:gd name="connsiteX1" fmla="*/ 431553 w 524376"/>
                <a:gd name="connsiteY1" fmla="*/ 56198 h 1139836"/>
                <a:gd name="connsiteX2" fmla="*/ 413388 w 524376"/>
                <a:gd name="connsiteY2" fmla="*/ 136122 h 1139836"/>
                <a:gd name="connsiteX3" fmla="*/ 436298 w 524376"/>
                <a:gd name="connsiteY3" fmla="*/ 172080 h 1139836"/>
                <a:gd name="connsiteX4" fmla="*/ 512885 w 524376"/>
                <a:gd name="connsiteY4" fmla="*/ 270984 h 1139836"/>
                <a:gd name="connsiteX5" fmla="*/ 451274 w 524376"/>
                <a:gd name="connsiteY5" fmla="*/ 322956 h 1139836"/>
                <a:gd name="connsiteX6" fmla="*/ 395521 w 524376"/>
                <a:gd name="connsiteY6" fmla="*/ 386865 h 1139836"/>
                <a:gd name="connsiteX7" fmla="*/ 395372 w 524376"/>
                <a:gd name="connsiteY7" fmla="*/ 402954 h 1139836"/>
                <a:gd name="connsiteX8" fmla="*/ 421692 w 524376"/>
                <a:gd name="connsiteY8" fmla="*/ 430163 h 1139836"/>
                <a:gd name="connsiteX9" fmla="*/ 461876 w 524376"/>
                <a:gd name="connsiteY9" fmla="*/ 429496 h 1139836"/>
                <a:gd name="connsiteX10" fmla="*/ 515925 w 524376"/>
                <a:gd name="connsiteY10" fmla="*/ 459301 h 1139836"/>
                <a:gd name="connsiteX11" fmla="*/ 510587 w 524376"/>
                <a:gd name="connsiteY11" fmla="*/ 538186 h 1139836"/>
                <a:gd name="connsiteX12" fmla="*/ 413907 w 524376"/>
                <a:gd name="connsiteY12" fmla="*/ 579853 h 1139836"/>
                <a:gd name="connsiteX13" fmla="*/ 389886 w 524376"/>
                <a:gd name="connsiteY13" fmla="*/ 605209 h 1139836"/>
                <a:gd name="connsiteX14" fmla="*/ 392407 w 524376"/>
                <a:gd name="connsiteY14" fmla="*/ 658220 h 1139836"/>
                <a:gd name="connsiteX15" fmla="*/ 440227 w 524376"/>
                <a:gd name="connsiteY15" fmla="*/ 673196 h 1139836"/>
                <a:gd name="connsiteX16" fmla="*/ 491681 w 524376"/>
                <a:gd name="connsiteY16" fmla="*/ 730507 h 1139836"/>
                <a:gd name="connsiteX17" fmla="*/ 448531 w 524376"/>
                <a:gd name="connsiteY17" fmla="*/ 785593 h 1139836"/>
                <a:gd name="connsiteX18" fmla="*/ 390034 w 524376"/>
                <a:gd name="connsiteY18" fmla="*/ 852023 h 1139836"/>
                <a:gd name="connsiteX19" fmla="*/ 379803 w 524376"/>
                <a:gd name="connsiteY19" fmla="*/ 1122043 h 1139836"/>
                <a:gd name="connsiteX20" fmla="*/ 368756 w 524376"/>
                <a:gd name="connsiteY20" fmla="*/ 1139837 h 1139836"/>
                <a:gd name="connsiteX21" fmla="*/ 262587 w 524376"/>
                <a:gd name="connsiteY21" fmla="*/ 1114184 h 1139836"/>
                <a:gd name="connsiteX22" fmla="*/ 181922 w 524376"/>
                <a:gd name="connsiteY22" fmla="*/ 1067550 h 1139836"/>
                <a:gd name="connsiteX23" fmla="*/ 122238 w 524376"/>
                <a:gd name="connsiteY23" fmla="*/ 952558 h 1139836"/>
                <a:gd name="connsiteX24" fmla="*/ 98439 w 524376"/>
                <a:gd name="connsiteY24" fmla="*/ 829929 h 1139836"/>
                <a:gd name="connsiteX25" fmla="*/ 31046 w 524376"/>
                <a:gd name="connsiteY25" fmla="*/ 666523 h 1139836"/>
                <a:gd name="connsiteX26" fmla="*/ 5022 w 524376"/>
                <a:gd name="connsiteY26" fmla="*/ 538483 h 1139836"/>
                <a:gd name="connsiteX27" fmla="*/ 66040 w 524376"/>
                <a:gd name="connsiteY27" fmla="*/ 474425 h 1139836"/>
                <a:gd name="connsiteX28" fmla="*/ 86725 w 524376"/>
                <a:gd name="connsiteY28" fmla="*/ 412963 h 1139836"/>
                <a:gd name="connsiteX29" fmla="*/ 139143 w 524376"/>
                <a:gd name="connsiteY29" fmla="*/ 249112 h 1139836"/>
                <a:gd name="connsiteX30" fmla="*/ 231596 w 524376"/>
                <a:gd name="connsiteY30" fmla="*/ 184536 h 1139836"/>
                <a:gd name="connsiteX31" fmla="*/ 271409 w 524376"/>
                <a:gd name="connsiteY31" fmla="*/ 103871 h 1139836"/>
                <a:gd name="connsiteX32" fmla="*/ 345476 w 524376"/>
                <a:gd name="connsiteY32" fmla="*/ 6450 h 1139836"/>
                <a:gd name="connsiteX33" fmla="*/ 405381 w 524376"/>
                <a:gd name="connsiteY33" fmla="*/ 0 h 113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24376" h="1139836">
                  <a:moveTo>
                    <a:pt x="405381" y="0"/>
                  </a:moveTo>
                  <a:cubicBezTo>
                    <a:pt x="428661" y="11937"/>
                    <a:pt x="436446" y="32548"/>
                    <a:pt x="431553" y="56198"/>
                  </a:cubicBezTo>
                  <a:cubicBezTo>
                    <a:pt x="425992" y="82815"/>
                    <a:pt x="425622" y="110395"/>
                    <a:pt x="413388" y="136122"/>
                  </a:cubicBezTo>
                  <a:cubicBezTo>
                    <a:pt x="402564" y="159031"/>
                    <a:pt x="411387" y="170004"/>
                    <a:pt x="436298" y="172080"/>
                  </a:cubicBezTo>
                  <a:cubicBezTo>
                    <a:pt x="492793" y="176677"/>
                    <a:pt x="523191" y="215971"/>
                    <a:pt x="512885" y="270984"/>
                  </a:cubicBezTo>
                  <a:cubicBezTo>
                    <a:pt x="508140" y="296191"/>
                    <a:pt x="481449" y="318730"/>
                    <a:pt x="451274" y="322956"/>
                  </a:cubicBezTo>
                  <a:cubicBezTo>
                    <a:pt x="395669" y="330667"/>
                    <a:pt x="395669" y="330667"/>
                    <a:pt x="395521" y="386865"/>
                  </a:cubicBezTo>
                  <a:cubicBezTo>
                    <a:pt x="395521" y="392203"/>
                    <a:pt x="396039" y="397690"/>
                    <a:pt x="395372" y="402954"/>
                  </a:cubicBezTo>
                  <a:cubicBezTo>
                    <a:pt x="392629" y="423343"/>
                    <a:pt x="399228" y="433203"/>
                    <a:pt x="421692" y="430163"/>
                  </a:cubicBezTo>
                  <a:cubicBezTo>
                    <a:pt x="434889" y="428384"/>
                    <a:pt x="448679" y="431350"/>
                    <a:pt x="461876" y="429496"/>
                  </a:cubicBezTo>
                  <a:cubicBezTo>
                    <a:pt x="487974" y="425789"/>
                    <a:pt x="506509" y="438096"/>
                    <a:pt x="515925" y="459301"/>
                  </a:cubicBezTo>
                  <a:cubicBezTo>
                    <a:pt x="527417" y="485176"/>
                    <a:pt x="528603" y="513497"/>
                    <a:pt x="510587" y="538186"/>
                  </a:cubicBezTo>
                  <a:cubicBezTo>
                    <a:pt x="486862" y="570660"/>
                    <a:pt x="449050" y="574218"/>
                    <a:pt x="413907" y="579853"/>
                  </a:cubicBezTo>
                  <a:cubicBezTo>
                    <a:pt x="396114" y="582745"/>
                    <a:pt x="388255" y="586452"/>
                    <a:pt x="389886" y="605209"/>
                  </a:cubicBezTo>
                  <a:cubicBezTo>
                    <a:pt x="391443" y="622929"/>
                    <a:pt x="385734" y="643095"/>
                    <a:pt x="392407" y="658220"/>
                  </a:cubicBezTo>
                  <a:cubicBezTo>
                    <a:pt x="400043" y="675420"/>
                    <a:pt x="423916" y="668155"/>
                    <a:pt x="440227" y="673196"/>
                  </a:cubicBezTo>
                  <a:cubicBezTo>
                    <a:pt x="469883" y="682390"/>
                    <a:pt x="487825" y="699145"/>
                    <a:pt x="491681" y="730507"/>
                  </a:cubicBezTo>
                  <a:cubicBezTo>
                    <a:pt x="495610" y="762758"/>
                    <a:pt x="481227" y="781589"/>
                    <a:pt x="448531" y="785593"/>
                  </a:cubicBezTo>
                  <a:cubicBezTo>
                    <a:pt x="390034" y="792711"/>
                    <a:pt x="388996" y="792785"/>
                    <a:pt x="390034" y="852023"/>
                  </a:cubicBezTo>
                  <a:cubicBezTo>
                    <a:pt x="391591" y="942252"/>
                    <a:pt x="380248" y="1031888"/>
                    <a:pt x="379803" y="1122043"/>
                  </a:cubicBezTo>
                  <a:cubicBezTo>
                    <a:pt x="379729" y="1130272"/>
                    <a:pt x="380173" y="1138725"/>
                    <a:pt x="368756" y="1139837"/>
                  </a:cubicBezTo>
                  <a:cubicBezTo>
                    <a:pt x="332798" y="1133609"/>
                    <a:pt x="297284" y="1125528"/>
                    <a:pt x="262587" y="1114184"/>
                  </a:cubicBezTo>
                  <a:cubicBezTo>
                    <a:pt x="232560" y="1104323"/>
                    <a:pt x="206166" y="1089940"/>
                    <a:pt x="181922" y="1067550"/>
                  </a:cubicBezTo>
                  <a:cubicBezTo>
                    <a:pt x="147224" y="1035521"/>
                    <a:pt x="137586" y="992519"/>
                    <a:pt x="122238" y="952558"/>
                  </a:cubicBezTo>
                  <a:cubicBezTo>
                    <a:pt x="107410" y="913782"/>
                    <a:pt x="102665" y="871819"/>
                    <a:pt x="98439" y="829929"/>
                  </a:cubicBezTo>
                  <a:cubicBezTo>
                    <a:pt x="92360" y="769653"/>
                    <a:pt x="72490" y="714048"/>
                    <a:pt x="31046" y="666523"/>
                  </a:cubicBezTo>
                  <a:cubicBezTo>
                    <a:pt x="-687" y="630195"/>
                    <a:pt x="-5506" y="582671"/>
                    <a:pt x="5022" y="538483"/>
                  </a:cubicBezTo>
                  <a:cubicBezTo>
                    <a:pt x="11769" y="510161"/>
                    <a:pt x="40610" y="490143"/>
                    <a:pt x="66040" y="474425"/>
                  </a:cubicBezTo>
                  <a:cubicBezTo>
                    <a:pt x="98588" y="454333"/>
                    <a:pt x="103481" y="445362"/>
                    <a:pt x="86725" y="412963"/>
                  </a:cubicBezTo>
                  <a:cubicBezTo>
                    <a:pt x="52620" y="346755"/>
                    <a:pt x="71749" y="284625"/>
                    <a:pt x="139143" y="249112"/>
                  </a:cubicBezTo>
                  <a:cubicBezTo>
                    <a:pt x="172802" y="231393"/>
                    <a:pt x="200086" y="205073"/>
                    <a:pt x="231596" y="184536"/>
                  </a:cubicBezTo>
                  <a:cubicBezTo>
                    <a:pt x="259398" y="166371"/>
                    <a:pt x="260807" y="132119"/>
                    <a:pt x="271409" y="103871"/>
                  </a:cubicBezTo>
                  <a:cubicBezTo>
                    <a:pt x="286460" y="63761"/>
                    <a:pt x="302771" y="26320"/>
                    <a:pt x="345476" y="6450"/>
                  </a:cubicBezTo>
                  <a:cubicBezTo>
                    <a:pt x="365790" y="-3262"/>
                    <a:pt x="385586" y="3188"/>
                    <a:pt x="405381" y="0"/>
                  </a:cubicBezTo>
                  <a:close/>
                </a:path>
              </a:pathLst>
            </a:custGeom>
            <a:solidFill>
              <a:srgbClr val="FDC68E"/>
            </a:solidFill>
            <a:ln w="74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3" name="그룹 12">
              <a:extLst>
                <a:ext uri="{FF2B5EF4-FFF2-40B4-BE49-F238E27FC236}">
                  <a16:creationId xmlns:a16="http://schemas.microsoft.com/office/drawing/2014/main" id="{36593EAE-9592-4FBE-9883-CC081FD92FED}"/>
                </a:ext>
              </a:extLst>
            </p:cNvPr>
            <p:cNvGrpSpPr/>
            <p:nvPr/>
          </p:nvGrpSpPr>
          <p:grpSpPr>
            <a:xfrm flipH="1">
              <a:off x="1606479" y="1063756"/>
              <a:ext cx="2462144" cy="2061784"/>
              <a:chOff x="5993622" y="3666659"/>
              <a:chExt cx="1427229" cy="1195153"/>
            </a:xfrm>
          </p:grpSpPr>
          <p:sp>
            <p:nvSpPr>
              <p:cNvPr id="14" name="Freeform: Shape 93">
                <a:extLst>
                  <a:ext uri="{FF2B5EF4-FFF2-40B4-BE49-F238E27FC236}">
                    <a16:creationId xmlns:a16="http://schemas.microsoft.com/office/drawing/2014/main" id="{18C5C268-ABFD-4780-B2F2-2826DBE3CF25}"/>
                  </a:ext>
                </a:extLst>
              </p:cNvPr>
              <p:cNvSpPr/>
              <p:nvPr/>
            </p:nvSpPr>
            <p:spPr>
              <a:xfrm>
                <a:off x="5993622" y="3666659"/>
                <a:ext cx="1427229" cy="874269"/>
              </a:xfrm>
              <a:custGeom>
                <a:avLst/>
                <a:gdLst>
                  <a:gd name="connsiteX0" fmla="*/ 2185699 w 2832111"/>
                  <a:gd name="connsiteY0" fmla="*/ 580067 h 1734850"/>
                  <a:gd name="connsiteX1" fmla="*/ 1082858 w 2832111"/>
                  <a:gd name="connsiteY1" fmla="*/ 10111 h 1734850"/>
                  <a:gd name="connsiteX2" fmla="*/ 1024936 w 2832111"/>
                  <a:gd name="connsiteY2" fmla="*/ 10883 h 1734850"/>
                  <a:gd name="connsiteX3" fmla="*/ 19405 w 2832111"/>
                  <a:gd name="connsiteY3" fmla="*/ 802488 h 1734850"/>
                  <a:gd name="connsiteX4" fmla="*/ 24039 w 2832111"/>
                  <a:gd name="connsiteY4" fmla="*/ 843420 h 1734850"/>
                  <a:gd name="connsiteX5" fmla="*/ 543795 w 2832111"/>
                  <a:gd name="connsiteY5" fmla="*/ 1074337 h 1734850"/>
                  <a:gd name="connsiteX6" fmla="*/ 563874 w 2832111"/>
                  <a:gd name="connsiteY6" fmla="*/ 1109090 h 1734850"/>
                  <a:gd name="connsiteX7" fmla="*/ 548429 w 2832111"/>
                  <a:gd name="connsiteY7" fmla="*/ 1211806 h 1734850"/>
                  <a:gd name="connsiteX8" fmla="*/ 543022 w 2832111"/>
                  <a:gd name="connsiteY8" fmla="*/ 1407197 h 1734850"/>
                  <a:gd name="connsiteX9" fmla="*/ 724512 w 2832111"/>
                  <a:gd name="connsiteY9" fmla="*/ 1298303 h 1734850"/>
                  <a:gd name="connsiteX10" fmla="*/ 1208743 w 2832111"/>
                  <a:gd name="connsiteY10" fmla="*/ 1228796 h 1734850"/>
                  <a:gd name="connsiteX11" fmla="*/ 1538514 w 2832111"/>
                  <a:gd name="connsiteY11" fmla="*/ 1306026 h 1734850"/>
                  <a:gd name="connsiteX12" fmla="*/ 1899949 w 2832111"/>
                  <a:gd name="connsiteY12" fmla="*/ 1596410 h 1734850"/>
                  <a:gd name="connsiteX13" fmla="*/ 1981040 w 2832111"/>
                  <a:gd name="connsiteY13" fmla="*/ 1713027 h 1734850"/>
                  <a:gd name="connsiteX14" fmla="*/ 2018110 w 2832111"/>
                  <a:gd name="connsiteY14" fmla="*/ 1726156 h 1734850"/>
                  <a:gd name="connsiteX15" fmla="*/ 2076805 w 2832111"/>
                  <a:gd name="connsiteY15" fmla="*/ 1440406 h 1734850"/>
                  <a:gd name="connsiteX16" fmla="*/ 2150173 w 2832111"/>
                  <a:gd name="connsiteY16" fmla="*/ 1320700 h 1734850"/>
                  <a:gd name="connsiteX17" fmla="*/ 2832112 w 2832111"/>
                  <a:gd name="connsiteY17" fmla="*/ 916016 h 1734850"/>
                  <a:gd name="connsiteX18" fmla="*/ 2185699 w 2832111"/>
                  <a:gd name="connsiteY18" fmla="*/ 580067 h 1734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832111" h="1734850">
                    <a:moveTo>
                      <a:pt x="2185699" y="580067"/>
                    </a:moveTo>
                    <a:cubicBezTo>
                      <a:pt x="2181837" y="579294"/>
                      <a:pt x="1446610" y="199324"/>
                      <a:pt x="1082858" y="10111"/>
                    </a:cubicBezTo>
                    <a:cubicBezTo>
                      <a:pt x="1062006" y="-701"/>
                      <a:pt x="1046560" y="-6107"/>
                      <a:pt x="1024936" y="10883"/>
                    </a:cubicBezTo>
                    <a:cubicBezTo>
                      <a:pt x="690531" y="275781"/>
                      <a:pt x="355354" y="539135"/>
                      <a:pt x="19405" y="802488"/>
                    </a:cubicBezTo>
                    <a:cubicBezTo>
                      <a:pt x="-5309" y="821796"/>
                      <a:pt x="-9170" y="828746"/>
                      <a:pt x="24039" y="843420"/>
                    </a:cubicBezTo>
                    <a:cubicBezTo>
                      <a:pt x="197806" y="919105"/>
                      <a:pt x="370800" y="997107"/>
                      <a:pt x="543795" y="1074337"/>
                    </a:cubicBezTo>
                    <a:cubicBezTo>
                      <a:pt x="560013" y="1081287"/>
                      <a:pt x="568508" y="1088238"/>
                      <a:pt x="563874" y="1109090"/>
                    </a:cubicBezTo>
                    <a:cubicBezTo>
                      <a:pt x="556152" y="1143071"/>
                      <a:pt x="552290" y="1177052"/>
                      <a:pt x="548429" y="1211806"/>
                    </a:cubicBezTo>
                    <a:cubicBezTo>
                      <a:pt x="541478" y="1276679"/>
                      <a:pt x="533755" y="1341552"/>
                      <a:pt x="543022" y="1407197"/>
                    </a:cubicBezTo>
                    <a:cubicBezTo>
                      <a:pt x="583182" y="1367037"/>
                      <a:pt x="706749" y="1306026"/>
                      <a:pt x="724512" y="1298303"/>
                    </a:cubicBezTo>
                    <a:cubicBezTo>
                      <a:pt x="865843" y="1231885"/>
                      <a:pt x="1069729" y="1219529"/>
                      <a:pt x="1208743" y="1228796"/>
                    </a:cubicBezTo>
                    <a:cubicBezTo>
                      <a:pt x="1306824" y="1234975"/>
                      <a:pt x="1467462" y="1278996"/>
                      <a:pt x="1538514" y="1306026"/>
                    </a:cubicBezTo>
                    <a:cubicBezTo>
                      <a:pt x="1617288" y="1336146"/>
                      <a:pt x="1859017" y="1524586"/>
                      <a:pt x="1899949" y="1596410"/>
                    </a:cubicBezTo>
                    <a:cubicBezTo>
                      <a:pt x="1923890" y="1637342"/>
                      <a:pt x="1953237" y="1674412"/>
                      <a:pt x="1981040" y="1713027"/>
                    </a:cubicBezTo>
                    <a:cubicBezTo>
                      <a:pt x="1989535" y="1725383"/>
                      <a:pt x="1997258" y="1747008"/>
                      <a:pt x="2018110" y="1726156"/>
                    </a:cubicBezTo>
                    <a:cubicBezTo>
                      <a:pt x="2040507" y="1631935"/>
                      <a:pt x="2061359" y="1536171"/>
                      <a:pt x="2076805" y="1440406"/>
                    </a:cubicBezTo>
                    <a:cubicBezTo>
                      <a:pt x="2085300" y="1388662"/>
                      <a:pt x="2096112" y="1342324"/>
                      <a:pt x="2150173" y="1320700"/>
                    </a:cubicBezTo>
                    <a:cubicBezTo>
                      <a:pt x="2153262" y="1319155"/>
                      <a:pt x="2737891" y="970077"/>
                      <a:pt x="2832112" y="916016"/>
                    </a:cubicBezTo>
                    <a:cubicBezTo>
                      <a:pt x="2621274" y="807122"/>
                      <a:pt x="2194194" y="593196"/>
                      <a:pt x="2185699" y="580067"/>
                    </a:cubicBezTo>
                    <a:close/>
                  </a:path>
                </a:pathLst>
              </a:custGeom>
              <a:solidFill>
                <a:srgbClr val="170B00"/>
              </a:solidFill>
              <a:ln w="7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94">
                <a:extLst>
                  <a:ext uri="{FF2B5EF4-FFF2-40B4-BE49-F238E27FC236}">
                    <a16:creationId xmlns:a16="http://schemas.microsoft.com/office/drawing/2014/main" id="{231D76C7-8865-4EC6-A6CA-432C89ABE386}"/>
                  </a:ext>
                </a:extLst>
              </p:cNvPr>
              <p:cNvSpPr/>
              <p:nvPr/>
            </p:nvSpPr>
            <p:spPr>
              <a:xfrm>
                <a:off x="7036927" y="3959298"/>
                <a:ext cx="111546" cy="902514"/>
              </a:xfrm>
              <a:custGeom>
                <a:avLst/>
                <a:gdLst>
                  <a:gd name="connsiteX0" fmla="*/ 18886 w 221345"/>
                  <a:gd name="connsiteY0" fmla="*/ 1774880 h 1790897"/>
                  <a:gd name="connsiteX1" fmla="*/ 351 w 221345"/>
                  <a:gd name="connsiteY1" fmla="*/ 1751711 h 1790897"/>
                  <a:gd name="connsiteX2" fmla="*/ 104612 w 221345"/>
                  <a:gd name="connsiteY2" fmla="*/ 314465 h 1790897"/>
                  <a:gd name="connsiteX3" fmla="*/ 92255 w 221345"/>
                  <a:gd name="connsiteY3" fmla="*/ 280484 h 1790897"/>
                  <a:gd name="connsiteX4" fmla="*/ 71403 w 221345"/>
                  <a:gd name="connsiteY4" fmla="*/ 133748 h 1790897"/>
                  <a:gd name="connsiteX5" fmla="*/ 115424 w 221345"/>
                  <a:gd name="connsiteY5" fmla="*/ 140 h 1790897"/>
                  <a:gd name="connsiteX6" fmla="*/ 141682 w 221345"/>
                  <a:gd name="connsiteY6" fmla="*/ 16359 h 1790897"/>
                  <a:gd name="connsiteX7" fmla="*/ 192653 w 221345"/>
                  <a:gd name="connsiteY7" fmla="*/ 97450 h 1790897"/>
                  <a:gd name="connsiteX8" fmla="*/ 208099 w 221345"/>
                  <a:gd name="connsiteY8" fmla="*/ 220245 h 1790897"/>
                  <a:gd name="connsiteX9" fmla="*/ 172574 w 221345"/>
                  <a:gd name="connsiteY9" fmla="*/ 535342 h 1790897"/>
                  <a:gd name="connsiteX10" fmla="*/ 188020 w 221345"/>
                  <a:gd name="connsiteY10" fmla="*/ 1744760 h 1790897"/>
                  <a:gd name="connsiteX11" fmla="*/ 140909 w 221345"/>
                  <a:gd name="connsiteY11" fmla="*/ 1788781 h 1790897"/>
                  <a:gd name="connsiteX12" fmla="*/ 18886 w 221345"/>
                  <a:gd name="connsiteY12" fmla="*/ 1774880 h 179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21345" h="1790897">
                    <a:moveTo>
                      <a:pt x="18886" y="1774880"/>
                    </a:moveTo>
                    <a:cubicBezTo>
                      <a:pt x="1896" y="1773335"/>
                      <a:pt x="-1193" y="1769473"/>
                      <a:pt x="351" y="1751711"/>
                    </a:cubicBezTo>
                    <a:cubicBezTo>
                      <a:pt x="6530" y="1688382"/>
                      <a:pt x="95344" y="453479"/>
                      <a:pt x="104612" y="314465"/>
                    </a:cubicBezTo>
                    <a:cubicBezTo>
                      <a:pt x="105384" y="299792"/>
                      <a:pt x="102295" y="289752"/>
                      <a:pt x="92255" y="280484"/>
                    </a:cubicBezTo>
                    <a:cubicBezTo>
                      <a:pt x="44372" y="237236"/>
                      <a:pt x="45145" y="187036"/>
                      <a:pt x="71403" y="133748"/>
                    </a:cubicBezTo>
                    <a:cubicBezTo>
                      <a:pt x="92255" y="91271"/>
                      <a:pt x="115424" y="49567"/>
                      <a:pt x="115424" y="140"/>
                    </a:cubicBezTo>
                    <a:cubicBezTo>
                      <a:pt x="128553" y="-1404"/>
                      <a:pt x="133186" y="10180"/>
                      <a:pt x="141682" y="16359"/>
                    </a:cubicBezTo>
                    <a:cubicBezTo>
                      <a:pt x="157900" y="44161"/>
                      <a:pt x="174118" y="71192"/>
                      <a:pt x="192653" y="97450"/>
                    </a:cubicBezTo>
                    <a:cubicBezTo>
                      <a:pt x="218911" y="134520"/>
                      <a:pt x="233585" y="177769"/>
                      <a:pt x="208099" y="220245"/>
                    </a:cubicBezTo>
                    <a:cubicBezTo>
                      <a:pt x="147088" y="320644"/>
                      <a:pt x="169484" y="429538"/>
                      <a:pt x="172574" y="535342"/>
                    </a:cubicBezTo>
                    <a:cubicBezTo>
                      <a:pt x="174118" y="583997"/>
                      <a:pt x="184158" y="1674481"/>
                      <a:pt x="188020" y="1744760"/>
                    </a:cubicBezTo>
                    <a:cubicBezTo>
                      <a:pt x="190337" y="1783375"/>
                      <a:pt x="177207" y="1796504"/>
                      <a:pt x="140909" y="1788781"/>
                    </a:cubicBezTo>
                    <a:cubicBezTo>
                      <a:pt x="133959" y="1787236"/>
                      <a:pt x="52868" y="1777196"/>
                      <a:pt x="18886" y="177488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71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303EC5C-8A0C-4E16-9E5D-5A183A0F8356}"/>
              </a:ext>
            </a:extLst>
          </p:cNvPr>
          <p:cNvSpPr txBox="1"/>
          <p:nvPr/>
        </p:nvSpPr>
        <p:spPr>
          <a:xfrm>
            <a:off x="5239841" y="1971875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5EE1D23-FC86-4350-95A1-E345AF9B1980}"/>
              </a:ext>
            </a:extLst>
          </p:cNvPr>
          <p:cNvSpPr txBox="1"/>
          <p:nvPr/>
        </p:nvSpPr>
        <p:spPr>
          <a:xfrm>
            <a:off x="6409157" y="1910323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668B2D41-46D2-4FC5-99E6-5BCABF9F3904}"/>
              </a:ext>
            </a:extLst>
          </p:cNvPr>
          <p:cNvSpPr>
            <a:spLocks noChangeAspect="1"/>
          </p:cNvSpPr>
          <p:nvPr/>
        </p:nvSpPr>
        <p:spPr>
          <a:xfrm>
            <a:off x="5300909" y="3250848"/>
            <a:ext cx="353351" cy="35630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580EA327-A5ED-4B80-A765-DA19D010F50F}"/>
              </a:ext>
            </a:extLst>
          </p:cNvPr>
          <p:cNvSpPr/>
          <p:nvPr/>
        </p:nvSpPr>
        <p:spPr>
          <a:xfrm>
            <a:off x="5319544" y="5652359"/>
            <a:ext cx="353293" cy="27137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59092C16-682E-4879-AB38-F96C5FDAF155}"/>
              </a:ext>
            </a:extLst>
          </p:cNvPr>
          <p:cNvSpPr/>
          <p:nvPr/>
        </p:nvSpPr>
        <p:spPr>
          <a:xfrm>
            <a:off x="5331391" y="4452912"/>
            <a:ext cx="333295" cy="287629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5D2D2A22-56CB-451E-9AEC-DD3B217AB8D2}"/>
              </a:ext>
            </a:extLst>
          </p:cNvPr>
          <p:cNvSpPr/>
          <p:nvPr/>
        </p:nvSpPr>
        <p:spPr>
          <a:xfrm>
            <a:off x="8753891" y="5651308"/>
            <a:ext cx="317497" cy="29720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6AC3E2F2-2708-49D2-99BF-DFD3FF350043}"/>
              </a:ext>
            </a:extLst>
          </p:cNvPr>
          <p:cNvSpPr/>
          <p:nvPr/>
        </p:nvSpPr>
        <p:spPr>
          <a:xfrm>
            <a:off x="8826675" y="3260489"/>
            <a:ext cx="194743" cy="33701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2EAE5A08-A63C-4E7B-A44D-4BE17C515FE2}"/>
              </a:ext>
            </a:extLst>
          </p:cNvPr>
          <p:cNvSpPr/>
          <p:nvPr/>
        </p:nvSpPr>
        <p:spPr>
          <a:xfrm>
            <a:off x="8735702" y="4508856"/>
            <a:ext cx="376687" cy="221577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40" name="Group 11">
            <a:extLst>
              <a:ext uri="{FF2B5EF4-FFF2-40B4-BE49-F238E27FC236}">
                <a16:creationId xmlns:a16="http://schemas.microsoft.com/office/drawing/2014/main" id="{B640AAC4-5834-49D3-AA87-CE57BDA17D94}"/>
              </a:ext>
            </a:extLst>
          </p:cNvPr>
          <p:cNvGrpSpPr/>
          <p:nvPr/>
        </p:nvGrpSpPr>
        <p:grpSpPr>
          <a:xfrm>
            <a:off x="5911968" y="3004399"/>
            <a:ext cx="2471969" cy="858180"/>
            <a:chOff x="2113657" y="4283314"/>
            <a:chExt cx="3647460" cy="85818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41F44AC-9E1E-4145-9BF4-5D2E2ED5B77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441898A-17F5-405D-9096-44B85131BBA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3" name="Group 14">
            <a:extLst>
              <a:ext uri="{FF2B5EF4-FFF2-40B4-BE49-F238E27FC236}">
                <a16:creationId xmlns:a16="http://schemas.microsoft.com/office/drawing/2014/main" id="{4FBCAEC1-13BB-49DA-931B-BB903D0633D1}"/>
              </a:ext>
            </a:extLst>
          </p:cNvPr>
          <p:cNvGrpSpPr/>
          <p:nvPr/>
        </p:nvGrpSpPr>
        <p:grpSpPr>
          <a:xfrm>
            <a:off x="9242074" y="3004399"/>
            <a:ext cx="2471969" cy="858180"/>
            <a:chOff x="2113657" y="4283314"/>
            <a:chExt cx="3647460" cy="858180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397727B-A75F-41C0-9ACD-EBF257669CBE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8006553-348D-42CF-A932-6D1155C028C5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30">
            <a:extLst>
              <a:ext uri="{FF2B5EF4-FFF2-40B4-BE49-F238E27FC236}">
                <a16:creationId xmlns:a16="http://schemas.microsoft.com/office/drawing/2014/main" id="{20846C98-3660-4FED-91DA-BB5A796B87E6}"/>
              </a:ext>
            </a:extLst>
          </p:cNvPr>
          <p:cNvGrpSpPr/>
          <p:nvPr/>
        </p:nvGrpSpPr>
        <p:grpSpPr>
          <a:xfrm>
            <a:off x="5911968" y="4194220"/>
            <a:ext cx="2471969" cy="858180"/>
            <a:chOff x="2113657" y="4283314"/>
            <a:chExt cx="3647460" cy="85818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D2D4F2E-486C-4E51-B38E-004C4201241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6FFDCF0-FA62-4AA8-86AE-0FCFB7879D9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9" name="Group 33">
            <a:extLst>
              <a:ext uri="{FF2B5EF4-FFF2-40B4-BE49-F238E27FC236}">
                <a16:creationId xmlns:a16="http://schemas.microsoft.com/office/drawing/2014/main" id="{1D142800-EFE3-4268-A0A9-AE82173651AC}"/>
              </a:ext>
            </a:extLst>
          </p:cNvPr>
          <p:cNvGrpSpPr/>
          <p:nvPr/>
        </p:nvGrpSpPr>
        <p:grpSpPr>
          <a:xfrm>
            <a:off x="9242074" y="4194220"/>
            <a:ext cx="2471969" cy="858180"/>
            <a:chOff x="2113657" y="4283314"/>
            <a:chExt cx="3647460" cy="858180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B10AEC6-14FF-404F-8394-C90AF41F54EE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4825675-4D8B-4FEC-9A2F-5EEFCEA7FA7B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2" name="Group 36">
            <a:extLst>
              <a:ext uri="{FF2B5EF4-FFF2-40B4-BE49-F238E27FC236}">
                <a16:creationId xmlns:a16="http://schemas.microsoft.com/office/drawing/2014/main" id="{D8CF7330-78F3-4C30-86F5-55B5F8792B42}"/>
              </a:ext>
            </a:extLst>
          </p:cNvPr>
          <p:cNvGrpSpPr/>
          <p:nvPr/>
        </p:nvGrpSpPr>
        <p:grpSpPr>
          <a:xfrm>
            <a:off x="5911968" y="5384039"/>
            <a:ext cx="2471969" cy="858180"/>
            <a:chOff x="2113657" y="4283314"/>
            <a:chExt cx="3647460" cy="858180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7FCB1AA-52AC-47ED-A066-F3354EB5F8C7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D9669D2-0609-47F5-BEDB-487670CF78F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5" name="Group 39">
            <a:extLst>
              <a:ext uri="{FF2B5EF4-FFF2-40B4-BE49-F238E27FC236}">
                <a16:creationId xmlns:a16="http://schemas.microsoft.com/office/drawing/2014/main" id="{A5FEAEA9-FD3A-46B7-B308-7DEC1CC5F15E}"/>
              </a:ext>
            </a:extLst>
          </p:cNvPr>
          <p:cNvGrpSpPr/>
          <p:nvPr/>
        </p:nvGrpSpPr>
        <p:grpSpPr>
          <a:xfrm>
            <a:off x="9242074" y="5384039"/>
            <a:ext cx="2471969" cy="858180"/>
            <a:chOff x="2113657" y="4283314"/>
            <a:chExt cx="3647460" cy="8581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6C95EA4-A6C3-4F90-B5D3-20FAF05EA02D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4EA4087-61DF-4032-9F59-257A73AF685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80">
            <a:extLst>
              <a:ext uri="{FF2B5EF4-FFF2-40B4-BE49-F238E27FC236}">
                <a16:creationId xmlns:a16="http://schemas.microsoft.com/office/drawing/2014/main" id="{66FF3676-1713-41DF-9750-7196D6B73465}"/>
              </a:ext>
            </a:extLst>
          </p:cNvPr>
          <p:cNvGrpSpPr/>
          <p:nvPr/>
        </p:nvGrpSpPr>
        <p:grpSpPr>
          <a:xfrm>
            <a:off x="4187412" y="2032491"/>
            <a:ext cx="3820354" cy="3818674"/>
            <a:chOff x="4205587" y="4350053"/>
            <a:chExt cx="1893163" cy="1892332"/>
          </a:xfrm>
        </p:grpSpPr>
        <p:sp>
          <p:nvSpPr>
            <p:cNvPr id="4" name="Freeform: Shape 81">
              <a:extLst>
                <a:ext uri="{FF2B5EF4-FFF2-40B4-BE49-F238E27FC236}">
                  <a16:creationId xmlns:a16="http://schemas.microsoft.com/office/drawing/2014/main" id="{707CFE2B-BECC-4A0E-AA2E-E8F8C74938D5}"/>
                </a:ext>
              </a:extLst>
            </p:cNvPr>
            <p:cNvSpPr/>
            <p:nvPr/>
          </p:nvSpPr>
          <p:spPr>
            <a:xfrm>
              <a:off x="4787686" y="5323222"/>
              <a:ext cx="728663" cy="919163"/>
            </a:xfrm>
            <a:custGeom>
              <a:avLst/>
              <a:gdLst>
                <a:gd name="connsiteX0" fmla="*/ 1442196 w 1457325"/>
                <a:gd name="connsiteY0" fmla="*/ 1108358 h 1838325"/>
                <a:gd name="connsiteX1" fmla="*/ 1102154 w 1457325"/>
                <a:gd name="connsiteY1" fmla="*/ 1108358 h 1838325"/>
                <a:gd name="connsiteX2" fmla="*/ 1103106 w 1457325"/>
                <a:gd name="connsiteY2" fmla="*/ 531143 h 1838325"/>
                <a:gd name="connsiteX3" fmla="*/ 1101201 w 1457325"/>
                <a:gd name="connsiteY3" fmla="*/ 364455 h 1838325"/>
                <a:gd name="connsiteX4" fmla="*/ 1095486 w 1457325"/>
                <a:gd name="connsiteY4" fmla="*/ 355883 h 1838325"/>
                <a:gd name="connsiteX5" fmla="*/ 749729 w 1457325"/>
                <a:gd name="connsiteY5" fmla="*/ 9173 h 1838325"/>
                <a:gd name="connsiteX6" fmla="*/ 713534 w 1457325"/>
                <a:gd name="connsiteY6" fmla="*/ 12030 h 1838325"/>
                <a:gd name="connsiteX7" fmla="*/ 507794 w 1457325"/>
                <a:gd name="connsiteY7" fmla="*/ 218723 h 1838325"/>
                <a:gd name="connsiteX8" fmla="*/ 364919 w 1457325"/>
                <a:gd name="connsiteY8" fmla="*/ 365408 h 1838325"/>
                <a:gd name="connsiteX9" fmla="*/ 363014 w 1457325"/>
                <a:gd name="connsiteY9" fmla="*/ 382553 h 1838325"/>
                <a:gd name="connsiteX10" fmla="*/ 363014 w 1457325"/>
                <a:gd name="connsiteY10" fmla="*/ 1109310 h 1838325"/>
                <a:gd name="connsiteX11" fmla="*/ 43926 w 1457325"/>
                <a:gd name="connsiteY11" fmla="*/ 1108358 h 1838325"/>
                <a:gd name="connsiteX12" fmla="*/ 5826 w 1457325"/>
                <a:gd name="connsiteY12" fmla="*/ 1110263 h 1838325"/>
                <a:gd name="connsiteX13" fmla="*/ 8684 w 1457325"/>
                <a:gd name="connsiteY13" fmla="*/ 1123598 h 1838325"/>
                <a:gd name="connsiteX14" fmla="*/ 31544 w 1457325"/>
                <a:gd name="connsiteY14" fmla="*/ 1149316 h 1838325"/>
                <a:gd name="connsiteX15" fmla="*/ 705914 w 1457325"/>
                <a:gd name="connsiteY15" fmla="*/ 1824638 h 1838325"/>
                <a:gd name="connsiteX16" fmla="*/ 760206 w 1457325"/>
                <a:gd name="connsiteY16" fmla="*/ 1824638 h 1838325"/>
                <a:gd name="connsiteX17" fmla="*/ 1434576 w 1457325"/>
                <a:gd name="connsiteY17" fmla="*/ 1149316 h 1838325"/>
                <a:gd name="connsiteX18" fmla="*/ 1457436 w 1457325"/>
                <a:gd name="connsiteY18" fmla="*/ 1123598 h 1838325"/>
                <a:gd name="connsiteX19" fmla="*/ 1457436 w 1457325"/>
                <a:gd name="connsiteY19" fmla="*/ 1123598 h 1838325"/>
                <a:gd name="connsiteX20" fmla="*/ 1457436 w 1457325"/>
                <a:gd name="connsiteY20" fmla="*/ 1123598 h 1838325"/>
                <a:gd name="connsiteX21" fmla="*/ 1442196 w 1457325"/>
                <a:gd name="connsiteY21" fmla="*/ 1108358 h 1838325"/>
                <a:gd name="connsiteX22" fmla="*/ 365871 w 1457325"/>
                <a:gd name="connsiteY22" fmla="*/ 1102643 h 1838325"/>
                <a:gd name="connsiteX23" fmla="*/ 363014 w 1457325"/>
                <a:gd name="connsiteY23" fmla="*/ 1108358 h 1838325"/>
                <a:gd name="connsiteX24" fmla="*/ 363014 w 1457325"/>
                <a:gd name="connsiteY24" fmla="*/ 1108358 h 1838325"/>
                <a:gd name="connsiteX25" fmla="*/ 365871 w 1457325"/>
                <a:gd name="connsiteY25" fmla="*/ 1102643 h 1838325"/>
                <a:gd name="connsiteX26" fmla="*/ 363014 w 1457325"/>
                <a:gd name="connsiteY26" fmla="*/ 1108358 h 1838325"/>
                <a:gd name="connsiteX27" fmla="*/ 363014 w 1457325"/>
                <a:gd name="connsiteY27" fmla="*/ 1108358 h 1838325"/>
                <a:gd name="connsiteX28" fmla="*/ 363014 w 1457325"/>
                <a:gd name="connsiteY28" fmla="*/ 1108358 h 1838325"/>
                <a:gd name="connsiteX29" fmla="*/ 363014 w 1457325"/>
                <a:gd name="connsiteY29" fmla="*/ 1108358 h 1838325"/>
                <a:gd name="connsiteX30" fmla="*/ 363014 w 1457325"/>
                <a:gd name="connsiteY30" fmla="*/ 1108358 h 1838325"/>
                <a:gd name="connsiteX31" fmla="*/ 363014 w 1457325"/>
                <a:gd name="connsiteY31" fmla="*/ 1108358 h 1838325"/>
                <a:gd name="connsiteX32" fmla="*/ 359204 w 1457325"/>
                <a:gd name="connsiteY32" fmla="*/ 1110263 h 1838325"/>
                <a:gd name="connsiteX33" fmla="*/ 363014 w 1457325"/>
                <a:gd name="connsiteY33" fmla="*/ 1108358 h 1838325"/>
                <a:gd name="connsiteX34" fmla="*/ 363014 w 1457325"/>
                <a:gd name="connsiteY34" fmla="*/ 1108358 h 1838325"/>
                <a:gd name="connsiteX35" fmla="*/ 1101201 w 1457325"/>
                <a:gd name="connsiteY35" fmla="*/ 1108358 h 1838325"/>
                <a:gd name="connsiteX36" fmla="*/ 1101201 w 1457325"/>
                <a:gd name="connsiteY36" fmla="*/ 1108358 h 1838325"/>
                <a:gd name="connsiteX37" fmla="*/ 1098344 w 1457325"/>
                <a:gd name="connsiteY37" fmla="*/ 1102643 h 1838325"/>
                <a:gd name="connsiteX38" fmla="*/ 1101201 w 1457325"/>
                <a:gd name="connsiteY38" fmla="*/ 1108358 h 1838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457325" h="1838325">
                  <a:moveTo>
                    <a:pt x="1442196" y="1108358"/>
                  </a:moveTo>
                  <a:cubicBezTo>
                    <a:pt x="1328849" y="1107405"/>
                    <a:pt x="1215501" y="1108358"/>
                    <a:pt x="1102154" y="1108358"/>
                  </a:cubicBezTo>
                  <a:cubicBezTo>
                    <a:pt x="1102154" y="915953"/>
                    <a:pt x="1103106" y="723548"/>
                    <a:pt x="1103106" y="531143"/>
                  </a:cubicBezTo>
                  <a:cubicBezTo>
                    <a:pt x="1103106" y="475898"/>
                    <a:pt x="1102154" y="419700"/>
                    <a:pt x="1101201" y="364455"/>
                  </a:cubicBezTo>
                  <a:cubicBezTo>
                    <a:pt x="1099296" y="361598"/>
                    <a:pt x="1098344" y="357788"/>
                    <a:pt x="1095486" y="355883"/>
                  </a:cubicBezTo>
                  <a:cubicBezTo>
                    <a:pt x="980234" y="240630"/>
                    <a:pt x="864029" y="125378"/>
                    <a:pt x="749729" y="9173"/>
                  </a:cubicBezTo>
                  <a:cubicBezTo>
                    <a:pt x="734489" y="-6067"/>
                    <a:pt x="725916" y="-352"/>
                    <a:pt x="713534" y="12030"/>
                  </a:cubicBezTo>
                  <a:cubicBezTo>
                    <a:pt x="644954" y="81563"/>
                    <a:pt x="575421" y="149190"/>
                    <a:pt x="507794" y="218723"/>
                  </a:cubicBezTo>
                  <a:cubicBezTo>
                    <a:pt x="460169" y="267300"/>
                    <a:pt x="408734" y="313020"/>
                    <a:pt x="364919" y="365408"/>
                  </a:cubicBezTo>
                  <a:cubicBezTo>
                    <a:pt x="363966" y="371123"/>
                    <a:pt x="363014" y="376838"/>
                    <a:pt x="363014" y="382553"/>
                  </a:cubicBezTo>
                  <a:cubicBezTo>
                    <a:pt x="363014" y="624488"/>
                    <a:pt x="363014" y="867375"/>
                    <a:pt x="363014" y="1109310"/>
                  </a:cubicBezTo>
                  <a:cubicBezTo>
                    <a:pt x="256334" y="1109310"/>
                    <a:pt x="149654" y="1109310"/>
                    <a:pt x="43926" y="1108358"/>
                  </a:cubicBezTo>
                  <a:cubicBezTo>
                    <a:pt x="31544" y="1108358"/>
                    <a:pt x="17256" y="1105500"/>
                    <a:pt x="5826" y="1110263"/>
                  </a:cubicBezTo>
                  <a:cubicBezTo>
                    <a:pt x="-7509" y="1115025"/>
                    <a:pt x="5826" y="1118835"/>
                    <a:pt x="8684" y="1123598"/>
                  </a:cubicBezTo>
                  <a:cubicBezTo>
                    <a:pt x="16304" y="1132170"/>
                    <a:pt x="22971" y="1141695"/>
                    <a:pt x="31544" y="1149316"/>
                  </a:cubicBezTo>
                  <a:cubicBezTo>
                    <a:pt x="256334" y="1374105"/>
                    <a:pt x="482076" y="1598895"/>
                    <a:pt x="705914" y="1824638"/>
                  </a:cubicBezTo>
                  <a:cubicBezTo>
                    <a:pt x="727821" y="1846545"/>
                    <a:pt x="738299" y="1846545"/>
                    <a:pt x="760206" y="1824638"/>
                  </a:cubicBezTo>
                  <a:cubicBezTo>
                    <a:pt x="984044" y="1598895"/>
                    <a:pt x="1209786" y="1374105"/>
                    <a:pt x="1434576" y="1149316"/>
                  </a:cubicBezTo>
                  <a:cubicBezTo>
                    <a:pt x="1443149" y="1140743"/>
                    <a:pt x="1449816" y="1132170"/>
                    <a:pt x="1457436" y="1123598"/>
                  </a:cubicBezTo>
                  <a:lnTo>
                    <a:pt x="1457436" y="1123598"/>
                  </a:lnTo>
                  <a:lnTo>
                    <a:pt x="1457436" y="1123598"/>
                  </a:lnTo>
                  <a:cubicBezTo>
                    <a:pt x="1475534" y="1095023"/>
                    <a:pt x="1446006" y="1108358"/>
                    <a:pt x="1442196" y="1108358"/>
                  </a:cubicBezTo>
                  <a:close/>
                  <a:moveTo>
                    <a:pt x="365871" y="1102643"/>
                  </a:moveTo>
                  <a:cubicBezTo>
                    <a:pt x="364919" y="1104548"/>
                    <a:pt x="363966" y="1106453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966" y="1106453"/>
                    <a:pt x="364919" y="1104548"/>
                    <a:pt x="365871" y="1102643"/>
                  </a:cubicBezTo>
                  <a:close/>
                  <a:moveTo>
                    <a:pt x="363014" y="1108358"/>
                  </a:move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lose/>
                  <a:moveTo>
                    <a:pt x="363014" y="1108358"/>
                  </a:moveTo>
                  <a:cubicBezTo>
                    <a:pt x="362061" y="1109310"/>
                    <a:pt x="360156" y="1110263"/>
                    <a:pt x="359204" y="1110263"/>
                  </a:cubicBezTo>
                  <a:cubicBezTo>
                    <a:pt x="360156" y="1110263"/>
                    <a:pt x="361109" y="1109310"/>
                    <a:pt x="363014" y="1108358"/>
                  </a:cubicBezTo>
                  <a:cubicBezTo>
                    <a:pt x="363014" y="1108358"/>
                    <a:pt x="363014" y="1108358"/>
                    <a:pt x="363014" y="1108358"/>
                  </a:cubicBezTo>
                  <a:close/>
                  <a:moveTo>
                    <a:pt x="1101201" y="1108358"/>
                  </a:moveTo>
                  <a:cubicBezTo>
                    <a:pt x="1101201" y="1108358"/>
                    <a:pt x="1101201" y="1108358"/>
                    <a:pt x="1101201" y="1108358"/>
                  </a:cubicBezTo>
                  <a:cubicBezTo>
                    <a:pt x="1099296" y="1106453"/>
                    <a:pt x="1098344" y="1104548"/>
                    <a:pt x="1098344" y="1102643"/>
                  </a:cubicBezTo>
                  <a:cubicBezTo>
                    <a:pt x="1099296" y="1104548"/>
                    <a:pt x="1100249" y="1106453"/>
                    <a:pt x="1101201" y="11083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82">
              <a:extLst>
                <a:ext uri="{FF2B5EF4-FFF2-40B4-BE49-F238E27FC236}">
                  <a16:creationId xmlns:a16="http://schemas.microsoft.com/office/drawing/2014/main" id="{2F608488-D32B-44AA-BE1B-794E03BA0168}"/>
                </a:ext>
              </a:extLst>
            </p:cNvPr>
            <p:cNvSpPr/>
            <p:nvPr/>
          </p:nvSpPr>
          <p:spPr>
            <a:xfrm>
              <a:off x="4205587" y="4933473"/>
              <a:ext cx="919163" cy="733425"/>
            </a:xfrm>
            <a:custGeom>
              <a:avLst/>
              <a:gdLst>
                <a:gd name="connsiteX0" fmla="*/ 1824477 w 1838325"/>
                <a:gd name="connsiteY0" fmla="*/ 707708 h 1466850"/>
                <a:gd name="connsiteX1" fmla="*/ 1504437 w 1838325"/>
                <a:gd name="connsiteY1" fmla="*/ 387668 h 1466850"/>
                <a:gd name="connsiteX2" fmla="*/ 1443477 w 1838325"/>
                <a:gd name="connsiteY2" fmla="*/ 361950 h 1466850"/>
                <a:gd name="connsiteX3" fmla="*/ 771964 w 1838325"/>
                <a:gd name="connsiteY3" fmla="*/ 362903 h 1466850"/>
                <a:gd name="connsiteX4" fmla="*/ 736722 w 1838325"/>
                <a:gd name="connsiteY4" fmla="*/ 327660 h 1466850"/>
                <a:gd name="connsiteX5" fmla="*/ 736722 w 1838325"/>
                <a:gd name="connsiteY5" fmla="*/ 31433 h 1466850"/>
                <a:gd name="connsiteX6" fmla="*/ 731007 w 1838325"/>
                <a:gd name="connsiteY6" fmla="*/ 0 h 1466850"/>
                <a:gd name="connsiteX7" fmla="*/ 723387 w 1838325"/>
                <a:gd name="connsiteY7" fmla="*/ 5715 h 1466850"/>
                <a:gd name="connsiteX8" fmla="*/ 714814 w 1838325"/>
                <a:gd name="connsiteY8" fmla="*/ 12383 h 1466850"/>
                <a:gd name="connsiteX9" fmla="*/ 10917 w 1838325"/>
                <a:gd name="connsiteY9" fmla="*/ 715328 h 1466850"/>
                <a:gd name="connsiteX10" fmla="*/ 16632 w 1838325"/>
                <a:gd name="connsiteY10" fmla="*/ 758190 h 1466850"/>
                <a:gd name="connsiteX11" fmla="*/ 705289 w 1838325"/>
                <a:gd name="connsiteY11" fmla="*/ 1446848 h 1466850"/>
                <a:gd name="connsiteX12" fmla="*/ 731959 w 1838325"/>
                <a:gd name="connsiteY12" fmla="*/ 1466850 h 1466850"/>
                <a:gd name="connsiteX13" fmla="*/ 735769 w 1838325"/>
                <a:gd name="connsiteY13" fmla="*/ 1429703 h 1466850"/>
                <a:gd name="connsiteX14" fmla="*/ 734817 w 1838325"/>
                <a:gd name="connsiteY14" fmla="*/ 1151573 h 1466850"/>
                <a:gd name="connsiteX15" fmla="*/ 779584 w 1838325"/>
                <a:gd name="connsiteY15" fmla="*/ 1106805 h 1466850"/>
                <a:gd name="connsiteX16" fmla="*/ 1433952 w 1838325"/>
                <a:gd name="connsiteY16" fmla="*/ 1107758 h 1466850"/>
                <a:gd name="connsiteX17" fmla="*/ 1478719 w 1838325"/>
                <a:gd name="connsiteY17" fmla="*/ 1102995 h 1466850"/>
                <a:gd name="connsiteX18" fmla="*/ 1478719 w 1838325"/>
                <a:gd name="connsiteY18" fmla="*/ 1102995 h 1466850"/>
                <a:gd name="connsiteX19" fmla="*/ 1487292 w 1838325"/>
                <a:gd name="connsiteY19" fmla="*/ 1095375 h 1466850"/>
                <a:gd name="connsiteX20" fmla="*/ 1487292 w 1838325"/>
                <a:gd name="connsiteY20" fmla="*/ 1095375 h 1466850"/>
                <a:gd name="connsiteX21" fmla="*/ 1826382 w 1838325"/>
                <a:gd name="connsiteY21" fmla="*/ 760095 h 1466850"/>
                <a:gd name="connsiteX22" fmla="*/ 1824477 w 1838325"/>
                <a:gd name="connsiteY22" fmla="*/ 70770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38325" h="1466850">
                  <a:moveTo>
                    <a:pt x="1824477" y="707708"/>
                  </a:moveTo>
                  <a:cubicBezTo>
                    <a:pt x="1716844" y="601980"/>
                    <a:pt x="1610164" y="495300"/>
                    <a:pt x="1504437" y="387668"/>
                  </a:cubicBezTo>
                  <a:cubicBezTo>
                    <a:pt x="1486339" y="369570"/>
                    <a:pt x="1469194" y="361950"/>
                    <a:pt x="1443477" y="361950"/>
                  </a:cubicBezTo>
                  <a:cubicBezTo>
                    <a:pt x="1219639" y="362903"/>
                    <a:pt x="995802" y="361950"/>
                    <a:pt x="771964" y="362903"/>
                  </a:cubicBezTo>
                  <a:cubicBezTo>
                    <a:pt x="744342" y="362903"/>
                    <a:pt x="735769" y="355283"/>
                    <a:pt x="736722" y="327660"/>
                  </a:cubicBezTo>
                  <a:cubicBezTo>
                    <a:pt x="737674" y="228600"/>
                    <a:pt x="737674" y="130493"/>
                    <a:pt x="736722" y="31433"/>
                  </a:cubicBezTo>
                  <a:cubicBezTo>
                    <a:pt x="736722" y="20955"/>
                    <a:pt x="743389" y="8572"/>
                    <a:pt x="731007" y="0"/>
                  </a:cubicBezTo>
                  <a:cubicBezTo>
                    <a:pt x="728149" y="1905"/>
                    <a:pt x="726244" y="3810"/>
                    <a:pt x="723387" y="5715"/>
                  </a:cubicBezTo>
                  <a:cubicBezTo>
                    <a:pt x="720529" y="7620"/>
                    <a:pt x="717672" y="9525"/>
                    <a:pt x="714814" y="12383"/>
                  </a:cubicBezTo>
                  <a:cubicBezTo>
                    <a:pt x="480499" y="246697"/>
                    <a:pt x="246184" y="481013"/>
                    <a:pt x="10917" y="715328"/>
                  </a:cubicBezTo>
                  <a:cubicBezTo>
                    <a:pt x="-10038" y="736283"/>
                    <a:pt x="3297" y="744855"/>
                    <a:pt x="16632" y="758190"/>
                  </a:cubicBezTo>
                  <a:cubicBezTo>
                    <a:pt x="246184" y="987743"/>
                    <a:pt x="475737" y="1217295"/>
                    <a:pt x="705289" y="1446848"/>
                  </a:cubicBezTo>
                  <a:cubicBezTo>
                    <a:pt x="712909" y="1454468"/>
                    <a:pt x="718624" y="1465898"/>
                    <a:pt x="731959" y="1466850"/>
                  </a:cubicBezTo>
                  <a:cubicBezTo>
                    <a:pt x="739579" y="1454468"/>
                    <a:pt x="735769" y="1442085"/>
                    <a:pt x="735769" y="1429703"/>
                  </a:cubicBezTo>
                  <a:cubicBezTo>
                    <a:pt x="735769" y="1337310"/>
                    <a:pt x="737674" y="1243965"/>
                    <a:pt x="734817" y="1151573"/>
                  </a:cubicBezTo>
                  <a:cubicBezTo>
                    <a:pt x="733864" y="1116330"/>
                    <a:pt x="744342" y="1106805"/>
                    <a:pt x="779584" y="1106805"/>
                  </a:cubicBezTo>
                  <a:cubicBezTo>
                    <a:pt x="997707" y="1108710"/>
                    <a:pt x="1215829" y="1107758"/>
                    <a:pt x="1433952" y="1107758"/>
                  </a:cubicBezTo>
                  <a:cubicBezTo>
                    <a:pt x="1449192" y="1107758"/>
                    <a:pt x="1464432" y="1110615"/>
                    <a:pt x="1478719" y="1102995"/>
                  </a:cubicBezTo>
                  <a:lnTo>
                    <a:pt x="1478719" y="1102995"/>
                  </a:lnTo>
                  <a:cubicBezTo>
                    <a:pt x="1481577" y="1100138"/>
                    <a:pt x="1484434" y="1098233"/>
                    <a:pt x="1487292" y="1095375"/>
                  </a:cubicBezTo>
                  <a:cubicBezTo>
                    <a:pt x="1487292" y="1095375"/>
                    <a:pt x="1487292" y="1095375"/>
                    <a:pt x="1487292" y="1095375"/>
                  </a:cubicBezTo>
                  <a:cubicBezTo>
                    <a:pt x="1599687" y="982980"/>
                    <a:pt x="1712082" y="870585"/>
                    <a:pt x="1826382" y="760095"/>
                  </a:cubicBezTo>
                  <a:cubicBezTo>
                    <a:pt x="1848289" y="737235"/>
                    <a:pt x="1843527" y="726758"/>
                    <a:pt x="1824477" y="70770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83">
              <a:extLst>
                <a:ext uri="{FF2B5EF4-FFF2-40B4-BE49-F238E27FC236}">
                  <a16:creationId xmlns:a16="http://schemas.microsoft.com/office/drawing/2014/main" id="{87A001EE-9492-4D82-9157-245ABC0AEABC}"/>
                </a:ext>
              </a:extLst>
            </p:cNvPr>
            <p:cNvSpPr/>
            <p:nvPr/>
          </p:nvSpPr>
          <p:spPr>
            <a:xfrm>
              <a:off x="5179587" y="4933949"/>
              <a:ext cx="919163" cy="733425"/>
            </a:xfrm>
            <a:custGeom>
              <a:avLst/>
              <a:gdLst>
                <a:gd name="connsiteX0" fmla="*/ 1828932 w 1838325"/>
                <a:gd name="connsiteY0" fmla="*/ 709613 h 1466850"/>
                <a:gd name="connsiteX1" fmla="*/ 1265052 w 1838325"/>
                <a:gd name="connsiteY1" fmla="*/ 146685 h 1466850"/>
                <a:gd name="connsiteX2" fmla="*/ 1121224 w 1838325"/>
                <a:gd name="connsiteY2" fmla="*/ 5715 h 1466850"/>
                <a:gd name="connsiteX3" fmla="*/ 1113604 w 1838325"/>
                <a:gd name="connsiteY3" fmla="*/ 0 h 1466850"/>
                <a:gd name="connsiteX4" fmla="*/ 1107889 w 1838325"/>
                <a:gd name="connsiteY4" fmla="*/ 31432 h 1466850"/>
                <a:gd name="connsiteX5" fmla="*/ 1107889 w 1838325"/>
                <a:gd name="connsiteY5" fmla="*/ 320040 h 1466850"/>
                <a:gd name="connsiteX6" fmla="*/ 1065027 w 1838325"/>
                <a:gd name="connsiteY6" fmla="*/ 362903 h 1466850"/>
                <a:gd name="connsiteX7" fmla="*/ 396372 w 1838325"/>
                <a:gd name="connsiteY7" fmla="*/ 361950 h 1466850"/>
                <a:gd name="connsiteX8" fmla="*/ 351604 w 1838325"/>
                <a:gd name="connsiteY8" fmla="*/ 375285 h 1466850"/>
                <a:gd name="connsiteX9" fmla="*/ 9657 w 1838325"/>
                <a:gd name="connsiteY9" fmla="*/ 717232 h 1466850"/>
                <a:gd name="connsiteX10" fmla="*/ 7752 w 1838325"/>
                <a:gd name="connsiteY10" fmla="*/ 748665 h 1466850"/>
                <a:gd name="connsiteX11" fmla="*/ 356367 w 1838325"/>
                <a:gd name="connsiteY11" fmla="*/ 1094423 h 1466850"/>
                <a:gd name="connsiteX12" fmla="*/ 364939 w 1838325"/>
                <a:gd name="connsiteY12" fmla="*/ 1102043 h 1466850"/>
                <a:gd name="connsiteX13" fmla="*/ 364939 w 1838325"/>
                <a:gd name="connsiteY13" fmla="*/ 1102043 h 1466850"/>
                <a:gd name="connsiteX14" fmla="*/ 409707 w 1838325"/>
                <a:gd name="connsiteY14" fmla="*/ 1106805 h 1466850"/>
                <a:gd name="connsiteX15" fmla="*/ 1066932 w 1838325"/>
                <a:gd name="connsiteY15" fmla="*/ 1105853 h 1466850"/>
                <a:gd name="connsiteX16" fmla="*/ 1107889 w 1838325"/>
                <a:gd name="connsiteY16" fmla="*/ 1146810 h 1466850"/>
                <a:gd name="connsiteX17" fmla="*/ 1107889 w 1838325"/>
                <a:gd name="connsiteY17" fmla="*/ 1431607 h 1466850"/>
                <a:gd name="connsiteX18" fmla="*/ 1115509 w 1838325"/>
                <a:gd name="connsiteY18" fmla="*/ 1467803 h 1466850"/>
                <a:gd name="connsiteX19" fmla="*/ 1128844 w 1838325"/>
                <a:gd name="connsiteY19" fmla="*/ 1455420 h 1466850"/>
                <a:gd name="connsiteX20" fmla="*/ 1832742 w 1838325"/>
                <a:gd name="connsiteY20" fmla="*/ 752475 h 1466850"/>
                <a:gd name="connsiteX21" fmla="*/ 1828932 w 1838325"/>
                <a:gd name="connsiteY21" fmla="*/ 709613 h 1466850"/>
                <a:gd name="connsiteX22" fmla="*/ 1082172 w 1838325"/>
                <a:gd name="connsiteY22" fmla="*/ 1093470 h 1466850"/>
                <a:gd name="connsiteX23" fmla="*/ 1082172 w 1838325"/>
                <a:gd name="connsiteY23" fmla="*/ 1093470 h 1466850"/>
                <a:gd name="connsiteX24" fmla="*/ 1082172 w 1838325"/>
                <a:gd name="connsiteY24" fmla="*/ 1093470 h 1466850"/>
                <a:gd name="connsiteX25" fmla="*/ 1122177 w 1838325"/>
                <a:gd name="connsiteY25" fmla="*/ 328613 h 1466850"/>
                <a:gd name="connsiteX26" fmla="*/ 1122177 w 1838325"/>
                <a:gd name="connsiteY26" fmla="*/ 327660 h 1466850"/>
                <a:gd name="connsiteX27" fmla="*/ 1122177 w 1838325"/>
                <a:gd name="connsiteY27" fmla="*/ 328613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38325" h="1466850">
                  <a:moveTo>
                    <a:pt x="1828932" y="709613"/>
                  </a:moveTo>
                  <a:cubicBezTo>
                    <a:pt x="1641289" y="521970"/>
                    <a:pt x="1453647" y="334328"/>
                    <a:pt x="1265052" y="146685"/>
                  </a:cubicBezTo>
                  <a:cubicBezTo>
                    <a:pt x="1217427" y="99060"/>
                    <a:pt x="1168849" y="52388"/>
                    <a:pt x="1121224" y="5715"/>
                  </a:cubicBezTo>
                  <a:cubicBezTo>
                    <a:pt x="1118367" y="3810"/>
                    <a:pt x="1116462" y="1905"/>
                    <a:pt x="1113604" y="0"/>
                  </a:cubicBezTo>
                  <a:cubicBezTo>
                    <a:pt x="1102174" y="8572"/>
                    <a:pt x="1107889" y="20955"/>
                    <a:pt x="1107889" y="31432"/>
                  </a:cubicBezTo>
                  <a:cubicBezTo>
                    <a:pt x="1106937" y="127635"/>
                    <a:pt x="1105984" y="223838"/>
                    <a:pt x="1107889" y="320040"/>
                  </a:cubicBezTo>
                  <a:cubicBezTo>
                    <a:pt x="1108842" y="354330"/>
                    <a:pt x="1098364" y="362903"/>
                    <a:pt x="1065027" y="362903"/>
                  </a:cubicBezTo>
                  <a:cubicBezTo>
                    <a:pt x="842142" y="360997"/>
                    <a:pt x="619257" y="361950"/>
                    <a:pt x="396372" y="361950"/>
                  </a:cubicBezTo>
                  <a:cubicBezTo>
                    <a:pt x="380179" y="361950"/>
                    <a:pt x="364939" y="360997"/>
                    <a:pt x="351604" y="375285"/>
                  </a:cubicBezTo>
                  <a:cubicBezTo>
                    <a:pt x="238257" y="489585"/>
                    <a:pt x="123957" y="603885"/>
                    <a:pt x="9657" y="717232"/>
                  </a:cubicBezTo>
                  <a:cubicBezTo>
                    <a:pt x="-821" y="727710"/>
                    <a:pt x="-4631" y="736282"/>
                    <a:pt x="7752" y="748665"/>
                  </a:cubicBezTo>
                  <a:cubicBezTo>
                    <a:pt x="123957" y="863918"/>
                    <a:pt x="240162" y="979170"/>
                    <a:pt x="356367" y="1094423"/>
                  </a:cubicBezTo>
                  <a:cubicBezTo>
                    <a:pt x="359224" y="1097280"/>
                    <a:pt x="362082" y="1099185"/>
                    <a:pt x="364939" y="1102043"/>
                  </a:cubicBezTo>
                  <a:cubicBezTo>
                    <a:pt x="364939" y="1102043"/>
                    <a:pt x="364939" y="1102043"/>
                    <a:pt x="364939" y="1102043"/>
                  </a:cubicBezTo>
                  <a:cubicBezTo>
                    <a:pt x="379227" y="1109663"/>
                    <a:pt x="394467" y="1106805"/>
                    <a:pt x="409707" y="1106805"/>
                  </a:cubicBezTo>
                  <a:cubicBezTo>
                    <a:pt x="628782" y="1106805"/>
                    <a:pt x="847857" y="1107757"/>
                    <a:pt x="1066932" y="1105853"/>
                  </a:cubicBezTo>
                  <a:cubicBezTo>
                    <a:pt x="1099317" y="1105853"/>
                    <a:pt x="1108842" y="1115378"/>
                    <a:pt x="1107889" y="1146810"/>
                  </a:cubicBezTo>
                  <a:cubicBezTo>
                    <a:pt x="1105984" y="1242060"/>
                    <a:pt x="1106937" y="1337310"/>
                    <a:pt x="1107889" y="1431607"/>
                  </a:cubicBezTo>
                  <a:cubicBezTo>
                    <a:pt x="1107889" y="1443038"/>
                    <a:pt x="1103127" y="1456373"/>
                    <a:pt x="1115509" y="1467803"/>
                  </a:cubicBezTo>
                  <a:cubicBezTo>
                    <a:pt x="1121224" y="1463040"/>
                    <a:pt x="1125034" y="1459230"/>
                    <a:pt x="1128844" y="1455420"/>
                  </a:cubicBezTo>
                  <a:cubicBezTo>
                    <a:pt x="1363159" y="1221105"/>
                    <a:pt x="1597474" y="985838"/>
                    <a:pt x="1832742" y="752475"/>
                  </a:cubicBezTo>
                  <a:cubicBezTo>
                    <a:pt x="1854649" y="732472"/>
                    <a:pt x="1843219" y="722947"/>
                    <a:pt x="1828932" y="709613"/>
                  </a:cubicBezTo>
                  <a:close/>
                  <a:moveTo>
                    <a:pt x="1082172" y="1093470"/>
                  </a:moveTo>
                  <a:cubicBezTo>
                    <a:pt x="1082172" y="1093470"/>
                    <a:pt x="1082172" y="1093470"/>
                    <a:pt x="1082172" y="1093470"/>
                  </a:cubicBezTo>
                  <a:cubicBezTo>
                    <a:pt x="1082172" y="1092518"/>
                    <a:pt x="1082172" y="1092518"/>
                    <a:pt x="1082172" y="1093470"/>
                  </a:cubicBezTo>
                  <a:close/>
                  <a:moveTo>
                    <a:pt x="1122177" y="328613"/>
                  </a:moveTo>
                  <a:cubicBezTo>
                    <a:pt x="1122177" y="328613"/>
                    <a:pt x="1122177" y="327660"/>
                    <a:pt x="1122177" y="327660"/>
                  </a:cubicBezTo>
                  <a:cubicBezTo>
                    <a:pt x="1124082" y="326707"/>
                    <a:pt x="1123129" y="327660"/>
                    <a:pt x="1122177" y="32861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85">
              <a:extLst>
                <a:ext uri="{FF2B5EF4-FFF2-40B4-BE49-F238E27FC236}">
                  <a16:creationId xmlns:a16="http://schemas.microsoft.com/office/drawing/2014/main" id="{E02D3CC8-4425-43AF-B68D-C292ED4C4E4D}"/>
                </a:ext>
              </a:extLst>
            </p:cNvPr>
            <p:cNvSpPr/>
            <p:nvPr/>
          </p:nvSpPr>
          <p:spPr>
            <a:xfrm rot="5400000">
              <a:off x="4692587" y="4442922"/>
              <a:ext cx="919163" cy="733425"/>
            </a:xfrm>
            <a:custGeom>
              <a:avLst/>
              <a:gdLst>
                <a:gd name="connsiteX0" fmla="*/ 1824477 w 1838325"/>
                <a:gd name="connsiteY0" fmla="*/ 707708 h 1466850"/>
                <a:gd name="connsiteX1" fmla="*/ 1504437 w 1838325"/>
                <a:gd name="connsiteY1" fmla="*/ 387668 h 1466850"/>
                <a:gd name="connsiteX2" fmla="*/ 1443477 w 1838325"/>
                <a:gd name="connsiteY2" fmla="*/ 361950 h 1466850"/>
                <a:gd name="connsiteX3" fmla="*/ 771964 w 1838325"/>
                <a:gd name="connsiteY3" fmla="*/ 362903 h 1466850"/>
                <a:gd name="connsiteX4" fmla="*/ 736722 w 1838325"/>
                <a:gd name="connsiteY4" fmla="*/ 327660 h 1466850"/>
                <a:gd name="connsiteX5" fmla="*/ 736722 w 1838325"/>
                <a:gd name="connsiteY5" fmla="*/ 31433 h 1466850"/>
                <a:gd name="connsiteX6" fmla="*/ 731007 w 1838325"/>
                <a:gd name="connsiteY6" fmla="*/ 0 h 1466850"/>
                <a:gd name="connsiteX7" fmla="*/ 723387 w 1838325"/>
                <a:gd name="connsiteY7" fmla="*/ 5715 h 1466850"/>
                <a:gd name="connsiteX8" fmla="*/ 714814 w 1838325"/>
                <a:gd name="connsiteY8" fmla="*/ 12383 h 1466850"/>
                <a:gd name="connsiteX9" fmla="*/ 10917 w 1838325"/>
                <a:gd name="connsiteY9" fmla="*/ 715328 h 1466850"/>
                <a:gd name="connsiteX10" fmla="*/ 16632 w 1838325"/>
                <a:gd name="connsiteY10" fmla="*/ 758190 h 1466850"/>
                <a:gd name="connsiteX11" fmla="*/ 705289 w 1838325"/>
                <a:gd name="connsiteY11" fmla="*/ 1446848 h 1466850"/>
                <a:gd name="connsiteX12" fmla="*/ 731959 w 1838325"/>
                <a:gd name="connsiteY12" fmla="*/ 1466850 h 1466850"/>
                <a:gd name="connsiteX13" fmla="*/ 735769 w 1838325"/>
                <a:gd name="connsiteY13" fmla="*/ 1429703 h 1466850"/>
                <a:gd name="connsiteX14" fmla="*/ 734817 w 1838325"/>
                <a:gd name="connsiteY14" fmla="*/ 1151573 h 1466850"/>
                <a:gd name="connsiteX15" fmla="*/ 779584 w 1838325"/>
                <a:gd name="connsiteY15" fmla="*/ 1106805 h 1466850"/>
                <a:gd name="connsiteX16" fmla="*/ 1433952 w 1838325"/>
                <a:gd name="connsiteY16" fmla="*/ 1107758 h 1466850"/>
                <a:gd name="connsiteX17" fmla="*/ 1478719 w 1838325"/>
                <a:gd name="connsiteY17" fmla="*/ 1102995 h 1466850"/>
                <a:gd name="connsiteX18" fmla="*/ 1478719 w 1838325"/>
                <a:gd name="connsiteY18" fmla="*/ 1102995 h 1466850"/>
                <a:gd name="connsiteX19" fmla="*/ 1487292 w 1838325"/>
                <a:gd name="connsiteY19" fmla="*/ 1095375 h 1466850"/>
                <a:gd name="connsiteX20" fmla="*/ 1487292 w 1838325"/>
                <a:gd name="connsiteY20" fmla="*/ 1095375 h 1466850"/>
                <a:gd name="connsiteX21" fmla="*/ 1826382 w 1838325"/>
                <a:gd name="connsiteY21" fmla="*/ 760095 h 1466850"/>
                <a:gd name="connsiteX22" fmla="*/ 1824477 w 1838325"/>
                <a:gd name="connsiteY22" fmla="*/ 707708 h 146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38325" h="1466850">
                  <a:moveTo>
                    <a:pt x="1824477" y="707708"/>
                  </a:moveTo>
                  <a:cubicBezTo>
                    <a:pt x="1716844" y="601980"/>
                    <a:pt x="1610164" y="495300"/>
                    <a:pt x="1504437" y="387668"/>
                  </a:cubicBezTo>
                  <a:cubicBezTo>
                    <a:pt x="1486339" y="369570"/>
                    <a:pt x="1469194" y="361950"/>
                    <a:pt x="1443477" y="361950"/>
                  </a:cubicBezTo>
                  <a:cubicBezTo>
                    <a:pt x="1219639" y="362903"/>
                    <a:pt x="995802" y="361950"/>
                    <a:pt x="771964" y="362903"/>
                  </a:cubicBezTo>
                  <a:cubicBezTo>
                    <a:pt x="744342" y="362903"/>
                    <a:pt x="735769" y="355283"/>
                    <a:pt x="736722" y="327660"/>
                  </a:cubicBezTo>
                  <a:cubicBezTo>
                    <a:pt x="737674" y="228600"/>
                    <a:pt x="737674" y="130493"/>
                    <a:pt x="736722" y="31433"/>
                  </a:cubicBezTo>
                  <a:cubicBezTo>
                    <a:pt x="736722" y="20955"/>
                    <a:pt x="743389" y="8572"/>
                    <a:pt x="731007" y="0"/>
                  </a:cubicBezTo>
                  <a:cubicBezTo>
                    <a:pt x="728149" y="1905"/>
                    <a:pt x="726244" y="3810"/>
                    <a:pt x="723387" y="5715"/>
                  </a:cubicBezTo>
                  <a:cubicBezTo>
                    <a:pt x="720529" y="7620"/>
                    <a:pt x="717672" y="9525"/>
                    <a:pt x="714814" y="12383"/>
                  </a:cubicBezTo>
                  <a:cubicBezTo>
                    <a:pt x="480499" y="246697"/>
                    <a:pt x="246184" y="481013"/>
                    <a:pt x="10917" y="715328"/>
                  </a:cubicBezTo>
                  <a:cubicBezTo>
                    <a:pt x="-10038" y="736283"/>
                    <a:pt x="3297" y="744855"/>
                    <a:pt x="16632" y="758190"/>
                  </a:cubicBezTo>
                  <a:cubicBezTo>
                    <a:pt x="246184" y="987743"/>
                    <a:pt x="475737" y="1217295"/>
                    <a:pt x="705289" y="1446848"/>
                  </a:cubicBezTo>
                  <a:cubicBezTo>
                    <a:pt x="712909" y="1454468"/>
                    <a:pt x="718624" y="1465898"/>
                    <a:pt x="731959" y="1466850"/>
                  </a:cubicBezTo>
                  <a:cubicBezTo>
                    <a:pt x="739579" y="1454468"/>
                    <a:pt x="735769" y="1442085"/>
                    <a:pt x="735769" y="1429703"/>
                  </a:cubicBezTo>
                  <a:cubicBezTo>
                    <a:pt x="735769" y="1337310"/>
                    <a:pt x="737674" y="1243965"/>
                    <a:pt x="734817" y="1151573"/>
                  </a:cubicBezTo>
                  <a:cubicBezTo>
                    <a:pt x="733864" y="1116330"/>
                    <a:pt x="744342" y="1106805"/>
                    <a:pt x="779584" y="1106805"/>
                  </a:cubicBezTo>
                  <a:cubicBezTo>
                    <a:pt x="997707" y="1108710"/>
                    <a:pt x="1215829" y="1107758"/>
                    <a:pt x="1433952" y="1107758"/>
                  </a:cubicBezTo>
                  <a:cubicBezTo>
                    <a:pt x="1449192" y="1107758"/>
                    <a:pt x="1464432" y="1110615"/>
                    <a:pt x="1478719" y="1102995"/>
                  </a:cubicBezTo>
                  <a:lnTo>
                    <a:pt x="1478719" y="1102995"/>
                  </a:lnTo>
                  <a:cubicBezTo>
                    <a:pt x="1481577" y="1100138"/>
                    <a:pt x="1484434" y="1098233"/>
                    <a:pt x="1487292" y="1095375"/>
                  </a:cubicBezTo>
                  <a:cubicBezTo>
                    <a:pt x="1487292" y="1095375"/>
                    <a:pt x="1487292" y="1095375"/>
                    <a:pt x="1487292" y="1095375"/>
                  </a:cubicBezTo>
                  <a:cubicBezTo>
                    <a:pt x="1599687" y="982980"/>
                    <a:pt x="1712082" y="870585"/>
                    <a:pt x="1826382" y="760095"/>
                  </a:cubicBezTo>
                  <a:cubicBezTo>
                    <a:pt x="1848289" y="737235"/>
                    <a:pt x="1843527" y="726758"/>
                    <a:pt x="1824477" y="70770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54A745F-2ADE-4328-BE6F-645B51069F0A}"/>
              </a:ext>
            </a:extLst>
          </p:cNvPr>
          <p:cNvSpPr txBox="1"/>
          <p:nvPr/>
        </p:nvSpPr>
        <p:spPr>
          <a:xfrm>
            <a:off x="3623948" y="5473830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C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7CC10D77-ACBB-4E66-85D6-04CFCB4EC0AE}"/>
              </a:ext>
            </a:extLst>
          </p:cNvPr>
          <p:cNvCxnSpPr>
            <a:cxnSpLocks/>
          </p:cNvCxnSpPr>
          <p:nvPr/>
        </p:nvCxnSpPr>
        <p:spPr>
          <a:xfrm>
            <a:off x="6755810" y="2024488"/>
            <a:ext cx="914400" cy="0"/>
          </a:xfrm>
          <a:prstGeom prst="straightConnector1">
            <a:avLst/>
          </a:prstGeom>
          <a:ln w="38100"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B6C2D8-2037-458D-A1B5-DF538DCAD9C4}"/>
              </a:ext>
            </a:extLst>
          </p:cNvPr>
          <p:cNvSpPr txBox="1"/>
          <p:nvPr/>
        </p:nvSpPr>
        <p:spPr>
          <a:xfrm>
            <a:off x="7670210" y="1655156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38B8CB01-CA27-48FA-93FA-7A539A739904}"/>
              </a:ext>
            </a:extLst>
          </p:cNvPr>
          <p:cNvCxnSpPr>
            <a:cxnSpLocks/>
          </p:cNvCxnSpPr>
          <p:nvPr/>
        </p:nvCxnSpPr>
        <p:spPr>
          <a:xfrm flipH="1">
            <a:off x="4388440" y="5843162"/>
            <a:ext cx="914400" cy="0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1BB09A85-6C62-4AE3-B9CF-0FBDE5DADD45}"/>
              </a:ext>
            </a:extLst>
          </p:cNvPr>
          <p:cNvCxnSpPr>
            <a:cxnSpLocks/>
          </p:cNvCxnSpPr>
          <p:nvPr/>
        </p:nvCxnSpPr>
        <p:spPr>
          <a:xfrm rot="5400000" flipV="1">
            <a:off x="7464355" y="4927358"/>
            <a:ext cx="914400" cy="0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53AB031-1624-4E63-AA25-97E0BD8CD711}"/>
              </a:ext>
            </a:extLst>
          </p:cNvPr>
          <p:cNvSpPr txBox="1"/>
          <p:nvPr/>
        </p:nvSpPr>
        <p:spPr>
          <a:xfrm>
            <a:off x="7519407" y="5473830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B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7BDB424F-962C-4084-A23C-8E2D3A0743C2}"/>
              </a:ext>
            </a:extLst>
          </p:cNvPr>
          <p:cNvCxnSpPr>
            <a:cxnSpLocks/>
          </p:cNvCxnSpPr>
          <p:nvPr/>
        </p:nvCxnSpPr>
        <p:spPr>
          <a:xfrm rot="5400000" flipH="1">
            <a:off x="3663050" y="2937136"/>
            <a:ext cx="914400" cy="0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9AC86C9-DB6A-4ED5-8FBC-FDED1808E9F4}"/>
              </a:ext>
            </a:extLst>
          </p:cNvPr>
          <p:cNvSpPr txBox="1"/>
          <p:nvPr/>
        </p:nvSpPr>
        <p:spPr>
          <a:xfrm>
            <a:off x="3718713" y="1655156"/>
            <a:ext cx="803077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C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EFF8E149-B633-421B-A0F3-F4D9F166DC22}"/>
              </a:ext>
            </a:extLst>
          </p:cNvPr>
          <p:cNvGrpSpPr/>
          <p:nvPr/>
        </p:nvGrpSpPr>
        <p:grpSpPr>
          <a:xfrm>
            <a:off x="8515098" y="2375443"/>
            <a:ext cx="2870352" cy="1123385"/>
            <a:chOff x="6559398" y="2318225"/>
            <a:chExt cx="2870352" cy="112338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9EA72DC-0806-4DF2-8B46-93CA20E5B970}"/>
                </a:ext>
              </a:extLst>
            </p:cNvPr>
            <p:cNvSpPr txBox="1"/>
            <p:nvPr/>
          </p:nvSpPr>
          <p:spPr>
            <a:xfrm>
              <a:off x="6559398" y="2318225"/>
              <a:ext cx="28703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D4930C-E853-4A1A-BD87-6C275C97E5D7}"/>
                </a:ext>
              </a:extLst>
            </p:cNvPr>
            <p:cNvSpPr txBox="1"/>
            <p:nvPr/>
          </p:nvSpPr>
          <p:spPr>
            <a:xfrm>
              <a:off x="6559398" y="2610613"/>
              <a:ext cx="2870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44F0351F-2DDE-4C04-BC7E-605293E7E693}"/>
              </a:ext>
            </a:extLst>
          </p:cNvPr>
          <p:cNvGrpSpPr/>
          <p:nvPr/>
        </p:nvGrpSpPr>
        <p:grpSpPr>
          <a:xfrm>
            <a:off x="8515098" y="4368822"/>
            <a:ext cx="2870352" cy="1123385"/>
            <a:chOff x="6559398" y="2318225"/>
            <a:chExt cx="2870352" cy="11233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45276DD-51B6-480C-829F-324D1D2EFCA3}"/>
                </a:ext>
              </a:extLst>
            </p:cNvPr>
            <p:cNvSpPr txBox="1"/>
            <p:nvPr/>
          </p:nvSpPr>
          <p:spPr>
            <a:xfrm>
              <a:off x="6559398" y="2318225"/>
              <a:ext cx="28703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42F3A72-71FC-4203-A9A6-34B28D22848E}"/>
                </a:ext>
              </a:extLst>
            </p:cNvPr>
            <p:cNvSpPr txBox="1"/>
            <p:nvPr/>
          </p:nvSpPr>
          <p:spPr>
            <a:xfrm>
              <a:off x="6559398" y="2610613"/>
              <a:ext cx="2870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85409162-E15A-43A1-8BD0-0ACA08012DB7}"/>
              </a:ext>
            </a:extLst>
          </p:cNvPr>
          <p:cNvGrpSpPr/>
          <p:nvPr/>
        </p:nvGrpSpPr>
        <p:grpSpPr>
          <a:xfrm>
            <a:off x="806550" y="2375443"/>
            <a:ext cx="2870352" cy="1123385"/>
            <a:chOff x="6559398" y="2318225"/>
            <a:chExt cx="2870352" cy="11233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34A79C-D4C8-4071-B461-F60985159614}"/>
                </a:ext>
              </a:extLst>
            </p:cNvPr>
            <p:cNvSpPr txBox="1"/>
            <p:nvPr/>
          </p:nvSpPr>
          <p:spPr>
            <a:xfrm>
              <a:off x="6559398" y="2318225"/>
              <a:ext cx="28703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C45FD2E-356B-4F06-B631-4C0EF687EA3D}"/>
                </a:ext>
              </a:extLst>
            </p:cNvPr>
            <p:cNvSpPr txBox="1"/>
            <p:nvPr/>
          </p:nvSpPr>
          <p:spPr>
            <a:xfrm>
              <a:off x="6559398" y="2610613"/>
              <a:ext cx="2870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508734A4-7B95-455F-B93C-1053F7E3878B}"/>
              </a:ext>
            </a:extLst>
          </p:cNvPr>
          <p:cNvGrpSpPr/>
          <p:nvPr/>
        </p:nvGrpSpPr>
        <p:grpSpPr>
          <a:xfrm>
            <a:off x="806550" y="4368822"/>
            <a:ext cx="2870352" cy="1123385"/>
            <a:chOff x="6559398" y="2318225"/>
            <a:chExt cx="2870352" cy="11233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6C03307-43DB-458B-B289-8C139F7143EE}"/>
                </a:ext>
              </a:extLst>
            </p:cNvPr>
            <p:cNvSpPr txBox="1"/>
            <p:nvPr/>
          </p:nvSpPr>
          <p:spPr>
            <a:xfrm>
              <a:off x="6559398" y="2318225"/>
              <a:ext cx="287035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 here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149E24-7442-4B48-BCA3-51D294516990}"/>
                </a:ext>
              </a:extLst>
            </p:cNvPr>
            <p:cNvSpPr txBox="1"/>
            <p:nvPr/>
          </p:nvSpPr>
          <p:spPr>
            <a:xfrm>
              <a:off x="6559398" y="2610613"/>
              <a:ext cx="28703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You can simply impress your audience and add a unique zing </a:t>
              </a:r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8" name="Parallelogram 15">
            <a:extLst>
              <a:ext uri="{FF2B5EF4-FFF2-40B4-BE49-F238E27FC236}">
                <a16:creationId xmlns:a16="http://schemas.microsoft.com/office/drawing/2014/main" id="{9B3A0128-B702-4F9A-A24A-B8D35339C19C}"/>
              </a:ext>
            </a:extLst>
          </p:cNvPr>
          <p:cNvSpPr/>
          <p:nvPr/>
        </p:nvSpPr>
        <p:spPr>
          <a:xfrm flipH="1">
            <a:off x="5895552" y="2406615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9" name="Rounded Rectangle 10">
            <a:extLst>
              <a:ext uri="{FF2B5EF4-FFF2-40B4-BE49-F238E27FC236}">
                <a16:creationId xmlns:a16="http://schemas.microsoft.com/office/drawing/2014/main" id="{7BBB34AD-60BE-4BBD-B3C9-F93267D59530}"/>
              </a:ext>
            </a:extLst>
          </p:cNvPr>
          <p:cNvSpPr/>
          <p:nvPr/>
        </p:nvSpPr>
        <p:spPr>
          <a:xfrm>
            <a:off x="7212419" y="3733919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18FBDC45-E9FA-4883-9E5F-8CCF88808BB1}"/>
              </a:ext>
            </a:extLst>
          </p:cNvPr>
          <p:cNvSpPr/>
          <p:nvPr/>
        </p:nvSpPr>
        <p:spPr>
          <a:xfrm rot="2700000">
            <a:off x="4688483" y="3695452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56FA7E34-045B-48B9-A20E-394AD94BA4A1}"/>
              </a:ext>
            </a:extLst>
          </p:cNvPr>
          <p:cNvSpPr/>
          <p:nvPr/>
        </p:nvSpPr>
        <p:spPr>
          <a:xfrm>
            <a:off x="5895552" y="5124170"/>
            <a:ext cx="379532" cy="35527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7">
            <a:extLst>
              <a:ext uri="{FF2B5EF4-FFF2-40B4-BE49-F238E27FC236}">
                <a16:creationId xmlns:a16="http://schemas.microsoft.com/office/drawing/2014/main" id="{20407940-4219-4AD3-B810-A980C8B20DDE}"/>
              </a:ext>
            </a:extLst>
          </p:cNvPr>
          <p:cNvGrpSpPr/>
          <p:nvPr/>
        </p:nvGrpSpPr>
        <p:grpSpPr>
          <a:xfrm>
            <a:off x="926108" y="2140650"/>
            <a:ext cx="2662240" cy="2576701"/>
            <a:chOff x="5507905" y="353326"/>
            <a:chExt cx="2662240" cy="257670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C8BB960-195E-4199-A08F-71562652917D}"/>
                </a:ext>
              </a:extLst>
            </p:cNvPr>
            <p:cNvSpPr txBox="1"/>
            <p:nvPr/>
          </p:nvSpPr>
          <p:spPr>
            <a:xfrm>
              <a:off x="5507906" y="353326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626A6D-D60D-4F52-938B-D806D48DCE33}"/>
                </a:ext>
              </a:extLst>
            </p:cNvPr>
            <p:cNvSpPr txBox="1"/>
            <p:nvPr/>
          </p:nvSpPr>
          <p:spPr>
            <a:xfrm>
              <a:off x="6188945" y="996783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E73BA84-8AC2-4332-865E-0E8770AFB09B}"/>
                </a:ext>
              </a:extLst>
            </p:cNvPr>
            <p:cNvSpPr txBox="1"/>
            <p:nvPr/>
          </p:nvSpPr>
          <p:spPr>
            <a:xfrm>
              <a:off x="5507905" y="1640240"/>
              <a:ext cx="13620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Your</a:t>
              </a:r>
            </a:p>
            <a:p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775E4E-BF63-4571-9A1E-0A611E7B0957}"/>
                </a:ext>
              </a:extLst>
            </p:cNvPr>
            <p:cNvSpPr txBox="1"/>
            <p:nvPr/>
          </p:nvSpPr>
          <p:spPr>
            <a:xfrm>
              <a:off x="6188945" y="2283696"/>
              <a:ext cx="1981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cs typeface="Arial" pitchFamily="34" charset="0"/>
                </a:rPr>
                <a:t>  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3FABBA9-62D1-47FD-884F-93C1B57ABED6}"/>
              </a:ext>
            </a:extLst>
          </p:cNvPr>
          <p:cNvSpPr txBox="1"/>
          <p:nvPr/>
        </p:nvSpPr>
        <p:spPr>
          <a:xfrm>
            <a:off x="7548666" y="5986834"/>
            <a:ext cx="3933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accent2"/>
                </a:solidFill>
                <a:ea typeface="FZShuTi" pitchFamily="2" charset="-122"/>
                <a:cs typeface="Arial" pitchFamily="34" charset="0"/>
              </a:rPr>
              <a:t>EASY TO CHANGE COLORS, PHOTOS.  </a:t>
            </a:r>
            <a:endParaRPr lang="ko-KR" altLang="en-US" sz="16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52DE55-6D29-4FC3-B817-F72CF1C42F95}"/>
              </a:ext>
            </a:extLst>
          </p:cNvPr>
          <p:cNvSpPr txBox="1"/>
          <p:nvPr/>
        </p:nvSpPr>
        <p:spPr>
          <a:xfrm>
            <a:off x="6387404" y="1210800"/>
            <a:ext cx="4318789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D997A8-21E6-4971-B82C-2FBADB7EF2CD}"/>
              </a:ext>
            </a:extLst>
          </p:cNvPr>
          <p:cNvSpPr txBox="1"/>
          <p:nvPr/>
        </p:nvSpPr>
        <p:spPr>
          <a:xfrm>
            <a:off x="7683861" y="5006254"/>
            <a:ext cx="302233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C08D3E6E-D2F2-4822-9816-FEE83BD48D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517EF541-244E-41E7-BA51-85A23DA36B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73511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32975C7B-CDFF-4A6C-95CF-C6828756ED89}"/>
              </a:ext>
            </a:extLst>
          </p:cNvPr>
          <p:cNvGrpSpPr/>
          <p:nvPr/>
        </p:nvGrpSpPr>
        <p:grpSpPr>
          <a:xfrm>
            <a:off x="7489794" y="1384272"/>
            <a:ext cx="4405833" cy="5473728"/>
            <a:chOff x="7489794" y="1384272"/>
            <a:chExt cx="4405833" cy="5473728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AA9273D7-7BF4-4EA0-9D53-DBA5FE8C0DA1}"/>
                </a:ext>
              </a:extLst>
            </p:cNvPr>
            <p:cNvGrpSpPr/>
            <p:nvPr/>
          </p:nvGrpSpPr>
          <p:grpSpPr>
            <a:xfrm>
              <a:off x="8870629" y="2840187"/>
              <a:ext cx="1394043" cy="4017813"/>
              <a:chOff x="8870629" y="2840187"/>
              <a:chExt cx="1394043" cy="4017813"/>
            </a:xfrm>
          </p:grpSpPr>
          <p:sp>
            <p:nvSpPr>
              <p:cNvPr id="16" name="자유형: 도형 15">
                <a:extLst>
                  <a:ext uri="{FF2B5EF4-FFF2-40B4-BE49-F238E27FC236}">
                    <a16:creationId xmlns:a16="http://schemas.microsoft.com/office/drawing/2014/main" id="{931CDE6F-D898-4E85-A37E-D2DB156F2960}"/>
                  </a:ext>
                </a:extLst>
              </p:cNvPr>
              <p:cNvSpPr/>
              <p:nvPr/>
            </p:nvSpPr>
            <p:spPr>
              <a:xfrm>
                <a:off x="10089754" y="2840187"/>
                <a:ext cx="174918" cy="4017813"/>
              </a:xfrm>
              <a:custGeom>
                <a:avLst/>
                <a:gdLst>
                  <a:gd name="connsiteX0" fmla="*/ 177591 w 219084"/>
                  <a:gd name="connsiteY0" fmla="*/ 5032299 h 5032298"/>
                  <a:gd name="connsiteX1" fmla="*/ 41493 w 219084"/>
                  <a:gd name="connsiteY1" fmla="*/ 5032299 h 5032298"/>
                  <a:gd name="connsiteX2" fmla="*/ 0 w 219084"/>
                  <a:gd name="connsiteY2" fmla="*/ 4990805 h 5032298"/>
                  <a:gd name="connsiteX3" fmla="*/ 0 w 219084"/>
                  <a:gd name="connsiteY3" fmla="*/ 41493 h 5032298"/>
                  <a:gd name="connsiteX4" fmla="*/ 41493 w 219084"/>
                  <a:gd name="connsiteY4" fmla="*/ 0 h 5032298"/>
                  <a:gd name="connsiteX5" fmla="*/ 177591 w 219084"/>
                  <a:gd name="connsiteY5" fmla="*/ 0 h 5032298"/>
                  <a:gd name="connsiteX6" fmla="*/ 219084 w 219084"/>
                  <a:gd name="connsiteY6" fmla="*/ 41493 h 5032298"/>
                  <a:gd name="connsiteX7" fmla="*/ 219084 w 219084"/>
                  <a:gd name="connsiteY7" fmla="*/ 4990805 h 5032298"/>
                  <a:gd name="connsiteX8" fmla="*/ 177591 w 219084"/>
                  <a:gd name="connsiteY8" fmla="*/ 5032299 h 503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84" h="5032298">
                    <a:moveTo>
                      <a:pt x="177591" y="5032299"/>
                    </a:moveTo>
                    <a:lnTo>
                      <a:pt x="41493" y="5032299"/>
                    </a:lnTo>
                    <a:cubicBezTo>
                      <a:pt x="18589" y="5032299"/>
                      <a:pt x="0" y="5013709"/>
                      <a:pt x="0" y="4990805"/>
                    </a:cubicBezTo>
                    <a:lnTo>
                      <a:pt x="0" y="41493"/>
                    </a:lnTo>
                    <a:cubicBezTo>
                      <a:pt x="0" y="18589"/>
                      <a:pt x="18589" y="0"/>
                      <a:pt x="41493" y="0"/>
                    </a:cubicBezTo>
                    <a:lnTo>
                      <a:pt x="177591" y="0"/>
                    </a:lnTo>
                    <a:cubicBezTo>
                      <a:pt x="200495" y="0"/>
                      <a:pt x="219084" y="18589"/>
                      <a:pt x="219084" y="41493"/>
                    </a:cubicBezTo>
                    <a:lnTo>
                      <a:pt x="219084" y="4990805"/>
                    </a:lnTo>
                    <a:cubicBezTo>
                      <a:pt x="219084" y="5013709"/>
                      <a:pt x="200495" y="5032299"/>
                      <a:pt x="177591" y="5032299"/>
                    </a:cubicBezTo>
                    <a:close/>
                  </a:path>
                </a:pathLst>
              </a:custGeom>
              <a:solidFill>
                <a:srgbClr val="87463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7" name="자유형: 도형 16">
                <a:extLst>
                  <a:ext uri="{FF2B5EF4-FFF2-40B4-BE49-F238E27FC236}">
                    <a16:creationId xmlns:a16="http://schemas.microsoft.com/office/drawing/2014/main" id="{471FFF97-3DFA-4097-9E09-5168A38FCE1B}"/>
                  </a:ext>
                </a:extLst>
              </p:cNvPr>
              <p:cNvSpPr/>
              <p:nvPr/>
            </p:nvSpPr>
            <p:spPr>
              <a:xfrm>
                <a:off x="9027571" y="5654935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8" name="자유형: 도형 17">
                <a:extLst>
                  <a:ext uri="{FF2B5EF4-FFF2-40B4-BE49-F238E27FC236}">
                    <a16:creationId xmlns:a16="http://schemas.microsoft.com/office/drawing/2014/main" id="{8E18614E-AA99-43EF-8DB0-55F20D445CAF}"/>
                  </a:ext>
                </a:extLst>
              </p:cNvPr>
              <p:cNvSpPr/>
              <p:nvPr/>
            </p:nvSpPr>
            <p:spPr>
              <a:xfrm>
                <a:off x="9075281" y="5702296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9" name="자유형: 도형 18">
                <a:extLst>
                  <a:ext uri="{FF2B5EF4-FFF2-40B4-BE49-F238E27FC236}">
                    <a16:creationId xmlns:a16="http://schemas.microsoft.com/office/drawing/2014/main" id="{08ED56FF-8384-4B6C-B694-52F0F82E44C5}"/>
                  </a:ext>
                </a:extLst>
              </p:cNvPr>
              <p:cNvSpPr/>
              <p:nvPr/>
            </p:nvSpPr>
            <p:spPr>
              <a:xfrm>
                <a:off x="9027571" y="5018870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" name="자유형: 도형 19">
                <a:extLst>
                  <a:ext uri="{FF2B5EF4-FFF2-40B4-BE49-F238E27FC236}">
                    <a16:creationId xmlns:a16="http://schemas.microsoft.com/office/drawing/2014/main" id="{7C3774E4-F6FF-4E53-9D63-FB53EEE88DDA}"/>
                  </a:ext>
                </a:extLst>
              </p:cNvPr>
              <p:cNvSpPr/>
              <p:nvPr/>
            </p:nvSpPr>
            <p:spPr>
              <a:xfrm>
                <a:off x="9075281" y="5066230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1" name="자유형: 도형 20">
                <a:extLst>
                  <a:ext uri="{FF2B5EF4-FFF2-40B4-BE49-F238E27FC236}">
                    <a16:creationId xmlns:a16="http://schemas.microsoft.com/office/drawing/2014/main" id="{8BAD07B9-8DF5-4CE5-8621-C35809A8960C}"/>
                  </a:ext>
                </a:extLst>
              </p:cNvPr>
              <p:cNvSpPr/>
              <p:nvPr/>
            </p:nvSpPr>
            <p:spPr>
              <a:xfrm>
                <a:off x="9027571" y="4372203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5 w 1362255"/>
                  <a:gd name="connsiteY11" fmla="*/ 61808 h 434184"/>
                  <a:gd name="connsiteX12" fmla="*/ 1362248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2" name="자유형: 도형 21">
                <a:extLst>
                  <a:ext uri="{FF2B5EF4-FFF2-40B4-BE49-F238E27FC236}">
                    <a16:creationId xmlns:a16="http://schemas.microsoft.com/office/drawing/2014/main" id="{E1100951-3C44-4672-9BFC-1713BDB16380}"/>
                  </a:ext>
                </a:extLst>
              </p:cNvPr>
              <p:cNvSpPr/>
              <p:nvPr/>
            </p:nvSpPr>
            <p:spPr>
              <a:xfrm>
                <a:off x="9075281" y="4419564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3" name="자유형: 도형 22">
                <a:extLst>
                  <a:ext uri="{FF2B5EF4-FFF2-40B4-BE49-F238E27FC236}">
                    <a16:creationId xmlns:a16="http://schemas.microsoft.com/office/drawing/2014/main" id="{E669CB88-9B05-4C43-9891-C298779F5BEC}"/>
                  </a:ext>
                </a:extLst>
              </p:cNvPr>
              <p:cNvSpPr/>
              <p:nvPr/>
            </p:nvSpPr>
            <p:spPr>
              <a:xfrm>
                <a:off x="9027571" y="3714936"/>
                <a:ext cx="1087632" cy="346656"/>
              </a:xfrm>
              <a:custGeom>
                <a:avLst/>
                <a:gdLst>
                  <a:gd name="connsiteX0" fmla="*/ 1328323 w 1362255"/>
                  <a:gd name="connsiteY0" fmla="*/ 372443 h 434185"/>
                  <a:gd name="connsiteX1" fmla="*/ 1321883 w 1362255"/>
                  <a:gd name="connsiteY1" fmla="*/ 366800 h 434185"/>
                  <a:gd name="connsiteX2" fmla="*/ 1323609 w 1362255"/>
                  <a:gd name="connsiteY2" fmla="*/ 371447 h 434185"/>
                  <a:gd name="connsiteX3" fmla="*/ 1207561 w 1362255"/>
                  <a:gd name="connsiteY3" fmla="*/ 373638 h 434185"/>
                  <a:gd name="connsiteX4" fmla="*/ 225134 w 1362255"/>
                  <a:gd name="connsiteY4" fmla="*/ 373572 h 434185"/>
                  <a:gd name="connsiteX5" fmla="*/ 56439 w 1362255"/>
                  <a:gd name="connsiteY5" fmla="*/ 234752 h 434185"/>
                  <a:gd name="connsiteX6" fmla="*/ 195259 w 1362255"/>
                  <a:gd name="connsiteY6" fmla="*/ 62007 h 434185"/>
                  <a:gd name="connsiteX7" fmla="*/ 238279 w 1362255"/>
                  <a:gd name="connsiteY7" fmla="*/ 60016 h 434185"/>
                  <a:gd name="connsiteX8" fmla="*/ 1293933 w 1362255"/>
                  <a:gd name="connsiteY8" fmla="*/ 60016 h 434185"/>
                  <a:gd name="connsiteX9" fmla="*/ 1323742 w 1362255"/>
                  <a:gd name="connsiteY9" fmla="*/ 62605 h 434185"/>
                  <a:gd name="connsiteX10" fmla="*/ 1321883 w 1362255"/>
                  <a:gd name="connsiteY10" fmla="*/ 67518 h 434185"/>
                  <a:gd name="connsiteX11" fmla="*/ 1328655 w 1362255"/>
                  <a:gd name="connsiteY11" fmla="*/ 61808 h 434185"/>
                  <a:gd name="connsiteX12" fmla="*/ 1362248 w 1362255"/>
                  <a:gd name="connsiteY12" fmla="*/ 31070 h 434185"/>
                  <a:gd name="connsiteX13" fmla="*/ 1327858 w 1362255"/>
                  <a:gd name="connsiteY13" fmla="*/ 0 h 434185"/>
                  <a:gd name="connsiteX14" fmla="*/ 1327858 w 1362255"/>
                  <a:gd name="connsiteY14" fmla="*/ 0 h 434185"/>
                  <a:gd name="connsiteX15" fmla="*/ 716613 w 1362255"/>
                  <a:gd name="connsiteY15" fmla="*/ 1527 h 434185"/>
                  <a:gd name="connsiteX16" fmla="*/ 221483 w 1362255"/>
                  <a:gd name="connsiteY16" fmla="*/ 2257 h 434185"/>
                  <a:gd name="connsiteX17" fmla="*/ 18465 w 1362255"/>
                  <a:gd name="connsiteY17" fmla="*/ 129724 h 434185"/>
                  <a:gd name="connsiteX18" fmla="*/ 18465 w 1362255"/>
                  <a:gd name="connsiteY18" fmla="*/ 129724 h 434185"/>
                  <a:gd name="connsiteX19" fmla="*/ 18465 w 1362255"/>
                  <a:gd name="connsiteY19" fmla="*/ 129724 h 434185"/>
                  <a:gd name="connsiteX20" fmla="*/ 18133 w 1362255"/>
                  <a:gd name="connsiteY20" fmla="*/ 304925 h 434185"/>
                  <a:gd name="connsiteX21" fmla="*/ 220354 w 1362255"/>
                  <a:gd name="connsiteY21" fmla="*/ 432061 h 434185"/>
                  <a:gd name="connsiteX22" fmla="*/ 879864 w 1362255"/>
                  <a:gd name="connsiteY22" fmla="*/ 432326 h 434185"/>
                  <a:gd name="connsiteX23" fmla="*/ 1328057 w 1362255"/>
                  <a:gd name="connsiteY23" fmla="*/ 434185 h 434185"/>
                  <a:gd name="connsiteX24" fmla="*/ 1362181 w 1362255"/>
                  <a:gd name="connsiteY24" fmla="*/ 402982 h 434185"/>
                  <a:gd name="connsiteX25" fmla="*/ 1328323 w 1362255"/>
                  <a:gd name="connsiteY25" fmla="*/ 372443 h 43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5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0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" name="자유형: 도형 23">
                <a:extLst>
                  <a:ext uri="{FF2B5EF4-FFF2-40B4-BE49-F238E27FC236}">
                    <a16:creationId xmlns:a16="http://schemas.microsoft.com/office/drawing/2014/main" id="{BB3DC8EF-E450-460F-A67E-F61D3DF8FABC}"/>
                  </a:ext>
                </a:extLst>
              </p:cNvPr>
              <p:cNvSpPr/>
              <p:nvPr/>
            </p:nvSpPr>
            <p:spPr>
              <a:xfrm>
                <a:off x="9075281" y="3762296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6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" name="자유형: 도형 24">
                <a:extLst>
                  <a:ext uri="{FF2B5EF4-FFF2-40B4-BE49-F238E27FC236}">
                    <a16:creationId xmlns:a16="http://schemas.microsoft.com/office/drawing/2014/main" id="{59751625-F8B9-4041-9B50-DBACD4019379}"/>
                  </a:ext>
                </a:extLst>
              </p:cNvPr>
              <p:cNvSpPr/>
              <p:nvPr/>
            </p:nvSpPr>
            <p:spPr>
              <a:xfrm>
                <a:off x="9027571" y="3105373"/>
                <a:ext cx="1087632" cy="346656"/>
              </a:xfrm>
              <a:custGeom>
                <a:avLst/>
                <a:gdLst>
                  <a:gd name="connsiteX0" fmla="*/ 1328323 w 1362255"/>
                  <a:gd name="connsiteY0" fmla="*/ 372443 h 434185"/>
                  <a:gd name="connsiteX1" fmla="*/ 1321883 w 1362255"/>
                  <a:gd name="connsiteY1" fmla="*/ 366800 h 434185"/>
                  <a:gd name="connsiteX2" fmla="*/ 1323609 w 1362255"/>
                  <a:gd name="connsiteY2" fmla="*/ 371447 h 434185"/>
                  <a:gd name="connsiteX3" fmla="*/ 1207561 w 1362255"/>
                  <a:gd name="connsiteY3" fmla="*/ 373638 h 434185"/>
                  <a:gd name="connsiteX4" fmla="*/ 225134 w 1362255"/>
                  <a:gd name="connsiteY4" fmla="*/ 373572 h 434185"/>
                  <a:gd name="connsiteX5" fmla="*/ 56439 w 1362255"/>
                  <a:gd name="connsiteY5" fmla="*/ 234752 h 434185"/>
                  <a:gd name="connsiteX6" fmla="*/ 195259 w 1362255"/>
                  <a:gd name="connsiteY6" fmla="*/ 62007 h 434185"/>
                  <a:gd name="connsiteX7" fmla="*/ 238279 w 1362255"/>
                  <a:gd name="connsiteY7" fmla="*/ 60016 h 434185"/>
                  <a:gd name="connsiteX8" fmla="*/ 1293933 w 1362255"/>
                  <a:gd name="connsiteY8" fmla="*/ 60016 h 434185"/>
                  <a:gd name="connsiteX9" fmla="*/ 1323742 w 1362255"/>
                  <a:gd name="connsiteY9" fmla="*/ 62605 h 434185"/>
                  <a:gd name="connsiteX10" fmla="*/ 1321883 w 1362255"/>
                  <a:gd name="connsiteY10" fmla="*/ 67518 h 434185"/>
                  <a:gd name="connsiteX11" fmla="*/ 1328655 w 1362255"/>
                  <a:gd name="connsiteY11" fmla="*/ 61808 h 434185"/>
                  <a:gd name="connsiteX12" fmla="*/ 1362248 w 1362255"/>
                  <a:gd name="connsiteY12" fmla="*/ 31070 h 434185"/>
                  <a:gd name="connsiteX13" fmla="*/ 1327858 w 1362255"/>
                  <a:gd name="connsiteY13" fmla="*/ 0 h 434185"/>
                  <a:gd name="connsiteX14" fmla="*/ 1327858 w 1362255"/>
                  <a:gd name="connsiteY14" fmla="*/ 0 h 434185"/>
                  <a:gd name="connsiteX15" fmla="*/ 716613 w 1362255"/>
                  <a:gd name="connsiteY15" fmla="*/ 1527 h 434185"/>
                  <a:gd name="connsiteX16" fmla="*/ 221483 w 1362255"/>
                  <a:gd name="connsiteY16" fmla="*/ 2257 h 434185"/>
                  <a:gd name="connsiteX17" fmla="*/ 18465 w 1362255"/>
                  <a:gd name="connsiteY17" fmla="*/ 129724 h 434185"/>
                  <a:gd name="connsiteX18" fmla="*/ 18465 w 1362255"/>
                  <a:gd name="connsiteY18" fmla="*/ 129724 h 434185"/>
                  <a:gd name="connsiteX19" fmla="*/ 18465 w 1362255"/>
                  <a:gd name="connsiteY19" fmla="*/ 129724 h 434185"/>
                  <a:gd name="connsiteX20" fmla="*/ 18133 w 1362255"/>
                  <a:gd name="connsiteY20" fmla="*/ 304925 h 434185"/>
                  <a:gd name="connsiteX21" fmla="*/ 220354 w 1362255"/>
                  <a:gd name="connsiteY21" fmla="*/ 432061 h 434185"/>
                  <a:gd name="connsiteX22" fmla="*/ 879864 w 1362255"/>
                  <a:gd name="connsiteY22" fmla="*/ 432326 h 434185"/>
                  <a:gd name="connsiteX23" fmla="*/ 1328057 w 1362255"/>
                  <a:gd name="connsiteY23" fmla="*/ 434185 h 434185"/>
                  <a:gd name="connsiteX24" fmla="*/ 1362181 w 1362255"/>
                  <a:gd name="connsiteY24" fmla="*/ 402982 h 434185"/>
                  <a:gd name="connsiteX25" fmla="*/ 1328323 w 1362255"/>
                  <a:gd name="connsiteY25" fmla="*/ 372443 h 434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5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1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2" y="60016"/>
                      <a:pt x="1313784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5" y="61808"/>
                    </a:cubicBezTo>
                    <a:cubicBezTo>
                      <a:pt x="1347642" y="60016"/>
                      <a:pt x="1362646" y="50389"/>
                      <a:pt x="1362248" y="31070"/>
                    </a:cubicBezTo>
                    <a:cubicBezTo>
                      <a:pt x="1361849" y="11950"/>
                      <a:pt x="1346182" y="2855"/>
                      <a:pt x="1327858" y="0"/>
                    </a:cubicBezTo>
                    <a:lnTo>
                      <a:pt x="1327858" y="0"/>
                    </a:lnTo>
                    <a:cubicBezTo>
                      <a:pt x="1124110" y="531"/>
                      <a:pt x="920361" y="1129"/>
                      <a:pt x="716613" y="1527"/>
                    </a:cubicBezTo>
                    <a:cubicBezTo>
                      <a:pt x="551570" y="1792"/>
                      <a:pt x="386526" y="398"/>
                      <a:pt x="221483" y="2257"/>
                    </a:cubicBezTo>
                    <a:cubicBezTo>
                      <a:pt x="129401" y="3319"/>
                      <a:pt x="59892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0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9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9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" name="자유형: 도형 25">
                <a:extLst>
                  <a:ext uri="{FF2B5EF4-FFF2-40B4-BE49-F238E27FC236}">
                    <a16:creationId xmlns:a16="http://schemas.microsoft.com/office/drawing/2014/main" id="{EFDE04A4-A7CF-451C-87D2-C19654CA2A74}"/>
                  </a:ext>
                </a:extLst>
              </p:cNvPr>
              <p:cNvSpPr/>
              <p:nvPr/>
            </p:nvSpPr>
            <p:spPr>
              <a:xfrm>
                <a:off x="9075281" y="3152733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2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8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4" y="-33"/>
                      <a:pt x="1238426" y="100"/>
                    </a:cubicBezTo>
                    <a:cubicBezTo>
                      <a:pt x="1248385" y="166"/>
                      <a:pt x="1258343" y="1826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" name="자유형: 도형 26">
                <a:extLst>
                  <a:ext uri="{FF2B5EF4-FFF2-40B4-BE49-F238E27FC236}">
                    <a16:creationId xmlns:a16="http://schemas.microsoft.com/office/drawing/2014/main" id="{3183486B-89E4-4F9E-B476-EB5A70CA1CAC}"/>
                  </a:ext>
                </a:extLst>
              </p:cNvPr>
              <p:cNvSpPr/>
              <p:nvPr/>
            </p:nvSpPr>
            <p:spPr>
              <a:xfrm>
                <a:off x="8870629" y="2840187"/>
                <a:ext cx="174918" cy="4017813"/>
              </a:xfrm>
              <a:custGeom>
                <a:avLst/>
                <a:gdLst>
                  <a:gd name="connsiteX0" fmla="*/ 177591 w 219084"/>
                  <a:gd name="connsiteY0" fmla="*/ 5032299 h 5032298"/>
                  <a:gd name="connsiteX1" fmla="*/ 41493 w 219084"/>
                  <a:gd name="connsiteY1" fmla="*/ 5032299 h 5032298"/>
                  <a:gd name="connsiteX2" fmla="*/ 0 w 219084"/>
                  <a:gd name="connsiteY2" fmla="*/ 4990805 h 5032298"/>
                  <a:gd name="connsiteX3" fmla="*/ 0 w 219084"/>
                  <a:gd name="connsiteY3" fmla="*/ 41493 h 5032298"/>
                  <a:gd name="connsiteX4" fmla="*/ 41493 w 219084"/>
                  <a:gd name="connsiteY4" fmla="*/ 0 h 5032298"/>
                  <a:gd name="connsiteX5" fmla="*/ 177591 w 219084"/>
                  <a:gd name="connsiteY5" fmla="*/ 0 h 5032298"/>
                  <a:gd name="connsiteX6" fmla="*/ 219084 w 219084"/>
                  <a:gd name="connsiteY6" fmla="*/ 41493 h 5032298"/>
                  <a:gd name="connsiteX7" fmla="*/ 219084 w 219084"/>
                  <a:gd name="connsiteY7" fmla="*/ 4990805 h 5032298"/>
                  <a:gd name="connsiteX8" fmla="*/ 177591 w 219084"/>
                  <a:gd name="connsiteY8" fmla="*/ 5032299 h 5032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9084" h="5032298">
                    <a:moveTo>
                      <a:pt x="177591" y="5032299"/>
                    </a:moveTo>
                    <a:lnTo>
                      <a:pt x="41493" y="5032299"/>
                    </a:lnTo>
                    <a:cubicBezTo>
                      <a:pt x="18589" y="5032299"/>
                      <a:pt x="0" y="5013709"/>
                      <a:pt x="0" y="4990805"/>
                    </a:cubicBezTo>
                    <a:lnTo>
                      <a:pt x="0" y="41493"/>
                    </a:lnTo>
                    <a:cubicBezTo>
                      <a:pt x="0" y="18589"/>
                      <a:pt x="18589" y="0"/>
                      <a:pt x="41493" y="0"/>
                    </a:cubicBezTo>
                    <a:lnTo>
                      <a:pt x="177591" y="0"/>
                    </a:lnTo>
                    <a:cubicBezTo>
                      <a:pt x="200495" y="0"/>
                      <a:pt x="219084" y="18589"/>
                      <a:pt x="219084" y="41493"/>
                    </a:cubicBezTo>
                    <a:lnTo>
                      <a:pt x="219084" y="4990805"/>
                    </a:lnTo>
                    <a:cubicBezTo>
                      <a:pt x="219084" y="5013709"/>
                      <a:pt x="200495" y="5032299"/>
                      <a:pt x="177591" y="5032299"/>
                    </a:cubicBezTo>
                    <a:close/>
                  </a:path>
                </a:pathLst>
              </a:custGeom>
              <a:solidFill>
                <a:srgbClr val="87463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4" name="자유형: 도형 43">
                <a:extLst>
                  <a:ext uri="{FF2B5EF4-FFF2-40B4-BE49-F238E27FC236}">
                    <a16:creationId xmlns:a16="http://schemas.microsoft.com/office/drawing/2014/main" id="{1DC834DC-52BF-4FC3-85CF-168A8C115D22}"/>
                  </a:ext>
                </a:extLst>
              </p:cNvPr>
              <p:cNvSpPr/>
              <p:nvPr/>
            </p:nvSpPr>
            <p:spPr>
              <a:xfrm>
                <a:off x="9033083" y="6306902"/>
                <a:ext cx="1087632" cy="346655"/>
              </a:xfrm>
              <a:custGeom>
                <a:avLst/>
                <a:gdLst>
                  <a:gd name="connsiteX0" fmla="*/ 1328323 w 1362255"/>
                  <a:gd name="connsiteY0" fmla="*/ 372443 h 434184"/>
                  <a:gd name="connsiteX1" fmla="*/ 1321883 w 1362255"/>
                  <a:gd name="connsiteY1" fmla="*/ 366800 h 434184"/>
                  <a:gd name="connsiteX2" fmla="*/ 1323609 w 1362255"/>
                  <a:gd name="connsiteY2" fmla="*/ 371447 h 434184"/>
                  <a:gd name="connsiteX3" fmla="*/ 1207561 w 1362255"/>
                  <a:gd name="connsiteY3" fmla="*/ 373638 h 434184"/>
                  <a:gd name="connsiteX4" fmla="*/ 225134 w 1362255"/>
                  <a:gd name="connsiteY4" fmla="*/ 373572 h 434184"/>
                  <a:gd name="connsiteX5" fmla="*/ 56439 w 1362255"/>
                  <a:gd name="connsiteY5" fmla="*/ 234752 h 434184"/>
                  <a:gd name="connsiteX6" fmla="*/ 195259 w 1362255"/>
                  <a:gd name="connsiteY6" fmla="*/ 62007 h 434184"/>
                  <a:gd name="connsiteX7" fmla="*/ 238279 w 1362255"/>
                  <a:gd name="connsiteY7" fmla="*/ 60016 h 434184"/>
                  <a:gd name="connsiteX8" fmla="*/ 1293933 w 1362255"/>
                  <a:gd name="connsiteY8" fmla="*/ 60016 h 434184"/>
                  <a:gd name="connsiteX9" fmla="*/ 1323742 w 1362255"/>
                  <a:gd name="connsiteY9" fmla="*/ 62605 h 434184"/>
                  <a:gd name="connsiteX10" fmla="*/ 1321883 w 1362255"/>
                  <a:gd name="connsiteY10" fmla="*/ 67518 h 434184"/>
                  <a:gd name="connsiteX11" fmla="*/ 1328654 w 1362255"/>
                  <a:gd name="connsiteY11" fmla="*/ 61808 h 434184"/>
                  <a:gd name="connsiteX12" fmla="*/ 1362247 w 1362255"/>
                  <a:gd name="connsiteY12" fmla="*/ 31070 h 434184"/>
                  <a:gd name="connsiteX13" fmla="*/ 1327858 w 1362255"/>
                  <a:gd name="connsiteY13" fmla="*/ 0 h 434184"/>
                  <a:gd name="connsiteX14" fmla="*/ 1327858 w 1362255"/>
                  <a:gd name="connsiteY14" fmla="*/ 0 h 434184"/>
                  <a:gd name="connsiteX15" fmla="*/ 716613 w 1362255"/>
                  <a:gd name="connsiteY15" fmla="*/ 1527 h 434184"/>
                  <a:gd name="connsiteX16" fmla="*/ 221483 w 1362255"/>
                  <a:gd name="connsiteY16" fmla="*/ 2257 h 434184"/>
                  <a:gd name="connsiteX17" fmla="*/ 18465 w 1362255"/>
                  <a:gd name="connsiteY17" fmla="*/ 129724 h 434184"/>
                  <a:gd name="connsiteX18" fmla="*/ 18465 w 1362255"/>
                  <a:gd name="connsiteY18" fmla="*/ 129724 h 434184"/>
                  <a:gd name="connsiteX19" fmla="*/ 18465 w 1362255"/>
                  <a:gd name="connsiteY19" fmla="*/ 129724 h 434184"/>
                  <a:gd name="connsiteX20" fmla="*/ 18133 w 1362255"/>
                  <a:gd name="connsiteY20" fmla="*/ 304925 h 434184"/>
                  <a:gd name="connsiteX21" fmla="*/ 220354 w 1362255"/>
                  <a:gd name="connsiteY21" fmla="*/ 432061 h 434184"/>
                  <a:gd name="connsiteX22" fmla="*/ 879864 w 1362255"/>
                  <a:gd name="connsiteY22" fmla="*/ 432326 h 434184"/>
                  <a:gd name="connsiteX23" fmla="*/ 1328057 w 1362255"/>
                  <a:gd name="connsiteY23" fmla="*/ 434185 h 434184"/>
                  <a:gd name="connsiteX24" fmla="*/ 1362181 w 1362255"/>
                  <a:gd name="connsiteY24" fmla="*/ 402982 h 434184"/>
                  <a:gd name="connsiteX25" fmla="*/ 1328323 w 1362255"/>
                  <a:gd name="connsiteY25" fmla="*/ 372443 h 43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362255" h="434184">
                    <a:moveTo>
                      <a:pt x="1328323" y="372443"/>
                    </a:moveTo>
                    <a:cubicBezTo>
                      <a:pt x="1326331" y="370319"/>
                      <a:pt x="1324207" y="368460"/>
                      <a:pt x="1321883" y="366800"/>
                    </a:cubicBezTo>
                    <a:cubicBezTo>
                      <a:pt x="1322480" y="368327"/>
                      <a:pt x="1323012" y="369920"/>
                      <a:pt x="1323609" y="371447"/>
                    </a:cubicBezTo>
                    <a:cubicBezTo>
                      <a:pt x="1284904" y="372244"/>
                      <a:pt x="1246266" y="373638"/>
                      <a:pt x="1207561" y="373638"/>
                    </a:cubicBezTo>
                    <a:cubicBezTo>
                      <a:pt x="880063" y="373837"/>
                      <a:pt x="552632" y="373970"/>
                      <a:pt x="225134" y="373572"/>
                    </a:cubicBezTo>
                    <a:cubicBezTo>
                      <a:pt x="132521" y="373439"/>
                      <a:pt x="65800" y="317473"/>
                      <a:pt x="56439" y="234752"/>
                    </a:cubicBezTo>
                    <a:cubicBezTo>
                      <a:pt x="47012" y="150969"/>
                      <a:pt x="110214" y="72032"/>
                      <a:pt x="195259" y="62007"/>
                    </a:cubicBezTo>
                    <a:cubicBezTo>
                      <a:pt x="209466" y="60348"/>
                      <a:pt x="223939" y="60016"/>
                      <a:pt x="238279" y="60016"/>
                    </a:cubicBezTo>
                    <a:cubicBezTo>
                      <a:pt x="590142" y="59883"/>
                      <a:pt x="942071" y="59883"/>
                      <a:pt x="1293933" y="60016"/>
                    </a:cubicBezTo>
                    <a:cubicBezTo>
                      <a:pt x="1303891" y="60016"/>
                      <a:pt x="1313783" y="61742"/>
                      <a:pt x="1323742" y="62605"/>
                    </a:cubicBezTo>
                    <a:cubicBezTo>
                      <a:pt x="1323078" y="64265"/>
                      <a:pt x="1322547" y="65924"/>
                      <a:pt x="1321883" y="67518"/>
                    </a:cubicBezTo>
                    <a:cubicBezTo>
                      <a:pt x="1324273" y="65858"/>
                      <a:pt x="1326530" y="63999"/>
                      <a:pt x="1328654" y="61808"/>
                    </a:cubicBezTo>
                    <a:cubicBezTo>
                      <a:pt x="1347642" y="60016"/>
                      <a:pt x="1362646" y="50389"/>
                      <a:pt x="1362247" y="31070"/>
                    </a:cubicBezTo>
                    <a:cubicBezTo>
                      <a:pt x="1361849" y="11950"/>
                      <a:pt x="1346181" y="2855"/>
                      <a:pt x="1327858" y="0"/>
                    </a:cubicBezTo>
                    <a:lnTo>
                      <a:pt x="1327858" y="0"/>
                    </a:lnTo>
                    <a:cubicBezTo>
                      <a:pt x="1124109" y="531"/>
                      <a:pt x="920361" y="1129"/>
                      <a:pt x="716613" y="1527"/>
                    </a:cubicBezTo>
                    <a:cubicBezTo>
                      <a:pt x="551569" y="1792"/>
                      <a:pt x="386526" y="398"/>
                      <a:pt x="221483" y="2257"/>
                    </a:cubicBezTo>
                    <a:cubicBezTo>
                      <a:pt x="129401" y="3319"/>
                      <a:pt x="59891" y="45277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18465" y="129724"/>
                      <a:pt x="18465" y="129724"/>
                      <a:pt x="18465" y="129724"/>
                    </a:cubicBezTo>
                    <a:cubicBezTo>
                      <a:pt x="-6365" y="188081"/>
                      <a:pt x="-5834" y="246437"/>
                      <a:pt x="18133" y="304925"/>
                    </a:cubicBezTo>
                    <a:cubicBezTo>
                      <a:pt x="58431" y="390501"/>
                      <a:pt x="127077" y="431861"/>
                      <a:pt x="220354" y="432061"/>
                    </a:cubicBezTo>
                    <a:cubicBezTo>
                      <a:pt x="440168" y="432592"/>
                      <a:pt x="660049" y="431994"/>
                      <a:pt x="879864" y="432326"/>
                    </a:cubicBezTo>
                    <a:cubicBezTo>
                      <a:pt x="1029240" y="432525"/>
                      <a:pt x="1178682" y="433521"/>
                      <a:pt x="1328057" y="434185"/>
                    </a:cubicBezTo>
                    <a:cubicBezTo>
                      <a:pt x="1346513" y="431397"/>
                      <a:pt x="1362048" y="422102"/>
                      <a:pt x="1362181" y="402982"/>
                    </a:cubicBezTo>
                    <a:cubicBezTo>
                      <a:pt x="1362380" y="383862"/>
                      <a:pt x="1347376" y="374169"/>
                      <a:pt x="1328323" y="372443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C357659B-B4AB-40D4-A056-C543AFBBAC43}"/>
                  </a:ext>
                </a:extLst>
              </p:cNvPr>
              <p:cNvSpPr/>
              <p:nvPr/>
            </p:nvSpPr>
            <p:spPr>
              <a:xfrm>
                <a:off x="9078673" y="6354262"/>
                <a:ext cx="1012565" cy="250630"/>
              </a:xfrm>
              <a:custGeom>
                <a:avLst/>
                <a:gdLst>
                  <a:gd name="connsiteX0" fmla="*/ 1268235 w 1268234"/>
                  <a:gd name="connsiteY0" fmla="*/ 2755 h 313913"/>
                  <a:gd name="connsiteX1" fmla="*/ 1268102 w 1268234"/>
                  <a:gd name="connsiteY1" fmla="*/ 311531 h 313913"/>
                  <a:gd name="connsiteX2" fmla="*/ 1152054 w 1268234"/>
                  <a:gd name="connsiteY2" fmla="*/ 313722 h 313913"/>
                  <a:gd name="connsiteX3" fmla="*/ 169627 w 1268234"/>
                  <a:gd name="connsiteY3" fmla="*/ 313656 h 313913"/>
                  <a:gd name="connsiteX4" fmla="*/ 932 w 1268234"/>
                  <a:gd name="connsiteY4" fmla="*/ 174836 h 313913"/>
                  <a:gd name="connsiteX5" fmla="*/ 139752 w 1268234"/>
                  <a:gd name="connsiteY5" fmla="*/ 2091 h 313913"/>
                  <a:gd name="connsiteX6" fmla="*/ 182772 w 1268234"/>
                  <a:gd name="connsiteY6" fmla="*/ 100 h 313913"/>
                  <a:gd name="connsiteX7" fmla="*/ 1238426 w 1268234"/>
                  <a:gd name="connsiteY7" fmla="*/ 100 h 313913"/>
                  <a:gd name="connsiteX8" fmla="*/ 1268235 w 1268234"/>
                  <a:gd name="connsiteY8" fmla="*/ 2755 h 3139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68234" h="313913">
                    <a:moveTo>
                      <a:pt x="1268235" y="2755"/>
                    </a:moveTo>
                    <a:cubicBezTo>
                      <a:pt x="1226543" y="105658"/>
                      <a:pt x="1226874" y="208628"/>
                      <a:pt x="1268102" y="311531"/>
                    </a:cubicBezTo>
                    <a:cubicBezTo>
                      <a:pt x="1229397" y="312328"/>
                      <a:pt x="1190759" y="313722"/>
                      <a:pt x="1152054" y="313722"/>
                    </a:cubicBezTo>
                    <a:cubicBezTo>
                      <a:pt x="824556" y="313921"/>
                      <a:pt x="497125" y="314054"/>
                      <a:pt x="169627" y="313656"/>
                    </a:cubicBezTo>
                    <a:cubicBezTo>
                      <a:pt x="77014" y="313523"/>
                      <a:pt x="10293" y="257557"/>
                      <a:pt x="932" y="174836"/>
                    </a:cubicBezTo>
                    <a:cubicBezTo>
                      <a:pt x="-8495" y="91053"/>
                      <a:pt x="54707" y="12116"/>
                      <a:pt x="139752" y="2091"/>
                    </a:cubicBezTo>
                    <a:cubicBezTo>
                      <a:pt x="153959" y="432"/>
                      <a:pt x="168432" y="100"/>
                      <a:pt x="182772" y="100"/>
                    </a:cubicBezTo>
                    <a:cubicBezTo>
                      <a:pt x="534635" y="-33"/>
                      <a:pt x="886563" y="-33"/>
                      <a:pt x="1238426" y="100"/>
                    </a:cubicBezTo>
                    <a:cubicBezTo>
                      <a:pt x="1248384" y="166"/>
                      <a:pt x="1258343" y="1825"/>
                      <a:pt x="1268235" y="2755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D33D9E7E-C1BF-47F5-9526-8603162C3600}"/>
                </a:ext>
              </a:extLst>
            </p:cNvPr>
            <p:cNvGrpSpPr/>
            <p:nvPr/>
          </p:nvGrpSpPr>
          <p:grpSpPr>
            <a:xfrm>
              <a:off x="9655109" y="1384272"/>
              <a:ext cx="1357787" cy="703237"/>
              <a:chOff x="9655109" y="1384272"/>
              <a:chExt cx="1357787" cy="703237"/>
            </a:xfrm>
          </p:grpSpPr>
          <p:sp>
            <p:nvSpPr>
              <p:cNvPr id="13" name="자유형: 도형 12">
                <a:extLst>
                  <a:ext uri="{FF2B5EF4-FFF2-40B4-BE49-F238E27FC236}">
                    <a16:creationId xmlns:a16="http://schemas.microsoft.com/office/drawing/2014/main" id="{3A078781-861C-46D3-85B3-E59915110E59}"/>
                  </a:ext>
                </a:extLst>
              </p:cNvPr>
              <p:cNvSpPr/>
              <p:nvPr/>
            </p:nvSpPr>
            <p:spPr>
              <a:xfrm>
                <a:off x="9655109" y="1384272"/>
                <a:ext cx="1357787" cy="697884"/>
              </a:xfrm>
              <a:custGeom>
                <a:avLst/>
                <a:gdLst>
                  <a:gd name="connsiteX0" fmla="*/ 869433 w 1700624"/>
                  <a:gd name="connsiteY0" fmla="*/ 5861 h 874098"/>
                  <a:gd name="connsiteX1" fmla="*/ 818313 w 1700624"/>
                  <a:gd name="connsiteY1" fmla="*/ 10242 h 874098"/>
                  <a:gd name="connsiteX2" fmla="*/ 26423 w 1700624"/>
                  <a:gd name="connsiteY2" fmla="*/ 434403 h 874098"/>
                  <a:gd name="connsiteX3" fmla="*/ 0 w 1700624"/>
                  <a:gd name="connsiteY3" fmla="*/ 454651 h 874098"/>
                  <a:gd name="connsiteX4" fmla="*/ 234221 w 1700624"/>
                  <a:gd name="connsiteY4" fmla="*/ 591280 h 874098"/>
                  <a:gd name="connsiteX5" fmla="*/ 334203 w 1700624"/>
                  <a:gd name="connsiteY5" fmla="*/ 775776 h 874098"/>
                  <a:gd name="connsiteX6" fmla="*/ 339248 w 1700624"/>
                  <a:gd name="connsiteY6" fmla="*/ 804257 h 874098"/>
                  <a:gd name="connsiteX7" fmla="*/ 373704 w 1700624"/>
                  <a:gd name="connsiteY7" fmla="*/ 827692 h 874098"/>
                  <a:gd name="connsiteX8" fmla="*/ 846528 w 1700624"/>
                  <a:gd name="connsiteY8" fmla="*/ 874098 h 874098"/>
                  <a:gd name="connsiteX9" fmla="*/ 1317758 w 1700624"/>
                  <a:gd name="connsiteY9" fmla="*/ 828290 h 874098"/>
                  <a:gd name="connsiteX10" fmla="*/ 1344447 w 1700624"/>
                  <a:gd name="connsiteY10" fmla="*/ 815476 h 874098"/>
                  <a:gd name="connsiteX11" fmla="*/ 1361974 w 1700624"/>
                  <a:gd name="connsiteY11" fmla="*/ 774581 h 874098"/>
                  <a:gd name="connsiteX12" fmla="*/ 1361111 w 1700624"/>
                  <a:gd name="connsiteY12" fmla="*/ 676192 h 874098"/>
                  <a:gd name="connsiteX13" fmla="*/ 1383019 w 1700624"/>
                  <a:gd name="connsiteY13" fmla="*/ 635230 h 874098"/>
                  <a:gd name="connsiteX14" fmla="*/ 1700625 w 1700624"/>
                  <a:gd name="connsiteY14" fmla="*/ 450602 h 874098"/>
                  <a:gd name="connsiteX15" fmla="*/ 869433 w 1700624"/>
                  <a:gd name="connsiteY15" fmla="*/ 5861 h 874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00624" h="874098">
                    <a:moveTo>
                      <a:pt x="869433" y="5861"/>
                    </a:moveTo>
                    <a:cubicBezTo>
                      <a:pt x="848719" y="-5293"/>
                      <a:pt x="834910" y="1346"/>
                      <a:pt x="818313" y="10242"/>
                    </a:cubicBezTo>
                    <a:cubicBezTo>
                      <a:pt x="554350" y="151651"/>
                      <a:pt x="290253" y="292861"/>
                      <a:pt x="26423" y="434403"/>
                    </a:cubicBezTo>
                    <a:cubicBezTo>
                      <a:pt x="17394" y="439249"/>
                      <a:pt x="5311" y="441108"/>
                      <a:pt x="0" y="454651"/>
                    </a:cubicBezTo>
                    <a:cubicBezTo>
                      <a:pt x="78406" y="500394"/>
                      <a:pt x="156280" y="545937"/>
                      <a:pt x="234221" y="591280"/>
                    </a:cubicBezTo>
                    <a:cubicBezTo>
                      <a:pt x="340643" y="653155"/>
                      <a:pt x="341506" y="653155"/>
                      <a:pt x="334203" y="775776"/>
                    </a:cubicBezTo>
                    <a:cubicBezTo>
                      <a:pt x="333473" y="787859"/>
                      <a:pt x="334867" y="797020"/>
                      <a:pt x="339248" y="804257"/>
                    </a:cubicBezTo>
                    <a:cubicBezTo>
                      <a:pt x="341572" y="812024"/>
                      <a:pt x="372509" y="827427"/>
                      <a:pt x="373704" y="827692"/>
                    </a:cubicBezTo>
                    <a:cubicBezTo>
                      <a:pt x="447729" y="854845"/>
                      <a:pt x="631494" y="874098"/>
                      <a:pt x="846528" y="874098"/>
                    </a:cubicBezTo>
                    <a:cubicBezTo>
                      <a:pt x="1060036" y="874098"/>
                      <a:pt x="1242672" y="855177"/>
                      <a:pt x="1317758" y="828290"/>
                    </a:cubicBezTo>
                    <a:cubicBezTo>
                      <a:pt x="1322605" y="827161"/>
                      <a:pt x="1341061" y="817866"/>
                      <a:pt x="1344447" y="815476"/>
                    </a:cubicBezTo>
                    <a:cubicBezTo>
                      <a:pt x="1359318" y="807111"/>
                      <a:pt x="1363169" y="793435"/>
                      <a:pt x="1361974" y="774581"/>
                    </a:cubicBezTo>
                    <a:cubicBezTo>
                      <a:pt x="1359915" y="741917"/>
                      <a:pt x="1362505" y="708988"/>
                      <a:pt x="1361111" y="676192"/>
                    </a:cubicBezTo>
                    <a:cubicBezTo>
                      <a:pt x="1360314" y="657072"/>
                      <a:pt x="1365293" y="645122"/>
                      <a:pt x="1383019" y="635230"/>
                    </a:cubicBezTo>
                    <a:cubicBezTo>
                      <a:pt x="1425176" y="611728"/>
                      <a:pt x="1645655" y="482004"/>
                      <a:pt x="1700625" y="450602"/>
                    </a:cubicBezTo>
                    <a:cubicBezTo>
                      <a:pt x="1420064" y="300894"/>
                      <a:pt x="1144416" y="153975"/>
                      <a:pt x="869433" y="5861"/>
                    </a:cubicBezTo>
                    <a:close/>
                  </a:path>
                </a:pathLst>
              </a:custGeom>
              <a:solidFill>
                <a:schemeClr val="tx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4" name="자유형: 도형 13">
                <a:extLst>
                  <a:ext uri="{FF2B5EF4-FFF2-40B4-BE49-F238E27FC236}">
                    <a16:creationId xmlns:a16="http://schemas.microsoft.com/office/drawing/2014/main" id="{E0BF54EF-9EB7-4CCE-88F1-0D455289C0D6}"/>
                  </a:ext>
                </a:extLst>
              </p:cNvPr>
              <p:cNvSpPr/>
              <p:nvPr/>
            </p:nvSpPr>
            <p:spPr>
              <a:xfrm>
                <a:off x="9941339" y="1970897"/>
                <a:ext cx="779180" cy="116612"/>
              </a:xfrm>
              <a:custGeom>
                <a:avLst/>
                <a:gdLst>
                  <a:gd name="connsiteX0" fmla="*/ 975921 w 975920"/>
                  <a:gd name="connsiteY0" fmla="*/ 73028 h 146056"/>
                  <a:gd name="connsiteX1" fmla="*/ 487960 w 975920"/>
                  <a:gd name="connsiteY1" fmla="*/ 146056 h 146056"/>
                  <a:gd name="connsiteX2" fmla="*/ 0 w 975920"/>
                  <a:gd name="connsiteY2" fmla="*/ 73028 h 146056"/>
                  <a:gd name="connsiteX3" fmla="*/ 487960 w 975920"/>
                  <a:gd name="connsiteY3" fmla="*/ 0 h 146056"/>
                  <a:gd name="connsiteX4" fmla="*/ 975921 w 975920"/>
                  <a:gd name="connsiteY4" fmla="*/ 73028 h 146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75920" h="146056">
                    <a:moveTo>
                      <a:pt x="975921" y="73028"/>
                    </a:moveTo>
                    <a:cubicBezTo>
                      <a:pt x="975921" y="113360"/>
                      <a:pt x="757454" y="146056"/>
                      <a:pt x="487960" y="146056"/>
                    </a:cubicBezTo>
                    <a:cubicBezTo>
                      <a:pt x="218467" y="146056"/>
                      <a:pt x="0" y="113360"/>
                      <a:pt x="0" y="73028"/>
                    </a:cubicBezTo>
                    <a:cubicBezTo>
                      <a:pt x="0" y="32696"/>
                      <a:pt x="218467" y="0"/>
                      <a:pt x="487960" y="0"/>
                    </a:cubicBezTo>
                    <a:cubicBezTo>
                      <a:pt x="757454" y="0"/>
                      <a:pt x="975921" y="32696"/>
                      <a:pt x="975921" y="73028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7" name="자유형: 도형 36">
                <a:extLst>
                  <a:ext uri="{FF2B5EF4-FFF2-40B4-BE49-F238E27FC236}">
                    <a16:creationId xmlns:a16="http://schemas.microsoft.com/office/drawing/2014/main" id="{1086DD7A-BB05-48C4-9D44-E9A34B7A3B97}"/>
                  </a:ext>
                </a:extLst>
              </p:cNvPr>
              <p:cNvSpPr/>
              <p:nvPr/>
            </p:nvSpPr>
            <p:spPr>
              <a:xfrm>
                <a:off x="10835868" y="1816015"/>
                <a:ext cx="74720" cy="197730"/>
              </a:xfrm>
              <a:custGeom>
                <a:avLst/>
                <a:gdLst>
                  <a:gd name="connsiteX0" fmla="*/ 28270 w 93586"/>
                  <a:gd name="connsiteY0" fmla="*/ 19983 h 247656"/>
                  <a:gd name="connsiteX1" fmla="*/ 63988 w 93586"/>
                  <a:gd name="connsiteY1" fmla="*/ 0 h 247656"/>
                  <a:gd name="connsiteX2" fmla="*/ 64452 w 93586"/>
                  <a:gd name="connsiteY2" fmla="*/ 103102 h 247656"/>
                  <a:gd name="connsiteX3" fmla="*/ 81249 w 93586"/>
                  <a:gd name="connsiteY3" fmla="*/ 160861 h 247656"/>
                  <a:gd name="connsiteX4" fmla="*/ 80718 w 93586"/>
                  <a:gd name="connsiteY4" fmla="*/ 231632 h 247656"/>
                  <a:gd name="connsiteX5" fmla="*/ 22561 w 93586"/>
                  <a:gd name="connsiteY5" fmla="*/ 239599 h 247656"/>
                  <a:gd name="connsiteX6" fmla="*/ 8221 w 93586"/>
                  <a:gd name="connsiteY6" fmla="*/ 167500 h 247656"/>
                  <a:gd name="connsiteX7" fmla="*/ 28270 w 93586"/>
                  <a:gd name="connsiteY7" fmla="*/ 19983 h 247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3586" h="247656">
                    <a:moveTo>
                      <a:pt x="28270" y="19983"/>
                    </a:moveTo>
                    <a:cubicBezTo>
                      <a:pt x="38096" y="9560"/>
                      <a:pt x="49714" y="2523"/>
                      <a:pt x="63988" y="0"/>
                    </a:cubicBezTo>
                    <a:cubicBezTo>
                      <a:pt x="64187" y="34390"/>
                      <a:pt x="64452" y="68713"/>
                      <a:pt x="64452" y="103102"/>
                    </a:cubicBezTo>
                    <a:cubicBezTo>
                      <a:pt x="64452" y="128397"/>
                      <a:pt x="58809" y="139616"/>
                      <a:pt x="81249" y="160861"/>
                    </a:cubicBezTo>
                    <a:cubicBezTo>
                      <a:pt x="98244" y="176927"/>
                      <a:pt x="97315" y="213972"/>
                      <a:pt x="80718" y="231632"/>
                    </a:cubicBezTo>
                    <a:cubicBezTo>
                      <a:pt x="64187" y="249225"/>
                      <a:pt x="43672" y="253009"/>
                      <a:pt x="22561" y="239599"/>
                    </a:cubicBezTo>
                    <a:cubicBezTo>
                      <a:pt x="1316" y="226122"/>
                      <a:pt x="-7978" y="181043"/>
                      <a:pt x="8221" y="167500"/>
                    </a:cubicBezTo>
                    <a:cubicBezTo>
                      <a:pt x="48054" y="134239"/>
                      <a:pt x="28137" y="74489"/>
                      <a:pt x="28270" y="1998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3" name="자유형: 도형 42">
                <a:extLst>
                  <a:ext uri="{FF2B5EF4-FFF2-40B4-BE49-F238E27FC236}">
                    <a16:creationId xmlns:a16="http://schemas.microsoft.com/office/drawing/2014/main" id="{188F17EB-8093-4BCE-8519-6EF9D393D1E3}"/>
                  </a:ext>
                </a:extLst>
              </p:cNvPr>
              <p:cNvSpPr/>
              <p:nvPr/>
            </p:nvSpPr>
            <p:spPr>
              <a:xfrm>
                <a:off x="9930602" y="1678698"/>
                <a:ext cx="802793" cy="143731"/>
              </a:xfrm>
              <a:custGeom>
                <a:avLst/>
                <a:gdLst>
                  <a:gd name="connsiteX0" fmla="*/ 2693 w 1005496"/>
                  <a:gd name="connsiteY0" fmla="*/ 180022 h 180022"/>
                  <a:gd name="connsiteX1" fmla="*/ 33763 w 1005496"/>
                  <a:gd name="connsiteY1" fmla="*/ 117816 h 180022"/>
                  <a:gd name="connsiteX2" fmla="*/ 270175 w 1005496"/>
                  <a:gd name="connsiteY2" fmla="*/ 22282 h 180022"/>
                  <a:gd name="connsiteX3" fmla="*/ 871661 w 1005496"/>
                  <a:gd name="connsiteY3" fmla="*/ 61186 h 180022"/>
                  <a:gd name="connsiteX4" fmla="*/ 985319 w 1005496"/>
                  <a:gd name="connsiteY4" fmla="*/ 129301 h 180022"/>
                  <a:gd name="connsiteX5" fmla="*/ 1002447 w 1005496"/>
                  <a:gd name="connsiteY5" fmla="*/ 179557 h 180022"/>
                  <a:gd name="connsiteX6" fmla="*/ 504263 w 1005496"/>
                  <a:gd name="connsiteY6" fmla="*/ 54480 h 180022"/>
                  <a:gd name="connsiteX7" fmla="*/ 2693 w 1005496"/>
                  <a:gd name="connsiteY7" fmla="*/ 180022 h 180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05496" h="180022">
                    <a:moveTo>
                      <a:pt x="2693" y="180022"/>
                    </a:moveTo>
                    <a:cubicBezTo>
                      <a:pt x="-7929" y="146230"/>
                      <a:pt x="15042" y="132288"/>
                      <a:pt x="33763" y="117816"/>
                    </a:cubicBezTo>
                    <a:cubicBezTo>
                      <a:pt x="103472" y="63775"/>
                      <a:pt x="184732" y="36954"/>
                      <a:pt x="270175" y="22282"/>
                    </a:cubicBezTo>
                    <a:cubicBezTo>
                      <a:pt x="473658" y="-12705"/>
                      <a:pt x="675149" y="-11245"/>
                      <a:pt x="871661" y="61186"/>
                    </a:cubicBezTo>
                    <a:cubicBezTo>
                      <a:pt x="913553" y="76654"/>
                      <a:pt x="951792" y="99227"/>
                      <a:pt x="985319" y="129301"/>
                    </a:cubicBezTo>
                    <a:cubicBezTo>
                      <a:pt x="999925" y="142446"/>
                      <a:pt x="1011144" y="156520"/>
                      <a:pt x="1002447" y="179557"/>
                    </a:cubicBezTo>
                    <a:cubicBezTo>
                      <a:pt x="854134" y="66696"/>
                      <a:pt x="679265" y="54613"/>
                      <a:pt x="504263" y="54480"/>
                    </a:cubicBezTo>
                    <a:cubicBezTo>
                      <a:pt x="329195" y="54414"/>
                      <a:pt x="154060" y="65700"/>
                      <a:pt x="2693" y="18002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DCABEC98-6DC8-419A-B991-9042285B58EB}"/>
                </a:ext>
              </a:extLst>
            </p:cNvPr>
            <p:cNvSpPr/>
            <p:nvPr/>
          </p:nvSpPr>
          <p:spPr>
            <a:xfrm>
              <a:off x="9618005" y="2045105"/>
              <a:ext cx="1547759" cy="275628"/>
            </a:xfrm>
            <a:custGeom>
              <a:avLst/>
              <a:gdLst>
                <a:gd name="connsiteX0" fmla="*/ 1918248 w 1938563"/>
                <a:gd name="connsiteY0" fmla="*/ 345224 h 345223"/>
                <a:gd name="connsiteX1" fmla="*/ 20315 w 1938563"/>
                <a:gd name="connsiteY1" fmla="*/ 345224 h 345223"/>
                <a:gd name="connsiteX2" fmla="*/ 0 w 1938563"/>
                <a:gd name="connsiteY2" fmla="*/ 324909 h 345223"/>
                <a:gd name="connsiteX3" fmla="*/ 0 w 1938563"/>
                <a:gd name="connsiteY3" fmla="*/ 20315 h 345223"/>
                <a:gd name="connsiteX4" fmla="*/ 20315 w 1938563"/>
                <a:gd name="connsiteY4" fmla="*/ 0 h 345223"/>
                <a:gd name="connsiteX5" fmla="*/ 1918248 w 1938563"/>
                <a:gd name="connsiteY5" fmla="*/ 0 h 345223"/>
                <a:gd name="connsiteX6" fmla="*/ 1938563 w 1938563"/>
                <a:gd name="connsiteY6" fmla="*/ 20315 h 345223"/>
                <a:gd name="connsiteX7" fmla="*/ 1938563 w 1938563"/>
                <a:gd name="connsiteY7" fmla="*/ 324909 h 345223"/>
                <a:gd name="connsiteX8" fmla="*/ 1918248 w 1938563"/>
                <a:gd name="connsiteY8" fmla="*/ 345224 h 34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38563" h="345223">
                  <a:moveTo>
                    <a:pt x="1918248" y="345224"/>
                  </a:moveTo>
                  <a:lnTo>
                    <a:pt x="20315" y="345224"/>
                  </a:lnTo>
                  <a:cubicBezTo>
                    <a:pt x="9095" y="345224"/>
                    <a:pt x="0" y="336128"/>
                    <a:pt x="0" y="324909"/>
                  </a:cubicBezTo>
                  <a:lnTo>
                    <a:pt x="0" y="20315"/>
                  </a:lnTo>
                  <a:cubicBezTo>
                    <a:pt x="0" y="9095"/>
                    <a:pt x="9095" y="0"/>
                    <a:pt x="20315" y="0"/>
                  </a:cubicBezTo>
                  <a:lnTo>
                    <a:pt x="1918248" y="0"/>
                  </a:lnTo>
                  <a:cubicBezTo>
                    <a:pt x="1929468" y="0"/>
                    <a:pt x="1938563" y="9095"/>
                    <a:pt x="1938563" y="20315"/>
                  </a:cubicBezTo>
                  <a:lnTo>
                    <a:pt x="1938563" y="324909"/>
                  </a:lnTo>
                  <a:cubicBezTo>
                    <a:pt x="1938563" y="336128"/>
                    <a:pt x="1929468" y="345224"/>
                    <a:pt x="1918248" y="345224"/>
                  </a:cubicBezTo>
                  <a:close/>
                </a:path>
              </a:pathLst>
            </a:custGeom>
            <a:solidFill>
              <a:srgbClr val="6F7B83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F87E9FC9-AF35-4C7D-9F6D-AB210E9820B2}"/>
                </a:ext>
              </a:extLst>
            </p:cNvPr>
            <p:cNvSpPr/>
            <p:nvPr/>
          </p:nvSpPr>
          <p:spPr>
            <a:xfrm>
              <a:off x="7489794" y="2759648"/>
              <a:ext cx="882339" cy="586519"/>
            </a:xfrm>
            <a:custGeom>
              <a:avLst/>
              <a:gdLst>
                <a:gd name="connsiteX0" fmla="*/ 368347 w 1105126"/>
                <a:gd name="connsiteY0" fmla="*/ 734182 h 734613"/>
                <a:gd name="connsiteX1" fmla="*/ 194407 w 1105126"/>
                <a:gd name="connsiteY1" fmla="*/ 733917 h 734613"/>
                <a:gd name="connsiteX2" fmla="*/ 352 w 1105126"/>
                <a:gd name="connsiteY2" fmla="*/ 523397 h 734613"/>
                <a:gd name="connsiteX3" fmla="*/ 214855 w 1105126"/>
                <a:gd name="connsiteY3" fmla="*/ 334188 h 734613"/>
                <a:gd name="connsiteX4" fmla="*/ 255485 w 1105126"/>
                <a:gd name="connsiteY4" fmla="*/ 309292 h 734613"/>
                <a:gd name="connsiteX5" fmla="*/ 414554 w 1105126"/>
                <a:gd name="connsiteY5" fmla="*/ 192978 h 734613"/>
                <a:gd name="connsiteX6" fmla="*/ 467067 w 1105126"/>
                <a:gd name="connsiteY6" fmla="*/ 155335 h 734613"/>
                <a:gd name="connsiteX7" fmla="*/ 739329 w 1105126"/>
                <a:gd name="connsiteY7" fmla="*/ 1047 h 734613"/>
                <a:gd name="connsiteX8" fmla="*/ 959741 w 1105126"/>
                <a:gd name="connsiteY8" fmla="*/ 198024 h 734613"/>
                <a:gd name="connsiteX9" fmla="*/ 964256 w 1105126"/>
                <a:gd name="connsiteY9" fmla="*/ 292097 h 734613"/>
                <a:gd name="connsiteX10" fmla="*/ 993135 w 1105126"/>
                <a:gd name="connsiteY10" fmla="*/ 343084 h 734613"/>
                <a:gd name="connsiteX11" fmla="*/ 1105001 w 1105126"/>
                <a:gd name="connsiteY11" fmla="*/ 530301 h 734613"/>
                <a:gd name="connsiteX12" fmla="*/ 987758 w 1105126"/>
                <a:gd name="connsiteY12" fmla="*/ 706166 h 734613"/>
                <a:gd name="connsiteX13" fmla="*/ 900257 w 1105126"/>
                <a:gd name="connsiteY13" fmla="*/ 725153 h 734613"/>
                <a:gd name="connsiteX14" fmla="*/ 368347 w 1105126"/>
                <a:gd name="connsiteY14" fmla="*/ 734182 h 73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105126" h="734613">
                  <a:moveTo>
                    <a:pt x="368347" y="734182"/>
                  </a:moveTo>
                  <a:cubicBezTo>
                    <a:pt x="297709" y="734182"/>
                    <a:pt x="246058" y="735311"/>
                    <a:pt x="194407" y="733917"/>
                  </a:cubicBezTo>
                  <a:cubicBezTo>
                    <a:pt x="83736" y="730929"/>
                    <a:pt x="-6354" y="632541"/>
                    <a:pt x="352" y="523397"/>
                  </a:cubicBezTo>
                  <a:cubicBezTo>
                    <a:pt x="7190" y="412328"/>
                    <a:pt x="105047" y="324495"/>
                    <a:pt x="214855" y="334188"/>
                  </a:cubicBezTo>
                  <a:cubicBezTo>
                    <a:pt x="238888" y="336312"/>
                    <a:pt x="246523" y="328810"/>
                    <a:pt x="255485" y="309292"/>
                  </a:cubicBezTo>
                  <a:cubicBezTo>
                    <a:pt x="286489" y="241243"/>
                    <a:pt x="341525" y="201741"/>
                    <a:pt x="414554" y="192978"/>
                  </a:cubicBezTo>
                  <a:cubicBezTo>
                    <a:pt x="442769" y="189592"/>
                    <a:pt x="455516" y="181227"/>
                    <a:pt x="467067" y="155335"/>
                  </a:cubicBezTo>
                  <a:cubicBezTo>
                    <a:pt x="515399" y="46922"/>
                    <a:pt x="615646" y="-8447"/>
                    <a:pt x="739329" y="1047"/>
                  </a:cubicBezTo>
                  <a:cubicBezTo>
                    <a:pt x="838515" y="8682"/>
                    <a:pt x="930796" y="91535"/>
                    <a:pt x="959741" y="198024"/>
                  </a:cubicBezTo>
                  <a:cubicBezTo>
                    <a:pt x="968239" y="229227"/>
                    <a:pt x="967841" y="260961"/>
                    <a:pt x="964256" y="292097"/>
                  </a:cubicBezTo>
                  <a:cubicBezTo>
                    <a:pt x="961202" y="318586"/>
                    <a:pt x="968040" y="331067"/>
                    <a:pt x="993135" y="343084"/>
                  </a:cubicBezTo>
                  <a:cubicBezTo>
                    <a:pt x="1070279" y="380262"/>
                    <a:pt x="1107590" y="443863"/>
                    <a:pt x="1105001" y="530301"/>
                  </a:cubicBezTo>
                  <a:cubicBezTo>
                    <a:pt x="1102478" y="613553"/>
                    <a:pt x="1060852" y="670714"/>
                    <a:pt x="987758" y="706166"/>
                  </a:cubicBezTo>
                  <a:cubicBezTo>
                    <a:pt x="960538" y="719378"/>
                    <a:pt x="930796" y="725153"/>
                    <a:pt x="900257" y="725153"/>
                  </a:cubicBezTo>
                  <a:cubicBezTo>
                    <a:pt x="716558" y="724954"/>
                    <a:pt x="532992" y="728008"/>
                    <a:pt x="368347" y="734182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8B05DB81-EFBC-41E8-B0F3-BEF3096FE498}"/>
                </a:ext>
              </a:extLst>
            </p:cNvPr>
            <p:cNvSpPr/>
            <p:nvPr/>
          </p:nvSpPr>
          <p:spPr>
            <a:xfrm>
              <a:off x="10654297" y="4419564"/>
              <a:ext cx="582537" cy="388613"/>
            </a:xfrm>
            <a:custGeom>
              <a:avLst/>
              <a:gdLst>
                <a:gd name="connsiteX0" fmla="*/ 241272 w 729625"/>
                <a:gd name="connsiteY0" fmla="*/ 486419 h 486737"/>
                <a:gd name="connsiteX1" fmla="*/ 133589 w 729625"/>
                <a:gd name="connsiteY1" fmla="*/ 486287 h 486737"/>
                <a:gd name="connsiteX2" fmla="*/ 80 w 729625"/>
                <a:gd name="connsiteY2" fmla="*/ 360280 h 486737"/>
                <a:gd name="connsiteX3" fmla="*/ 128344 w 729625"/>
                <a:gd name="connsiteY3" fmla="*/ 220863 h 486737"/>
                <a:gd name="connsiteX4" fmla="*/ 174285 w 729625"/>
                <a:gd name="connsiteY4" fmla="*/ 192515 h 486737"/>
                <a:gd name="connsiteX5" fmla="*/ 271479 w 729625"/>
                <a:gd name="connsiteY5" fmla="*/ 128582 h 486737"/>
                <a:gd name="connsiteX6" fmla="*/ 309254 w 729625"/>
                <a:gd name="connsiteY6" fmla="*/ 100300 h 486737"/>
                <a:gd name="connsiteX7" fmla="*/ 514530 w 729625"/>
                <a:gd name="connsiteY7" fmla="*/ 7754 h 486737"/>
                <a:gd name="connsiteX8" fmla="*/ 635424 w 729625"/>
                <a:gd name="connsiteY8" fmla="*/ 193710 h 486737"/>
                <a:gd name="connsiteX9" fmla="*/ 656071 w 729625"/>
                <a:gd name="connsiteY9" fmla="*/ 228564 h 486737"/>
                <a:gd name="connsiteX10" fmla="*/ 725249 w 729625"/>
                <a:gd name="connsiteY10" fmla="*/ 375616 h 486737"/>
                <a:gd name="connsiteX11" fmla="*/ 589948 w 729625"/>
                <a:gd name="connsiteY11" fmla="*/ 478320 h 486737"/>
                <a:gd name="connsiteX12" fmla="*/ 241272 w 729625"/>
                <a:gd name="connsiteY12" fmla="*/ 478453 h 486737"/>
                <a:gd name="connsiteX13" fmla="*/ 241272 w 729625"/>
                <a:gd name="connsiteY13" fmla="*/ 486419 h 48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9625" h="486737">
                  <a:moveTo>
                    <a:pt x="241272" y="486419"/>
                  </a:moveTo>
                  <a:cubicBezTo>
                    <a:pt x="205355" y="486419"/>
                    <a:pt x="169439" y="487216"/>
                    <a:pt x="133589" y="486287"/>
                  </a:cubicBezTo>
                  <a:cubicBezTo>
                    <a:pt x="61158" y="484361"/>
                    <a:pt x="2337" y="428395"/>
                    <a:pt x="80" y="360280"/>
                  </a:cubicBezTo>
                  <a:cubicBezTo>
                    <a:pt x="-2376" y="285327"/>
                    <a:pt x="51864" y="224315"/>
                    <a:pt x="128344" y="220863"/>
                  </a:cubicBezTo>
                  <a:cubicBezTo>
                    <a:pt x="151779" y="219801"/>
                    <a:pt x="163264" y="212896"/>
                    <a:pt x="174285" y="192515"/>
                  </a:cubicBezTo>
                  <a:cubicBezTo>
                    <a:pt x="194600" y="154938"/>
                    <a:pt x="229853" y="134623"/>
                    <a:pt x="271479" y="128582"/>
                  </a:cubicBezTo>
                  <a:cubicBezTo>
                    <a:pt x="290931" y="125727"/>
                    <a:pt x="300425" y="117362"/>
                    <a:pt x="309254" y="100300"/>
                  </a:cubicBezTo>
                  <a:cubicBezTo>
                    <a:pt x="351345" y="18774"/>
                    <a:pt x="432672" y="-17076"/>
                    <a:pt x="514530" y="7754"/>
                  </a:cubicBezTo>
                  <a:cubicBezTo>
                    <a:pt x="593931" y="31853"/>
                    <a:pt x="644652" y="107138"/>
                    <a:pt x="635424" y="193710"/>
                  </a:cubicBezTo>
                  <a:cubicBezTo>
                    <a:pt x="633101" y="215087"/>
                    <a:pt x="641266" y="220265"/>
                    <a:pt x="656071" y="228564"/>
                  </a:cubicBezTo>
                  <a:cubicBezTo>
                    <a:pt x="714892" y="261626"/>
                    <a:pt x="740651" y="317658"/>
                    <a:pt x="725249" y="375616"/>
                  </a:cubicBezTo>
                  <a:cubicBezTo>
                    <a:pt x="707589" y="441872"/>
                    <a:pt x="660851" y="478054"/>
                    <a:pt x="589948" y="478320"/>
                  </a:cubicBezTo>
                  <a:cubicBezTo>
                    <a:pt x="473700" y="478851"/>
                    <a:pt x="357519" y="478453"/>
                    <a:pt x="241272" y="478453"/>
                  </a:cubicBezTo>
                  <a:cubicBezTo>
                    <a:pt x="241272" y="480975"/>
                    <a:pt x="241272" y="483698"/>
                    <a:pt x="241272" y="486419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236863BA-33BD-452F-B986-C1F3E510D388}"/>
                </a:ext>
              </a:extLst>
            </p:cNvPr>
            <p:cNvSpPr/>
            <p:nvPr/>
          </p:nvSpPr>
          <p:spPr>
            <a:xfrm>
              <a:off x="11482669" y="5793805"/>
              <a:ext cx="412958" cy="272786"/>
            </a:xfrm>
            <a:custGeom>
              <a:avLst/>
              <a:gdLst>
                <a:gd name="connsiteX0" fmla="*/ 264749 w 517228"/>
                <a:gd name="connsiteY0" fmla="*/ 339315 h 341664"/>
                <a:gd name="connsiteX1" fmla="*/ 114244 w 517228"/>
                <a:gd name="connsiteY1" fmla="*/ 339116 h 341664"/>
                <a:gd name="connsiteX2" fmla="*/ 6031 w 517228"/>
                <a:gd name="connsiteY2" fmla="*/ 271797 h 341664"/>
                <a:gd name="connsiteX3" fmla="*/ 53897 w 517228"/>
                <a:gd name="connsiteY3" fmla="*/ 160396 h 341664"/>
                <a:gd name="connsiteX4" fmla="*/ 67308 w 517228"/>
                <a:gd name="connsiteY4" fmla="*/ 122687 h 341664"/>
                <a:gd name="connsiteX5" fmla="*/ 163903 w 517228"/>
                <a:gd name="connsiteY5" fmla="*/ 3253 h 341664"/>
                <a:gd name="connsiteX6" fmla="*/ 293495 w 517228"/>
                <a:gd name="connsiteY6" fmla="*/ 64198 h 341664"/>
                <a:gd name="connsiteX7" fmla="*/ 329811 w 517228"/>
                <a:gd name="connsiteY7" fmla="*/ 93542 h 341664"/>
                <a:gd name="connsiteX8" fmla="*/ 490804 w 517228"/>
                <a:gd name="connsiteY8" fmla="*/ 190537 h 341664"/>
                <a:gd name="connsiteX9" fmla="*/ 507534 w 517228"/>
                <a:gd name="connsiteY9" fmla="*/ 284676 h 341664"/>
                <a:gd name="connsiteX10" fmla="*/ 428133 w 517228"/>
                <a:gd name="connsiteY10" fmla="*/ 340974 h 341664"/>
                <a:gd name="connsiteX11" fmla="*/ 264749 w 517228"/>
                <a:gd name="connsiteY11" fmla="*/ 341306 h 341664"/>
                <a:gd name="connsiteX12" fmla="*/ 264749 w 517228"/>
                <a:gd name="connsiteY12" fmla="*/ 339315 h 341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7228" h="341664">
                  <a:moveTo>
                    <a:pt x="264749" y="339315"/>
                  </a:moveTo>
                  <a:cubicBezTo>
                    <a:pt x="214558" y="339315"/>
                    <a:pt x="164435" y="339979"/>
                    <a:pt x="114244" y="339116"/>
                  </a:cubicBezTo>
                  <a:cubicBezTo>
                    <a:pt x="55158" y="338053"/>
                    <a:pt x="21765" y="316676"/>
                    <a:pt x="6031" y="271797"/>
                  </a:cubicBezTo>
                  <a:cubicBezTo>
                    <a:pt x="-8840" y="229374"/>
                    <a:pt x="2578" y="199831"/>
                    <a:pt x="53897" y="160396"/>
                  </a:cubicBezTo>
                  <a:cubicBezTo>
                    <a:pt x="68635" y="149110"/>
                    <a:pt x="66776" y="136562"/>
                    <a:pt x="67308" y="122687"/>
                  </a:cubicBezTo>
                  <a:cubicBezTo>
                    <a:pt x="69963" y="58422"/>
                    <a:pt x="102361" y="18390"/>
                    <a:pt x="163903" y="3253"/>
                  </a:cubicBezTo>
                  <a:cubicBezTo>
                    <a:pt x="213961" y="-9029"/>
                    <a:pt x="264550" y="13941"/>
                    <a:pt x="293495" y="64198"/>
                  </a:cubicBezTo>
                  <a:cubicBezTo>
                    <a:pt x="302458" y="79733"/>
                    <a:pt x="315005" y="84911"/>
                    <a:pt x="329811" y="93542"/>
                  </a:cubicBezTo>
                  <a:cubicBezTo>
                    <a:pt x="383917" y="125077"/>
                    <a:pt x="439087" y="155483"/>
                    <a:pt x="490804" y="190537"/>
                  </a:cubicBezTo>
                  <a:cubicBezTo>
                    <a:pt x="521410" y="211316"/>
                    <a:pt x="523202" y="249689"/>
                    <a:pt x="507534" y="284676"/>
                  </a:cubicBezTo>
                  <a:cubicBezTo>
                    <a:pt x="492265" y="318801"/>
                    <a:pt x="466240" y="340045"/>
                    <a:pt x="428133" y="340974"/>
                  </a:cubicBezTo>
                  <a:cubicBezTo>
                    <a:pt x="373694" y="342302"/>
                    <a:pt x="319188" y="341306"/>
                    <a:pt x="264749" y="341306"/>
                  </a:cubicBezTo>
                  <a:cubicBezTo>
                    <a:pt x="264749" y="340709"/>
                    <a:pt x="264749" y="340045"/>
                    <a:pt x="264749" y="339315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E247B3CF-AE36-4160-9032-AB254C71043D}"/>
                </a:ext>
              </a:extLst>
            </p:cNvPr>
            <p:cNvSpPr/>
            <p:nvPr/>
          </p:nvSpPr>
          <p:spPr>
            <a:xfrm>
              <a:off x="11261664" y="3177534"/>
              <a:ext cx="412691" cy="271750"/>
            </a:xfrm>
            <a:custGeom>
              <a:avLst/>
              <a:gdLst>
                <a:gd name="connsiteX0" fmla="*/ 260200 w 516894"/>
                <a:gd name="connsiteY0" fmla="*/ 338487 h 340366"/>
                <a:gd name="connsiteX1" fmla="*/ 105048 w 516894"/>
                <a:gd name="connsiteY1" fmla="*/ 338221 h 340366"/>
                <a:gd name="connsiteX2" fmla="*/ 3605 w 516894"/>
                <a:gd name="connsiteY2" fmla="*/ 267384 h 340366"/>
                <a:gd name="connsiteX3" fmla="*/ 51339 w 516894"/>
                <a:gd name="connsiteY3" fmla="*/ 162556 h 340366"/>
                <a:gd name="connsiteX4" fmla="*/ 68069 w 516894"/>
                <a:gd name="connsiteY4" fmla="*/ 122988 h 340366"/>
                <a:gd name="connsiteX5" fmla="*/ 151188 w 516894"/>
                <a:gd name="connsiteY5" fmla="*/ 5545 h 340366"/>
                <a:gd name="connsiteX6" fmla="*/ 291934 w 516894"/>
                <a:gd name="connsiteY6" fmla="*/ 61644 h 340366"/>
                <a:gd name="connsiteX7" fmla="*/ 332630 w 516894"/>
                <a:gd name="connsiteY7" fmla="*/ 93378 h 340366"/>
                <a:gd name="connsiteX8" fmla="*/ 484329 w 516894"/>
                <a:gd name="connsiteY8" fmla="*/ 183866 h 340366"/>
                <a:gd name="connsiteX9" fmla="*/ 509292 w 516894"/>
                <a:gd name="connsiteY9" fmla="*/ 279666 h 340366"/>
                <a:gd name="connsiteX10" fmla="*/ 428297 w 516894"/>
                <a:gd name="connsiteY10" fmla="*/ 339815 h 340366"/>
                <a:gd name="connsiteX11" fmla="*/ 260200 w 516894"/>
                <a:gd name="connsiteY11" fmla="*/ 340080 h 340366"/>
                <a:gd name="connsiteX12" fmla="*/ 260200 w 516894"/>
                <a:gd name="connsiteY12" fmla="*/ 338487 h 34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6894" h="340366">
                  <a:moveTo>
                    <a:pt x="260200" y="338487"/>
                  </a:moveTo>
                  <a:cubicBezTo>
                    <a:pt x="208482" y="338487"/>
                    <a:pt x="156765" y="339350"/>
                    <a:pt x="105048" y="338221"/>
                  </a:cubicBezTo>
                  <a:cubicBezTo>
                    <a:pt x="51339" y="337093"/>
                    <a:pt x="16684" y="311931"/>
                    <a:pt x="3605" y="267384"/>
                  </a:cubicBezTo>
                  <a:cubicBezTo>
                    <a:pt x="-7747" y="228546"/>
                    <a:pt x="7589" y="190107"/>
                    <a:pt x="51339" y="162556"/>
                  </a:cubicBezTo>
                  <a:cubicBezTo>
                    <a:pt x="69131" y="151402"/>
                    <a:pt x="67737" y="138589"/>
                    <a:pt x="68069" y="122988"/>
                  </a:cubicBezTo>
                  <a:cubicBezTo>
                    <a:pt x="69397" y="63968"/>
                    <a:pt x="100467" y="20416"/>
                    <a:pt x="151188" y="5545"/>
                  </a:cubicBezTo>
                  <a:cubicBezTo>
                    <a:pt x="206822" y="-10786"/>
                    <a:pt x="260863" y="9263"/>
                    <a:pt x="291934" y="61644"/>
                  </a:cubicBezTo>
                  <a:cubicBezTo>
                    <a:pt x="302356" y="79237"/>
                    <a:pt x="316099" y="84548"/>
                    <a:pt x="332630" y="93378"/>
                  </a:cubicBezTo>
                  <a:cubicBezTo>
                    <a:pt x="384413" y="121129"/>
                    <a:pt x="430421" y="157975"/>
                    <a:pt x="484329" y="183866"/>
                  </a:cubicBezTo>
                  <a:cubicBezTo>
                    <a:pt x="517922" y="199999"/>
                    <a:pt x="524163" y="241758"/>
                    <a:pt x="509292" y="279666"/>
                  </a:cubicBezTo>
                  <a:cubicBezTo>
                    <a:pt x="494951" y="316313"/>
                    <a:pt x="468662" y="339018"/>
                    <a:pt x="428297" y="339815"/>
                  </a:cubicBezTo>
                  <a:cubicBezTo>
                    <a:pt x="372264" y="340877"/>
                    <a:pt x="316232" y="340080"/>
                    <a:pt x="260200" y="340080"/>
                  </a:cubicBezTo>
                  <a:cubicBezTo>
                    <a:pt x="260200" y="339616"/>
                    <a:pt x="260200" y="339018"/>
                    <a:pt x="260200" y="33848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CA8E7C84-629E-4FC2-87B9-460DDDDEA8D9}"/>
                </a:ext>
              </a:extLst>
            </p:cNvPr>
            <p:cNvSpPr/>
            <p:nvPr/>
          </p:nvSpPr>
          <p:spPr>
            <a:xfrm>
              <a:off x="8068569" y="4856299"/>
              <a:ext cx="412435" cy="275011"/>
            </a:xfrm>
            <a:custGeom>
              <a:avLst/>
              <a:gdLst>
                <a:gd name="connsiteX0" fmla="*/ 411236 w 516574"/>
                <a:gd name="connsiteY0" fmla="*/ 344397 h 344451"/>
                <a:gd name="connsiteX1" fmla="*/ 102792 w 516574"/>
                <a:gd name="connsiteY1" fmla="*/ 337559 h 344451"/>
                <a:gd name="connsiteX2" fmla="*/ 4603 w 516574"/>
                <a:gd name="connsiteY2" fmla="*/ 269643 h 344451"/>
                <a:gd name="connsiteX3" fmla="*/ 49216 w 516574"/>
                <a:gd name="connsiteY3" fmla="*/ 163884 h 344451"/>
                <a:gd name="connsiteX4" fmla="*/ 67871 w 516574"/>
                <a:gd name="connsiteY4" fmla="*/ 125113 h 344451"/>
                <a:gd name="connsiteX5" fmla="*/ 157630 w 516574"/>
                <a:gd name="connsiteY5" fmla="*/ 4086 h 344451"/>
                <a:gd name="connsiteX6" fmla="*/ 292798 w 516574"/>
                <a:gd name="connsiteY6" fmla="*/ 63836 h 344451"/>
                <a:gd name="connsiteX7" fmla="*/ 330839 w 516574"/>
                <a:gd name="connsiteY7" fmla="*/ 93579 h 344451"/>
                <a:gd name="connsiteX8" fmla="*/ 482936 w 516574"/>
                <a:gd name="connsiteY8" fmla="*/ 182739 h 344451"/>
                <a:gd name="connsiteX9" fmla="*/ 508231 w 516574"/>
                <a:gd name="connsiteY9" fmla="*/ 282190 h 344451"/>
                <a:gd name="connsiteX10" fmla="*/ 411236 w 516574"/>
                <a:gd name="connsiteY10" fmla="*/ 344397 h 34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16574" h="344451">
                  <a:moveTo>
                    <a:pt x="411236" y="344397"/>
                  </a:moveTo>
                  <a:cubicBezTo>
                    <a:pt x="301030" y="334837"/>
                    <a:pt x="201778" y="339816"/>
                    <a:pt x="102792" y="337559"/>
                  </a:cubicBezTo>
                  <a:cubicBezTo>
                    <a:pt x="50477" y="336364"/>
                    <a:pt x="19407" y="314854"/>
                    <a:pt x="4603" y="269643"/>
                  </a:cubicBezTo>
                  <a:cubicBezTo>
                    <a:pt x="-8343" y="230208"/>
                    <a:pt x="5864" y="192897"/>
                    <a:pt x="49216" y="163884"/>
                  </a:cubicBezTo>
                  <a:cubicBezTo>
                    <a:pt x="65083" y="153262"/>
                    <a:pt x="67606" y="142109"/>
                    <a:pt x="67871" y="125113"/>
                  </a:cubicBezTo>
                  <a:cubicBezTo>
                    <a:pt x="68801" y="62376"/>
                    <a:pt x="101929" y="18691"/>
                    <a:pt x="157630" y="4086"/>
                  </a:cubicBezTo>
                  <a:cubicBezTo>
                    <a:pt x="210409" y="-9789"/>
                    <a:pt x="262790" y="12053"/>
                    <a:pt x="292798" y="63836"/>
                  </a:cubicBezTo>
                  <a:cubicBezTo>
                    <a:pt x="302358" y="80367"/>
                    <a:pt x="314574" y="86408"/>
                    <a:pt x="330839" y="93579"/>
                  </a:cubicBezTo>
                  <a:cubicBezTo>
                    <a:pt x="384548" y="117346"/>
                    <a:pt x="427966" y="158441"/>
                    <a:pt x="482936" y="182739"/>
                  </a:cubicBezTo>
                  <a:cubicBezTo>
                    <a:pt x="517060" y="197810"/>
                    <a:pt x="524695" y="242158"/>
                    <a:pt x="508231" y="282190"/>
                  </a:cubicBezTo>
                  <a:cubicBezTo>
                    <a:pt x="491368" y="322953"/>
                    <a:pt x="452065" y="345724"/>
                    <a:pt x="411236" y="34439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70000"/>
              </a:schemeClr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53DB825F-17C0-4990-8D12-F9A1D7686AA7}"/>
                </a:ext>
              </a:extLst>
            </p:cNvPr>
            <p:cNvGrpSpPr/>
            <p:nvPr/>
          </p:nvGrpSpPr>
          <p:grpSpPr>
            <a:xfrm>
              <a:off x="8927220" y="2434993"/>
              <a:ext cx="1254261" cy="2651092"/>
              <a:chOff x="8927220" y="2434993"/>
              <a:chExt cx="1254261" cy="2651092"/>
            </a:xfrm>
          </p:grpSpPr>
          <p:sp>
            <p:nvSpPr>
              <p:cNvPr id="28" name="자유형: 도형 27">
                <a:extLst>
                  <a:ext uri="{FF2B5EF4-FFF2-40B4-BE49-F238E27FC236}">
                    <a16:creationId xmlns:a16="http://schemas.microsoft.com/office/drawing/2014/main" id="{F98B4EEA-412B-47F9-81BB-545720C51443}"/>
                  </a:ext>
                </a:extLst>
              </p:cNvPr>
              <p:cNvSpPr/>
              <p:nvPr/>
            </p:nvSpPr>
            <p:spPr>
              <a:xfrm>
                <a:off x="9008741" y="2918529"/>
                <a:ext cx="905231" cy="1036514"/>
              </a:xfrm>
              <a:custGeom>
                <a:avLst/>
                <a:gdLst>
                  <a:gd name="connsiteX0" fmla="*/ 739003 w 1133799"/>
                  <a:gd name="connsiteY0" fmla="*/ 0 h 1298230"/>
                  <a:gd name="connsiteX1" fmla="*/ 1105803 w 1133799"/>
                  <a:gd name="connsiteY1" fmla="*/ 132579 h 1298230"/>
                  <a:gd name="connsiteX2" fmla="*/ 1128575 w 1133799"/>
                  <a:gd name="connsiteY2" fmla="*/ 164313 h 1298230"/>
                  <a:gd name="connsiteX3" fmla="*/ 1132094 w 1133799"/>
                  <a:gd name="connsiteY3" fmla="*/ 408559 h 1298230"/>
                  <a:gd name="connsiteX4" fmla="*/ 1078385 w 1133799"/>
                  <a:gd name="connsiteY4" fmla="*/ 474151 h 1298230"/>
                  <a:gd name="connsiteX5" fmla="*/ 995465 w 1133799"/>
                  <a:gd name="connsiteY5" fmla="*/ 565768 h 1298230"/>
                  <a:gd name="connsiteX6" fmla="*/ 1094783 w 1133799"/>
                  <a:gd name="connsiteY6" fmla="*/ 1107371 h 1298230"/>
                  <a:gd name="connsiteX7" fmla="*/ 1087613 w 1133799"/>
                  <a:gd name="connsiteY7" fmla="*/ 1193080 h 1298230"/>
                  <a:gd name="connsiteX8" fmla="*/ 696780 w 1133799"/>
                  <a:gd name="connsiteY8" fmla="*/ 1289344 h 1298230"/>
                  <a:gd name="connsiteX9" fmla="*/ 617113 w 1133799"/>
                  <a:gd name="connsiteY9" fmla="*/ 1295983 h 1298230"/>
                  <a:gd name="connsiteX10" fmla="*/ 221234 w 1133799"/>
                  <a:gd name="connsiteY10" fmla="*/ 1265842 h 1298230"/>
                  <a:gd name="connsiteX11" fmla="*/ 200056 w 1133799"/>
                  <a:gd name="connsiteY11" fmla="*/ 1183188 h 1298230"/>
                  <a:gd name="connsiteX12" fmla="*/ 208819 w 1133799"/>
                  <a:gd name="connsiteY12" fmla="*/ 631029 h 1298230"/>
                  <a:gd name="connsiteX13" fmla="*/ 199259 w 1133799"/>
                  <a:gd name="connsiteY13" fmla="*/ 549702 h 1298230"/>
                  <a:gd name="connsiteX14" fmla="*/ 125899 w 1133799"/>
                  <a:gd name="connsiteY14" fmla="*/ 585220 h 1298230"/>
                  <a:gd name="connsiteX15" fmla="*/ 95559 w 1133799"/>
                  <a:gd name="connsiteY15" fmla="*/ 576723 h 1298230"/>
                  <a:gd name="connsiteX16" fmla="*/ 7063 w 1133799"/>
                  <a:gd name="connsiteY16" fmla="*/ 363813 h 1298230"/>
                  <a:gd name="connsiteX17" fmla="*/ 43178 w 1133799"/>
                  <a:gd name="connsiteY17" fmla="*/ 276112 h 1298230"/>
                  <a:gd name="connsiteX18" fmla="*/ 489314 w 1133799"/>
                  <a:gd name="connsiteY18" fmla="*/ 8697 h 1298230"/>
                  <a:gd name="connsiteX19" fmla="*/ 739003 w 1133799"/>
                  <a:gd name="connsiteY19" fmla="*/ 0 h 1298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133799" h="1298230">
                    <a:moveTo>
                      <a:pt x="739003" y="0"/>
                    </a:moveTo>
                    <a:cubicBezTo>
                      <a:pt x="861292" y="44215"/>
                      <a:pt x="983515" y="88563"/>
                      <a:pt x="1105803" y="132579"/>
                    </a:cubicBezTo>
                    <a:cubicBezTo>
                      <a:pt x="1121206" y="138089"/>
                      <a:pt x="1129637" y="147583"/>
                      <a:pt x="1128575" y="164313"/>
                    </a:cubicBezTo>
                    <a:cubicBezTo>
                      <a:pt x="1134815" y="267017"/>
                      <a:pt x="1134749" y="355912"/>
                      <a:pt x="1132094" y="408559"/>
                    </a:cubicBezTo>
                    <a:cubicBezTo>
                      <a:pt x="1135878" y="448127"/>
                      <a:pt x="1110583" y="465388"/>
                      <a:pt x="1078385" y="474151"/>
                    </a:cubicBezTo>
                    <a:cubicBezTo>
                      <a:pt x="999182" y="495529"/>
                      <a:pt x="995663" y="475413"/>
                      <a:pt x="995465" y="565768"/>
                    </a:cubicBezTo>
                    <a:cubicBezTo>
                      <a:pt x="995465" y="698547"/>
                      <a:pt x="1041937" y="957464"/>
                      <a:pt x="1094783" y="1107371"/>
                    </a:cubicBezTo>
                    <a:cubicBezTo>
                      <a:pt x="1114965" y="1143354"/>
                      <a:pt x="1114965" y="1176549"/>
                      <a:pt x="1087613" y="1193080"/>
                    </a:cubicBezTo>
                    <a:cubicBezTo>
                      <a:pt x="955697" y="1241344"/>
                      <a:pt x="835068" y="1264780"/>
                      <a:pt x="696780" y="1289344"/>
                    </a:cubicBezTo>
                    <a:cubicBezTo>
                      <a:pt x="678257" y="1289941"/>
                      <a:pt x="635370" y="1292398"/>
                      <a:pt x="617113" y="1295983"/>
                    </a:cubicBezTo>
                    <a:cubicBezTo>
                      <a:pt x="480019" y="1300895"/>
                      <a:pt x="354344" y="1300497"/>
                      <a:pt x="221234" y="1265842"/>
                    </a:cubicBezTo>
                    <a:cubicBezTo>
                      <a:pt x="194745" y="1243270"/>
                      <a:pt x="199259" y="1212797"/>
                      <a:pt x="200056" y="1183188"/>
                    </a:cubicBezTo>
                    <a:cubicBezTo>
                      <a:pt x="218711" y="1023787"/>
                      <a:pt x="205434" y="691841"/>
                      <a:pt x="208819" y="631029"/>
                    </a:cubicBezTo>
                    <a:cubicBezTo>
                      <a:pt x="212072" y="578980"/>
                      <a:pt x="225483" y="562980"/>
                      <a:pt x="199259" y="549702"/>
                    </a:cubicBezTo>
                    <a:cubicBezTo>
                      <a:pt x="180405" y="540209"/>
                      <a:pt x="152721" y="575594"/>
                      <a:pt x="125899" y="585220"/>
                    </a:cubicBezTo>
                    <a:cubicBezTo>
                      <a:pt x="114348" y="587478"/>
                      <a:pt x="104057" y="585154"/>
                      <a:pt x="95559" y="576723"/>
                    </a:cubicBezTo>
                    <a:cubicBezTo>
                      <a:pt x="58249" y="509006"/>
                      <a:pt x="39660" y="433521"/>
                      <a:pt x="7063" y="363813"/>
                    </a:cubicBezTo>
                    <a:cubicBezTo>
                      <a:pt x="-7410" y="310037"/>
                      <a:pt x="-1634" y="296029"/>
                      <a:pt x="43178" y="276112"/>
                    </a:cubicBezTo>
                    <a:cubicBezTo>
                      <a:pt x="167392" y="145990"/>
                      <a:pt x="323141" y="68646"/>
                      <a:pt x="489314" y="8697"/>
                    </a:cubicBezTo>
                    <a:cubicBezTo>
                      <a:pt x="583852" y="61211"/>
                      <a:pt x="643602" y="61211"/>
                      <a:pt x="739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1" name="자유형: 도형 30">
                <a:extLst>
                  <a:ext uri="{FF2B5EF4-FFF2-40B4-BE49-F238E27FC236}">
                    <a16:creationId xmlns:a16="http://schemas.microsoft.com/office/drawing/2014/main" id="{665E8F3A-1ED3-4831-80F2-2BCFE5508DE2}"/>
                  </a:ext>
                </a:extLst>
              </p:cNvPr>
              <p:cNvSpPr/>
              <p:nvPr/>
            </p:nvSpPr>
            <p:spPr>
              <a:xfrm>
                <a:off x="9315078" y="2462683"/>
                <a:ext cx="380268" cy="443429"/>
              </a:xfrm>
              <a:custGeom>
                <a:avLst/>
                <a:gdLst>
                  <a:gd name="connsiteX0" fmla="*/ 123352 w 476284"/>
                  <a:gd name="connsiteY0" fmla="*/ 511527 h 555393"/>
                  <a:gd name="connsiteX1" fmla="*/ 64664 w 476284"/>
                  <a:gd name="connsiteY1" fmla="*/ 428806 h 555393"/>
                  <a:gd name="connsiteX2" fmla="*/ 25826 w 476284"/>
                  <a:gd name="connsiteY2" fmla="*/ 328891 h 555393"/>
                  <a:gd name="connsiteX3" fmla="*/ 1 w 476284"/>
                  <a:gd name="connsiteY3" fmla="*/ 189938 h 555393"/>
                  <a:gd name="connsiteX4" fmla="*/ 55701 w 476284"/>
                  <a:gd name="connsiteY4" fmla="*/ 101176 h 555393"/>
                  <a:gd name="connsiteX5" fmla="*/ 127070 w 476284"/>
                  <a:gd name="connsiteY5" fmla="*/ 54438 h 555393"/>
                  <a:gd name="connsiteX6" fmla="*/ 369788 w 476284"/>
                  <a:gd name="connsiteY6" fmla="*/ 31467 h 555393"/>
                  <a:gd name="connsiteX7" fmla="*/ 473422 w 476284"/>
                  <a:gd name="connsiteY7" fmla="*/ 254734 h 555393"/>
                  <a:gd name="connsiteX8" fmla="*/ 462202 w 476284"/>
                  <a:gd name="connsiteY8" fmla="*/ 318136 h 555393"/>
                  <a:gd name="connsiteX9" fmla="*/ 423099 w 476284"/>
                  <a:gd name="connsiteY9" fmla="*/ 424093 h 555393"/>
                  <a:gd name="connsiteX10" fmla="*/ 341374 w 476284"/>
                  <a:gd name="connsiteY10" fmla="*/ 525934 h 555393"/>
                  <a:gd name="connsiteX11" fmla="*/ 123352 w 476284"/>
                  <a:gd name="connsiteY11" fmla="*/ 511527 h 555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76284" h="555393">
                    <a:moveTo>
                      <a:pt x="123352" y="511527"/>
                    </a:moveTo>
                    <a:cubicBezTo>
                      <a:pt x="103767" y="483976"/>
                      <a:pt x="84249" y="456358"/>
                      <a:pt x="64664" y="428806"/>
                    </a:cubicBezTo>
                    <a:cubicBezTo>
                      <a:pt x="37644" y="400989"/>
                      <a:pt x="21179" y="369056"/>
                      <a:pt x="25826" y="328891"/>
                    </a:cubicBezTo>
                    <a:cubicBezTo>
                      <a:pt x="13146" y="283348"/>
                      <a:pt x="-132" y="238070"/>
                      <a:pt x="1" y="189938"/>
                    </a:cubicBezTo>
                    <a:cubicBezTo>
                      <a:pt x="67" y="147980"/>
                      <a:pt x="17727" y="117176"/>
                      <a:pt x="55701" y="101176"/>
                    </a:cubicBezTo>
                    <a:cubicBezTo>
                      <a:pt x="82788" y="89757"/>
                      <a:pt x="104697" y="72429"/>
                      <a:pt x="127070" y="54438"/>
                    </a:cubicBezTo>
                    <a:cubicBezTo>
                      <a:pt x="206870" y="-9760"/>
                      <a:pt x="286669" y="-16864"/>
                      <a:pt x="369788" y="31467"/>
                    </a:cubicBezTo>
                    <a:cubicBezTo>
                      <a:pt x="449987" y="78073"/>
                      <a:pt x="487364" y="158271"/>
                      <a:pt x="473422" y="254734"/>
                    </a:cubicBezTo>
                    <a:cubicBezTo>
                      <a:pt x="470368" y="275979"/>
                      <a:pt x="465986" y="297024"/>
                      <a:pt x="462202" y="318136"/>
                    </a:cubicBezTo>
                    <a:cubicBezTo>
                      <a:pt x="469505" y="360957"/>
                      <a:pt x="456559" y="396342"/>
                      <a:pt x="423099" y="424093"/>
                    </a:cubicBezTo>
                    <a:cubicBezTo>
                      <a:pt x="399066" y="460607"/>
                      <a:pt x="376096" y="498050"/>
                      <a:pt x="341374" y="525934"/>
                    </a:cubicBezTo>
                    <a:cubicBezTo>
                      <a:pt x="259915" y="572406"/>
                      <a:pt x="157542" y="561120"/>
                      <a:pt x="123352" y="51152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2" name="자유형: 도형 31">
                <a:extLst>
                  <a:ext uri="{FF2B5EF4-FFF2-40B4-BE49-F238E27FC236}">
                    <a16:creationId xmlns:a16="http://schemas.microsoft.com/office/drawing/2014/main" id="{05B81869-7299-4620-8D0A-9A6EDCE49A95}"/>
                  </a:ext>
                </a:extLst>
              </p:cNvPr>
              <p:cNvSpPr/>
              <p:nvPr/>
            </p:nvSpPr>
            <p:spPr>
              <a:xfrm>
                <a:off x="9903917" y="2434993"/>
                <a:ext cx="277564" cy="816589"/>
              </a:xfrm>
              <a:custGeom>
                <a:avLst/>
                <a:gdLst>
                  <a:gd name="connsiteX0" fmla="*/ 310967 w 347648"/>
                  <a:gd name="connsiteY0" fmla="*/ 510691 h 1022775"/>
                  <a:gd name="connsiteX1" fmla="*/ 236146 w 347648"/>
                  <a:gd name="connsiteY1" fmla="*/ 854786 h 1022775"/>
                  <a:gd name="connsiteX2" fmla="*/ 189209 w 347648"/>
                  <a:gd name="connsiteY2" fmla="*/ 922901 h 1022775"/>
                  <a:gd name="connsiteX3" fmla="*/ 48796 w 347648"/>
                  <a:gd name="connsiteY3" fmla="*/ 1012194 h 1022775"/>
                  <a:gd name="connsiteX4" fmla="*/ 0 w 347648"/>
                  <a:gd name="connsiteY4" fmla="*/ 1018833 h 1022775"/>
                  <a:gd name="connsiteX5" fmla="*/ 7502 w 347648"/>
                  <a:gd name="connsiteY5" fmla="*/ 770007 h 1022775"/>
                  <a:gd name="connsiteX6" fmla="*/ 169956 w 347648"/>
                  <a:gd name="connsiteY6" fmla="*/ 597926 h 1022775"/>
                  <a:gd name="connsiteX7" fmla="*/ 229441 w 347648"/>
                  <a:gd name="connsiteY7" fmla="*/ 325199 h 1022775"/>
                  <a:gd name="connsiteX8" fmla="*/ 211981 w 347648"/>
                  <a:gd name="connsiteY8" fmla="*/ 224421 h 1022775"/>
                  <a:gd name="connsiteX9" fmla="*/ 222005 w 347648"/>
                  <a:gd name="connsiteY9" fmla="*/ 113617 h 1022775"/>
                  <a:gd name="connsiteX10" fmla="*/ 260046 w 347648"/>
                  <a:gd name="connsiteY10" fmla="*/ 31826 h 1022775"/>
                  <a:gd name="connsiteX11" fmla="*/ 291979 w 347648"/>
                  <a:gd name="connsiteY11" fmla="*/ 2747 h 1022775"/>
                  <a:gd name="connsiteX12" fmla="*/ 344161 w 347648"/>
                  <a:gd name="connsiteY12" fmla="*/ 50083 h 1022775"/>
                  <a:gd name="connsiteX13" fmla="*/ 332742 w 347648"/>
                  <a:gd name="connsiteY13" fmla="*/ 228537 h 1022775"/>
                  <a:gd name="connsiteX14" fmla="*/ 310967 w 347648"/>
                  <a:gd name="connsiteY14" fmla="*/ 510691 h 102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47648" h="1022775">
                    <a:moveTo>
                      <a:pt x="310967" y="510691"/>
                    </a:moveTo>
                    <a:cubicBezTo>
                      <a:pt x="303133" y="629129"/>
                      <a:pt x="282087" y="744646"/>
                      <a:pt x="236146" y="854786"/>
                    </a:cubicBezTo>
                    <a:cubicBezTo>
                      <a:pt x="227316" y="882204"/>
                      <a:pt x="205673" y="900727"/>
                      <a:pt x="189209" y="922901"/>
                    </a:cubicBezTo>
                    <a:cubicBezTo>
                      <a:pt x="147583" y="960809"/>
                      <a:pt x="101708" y="992012"/>
                      <a:pt x="48796" y="1012194"/>
                    </a:cubicBezTo>
                    <a:cubicBezTo>
                      <a:pt x="33062" y="1018169"/>
                      <a:pt x="17859" y="1028460"/>
                      <a:pt x="0" y="1018833"/>
                    </a:cubicBezTo>
                    <a:cubicBezTo>
                      <a:pt x="2523" y="935913"/>
                      <a:pt x="4979" y="852927"/>
                      <a:pt x="7502" y="770007"/>
                    </a:cubicBezTo>
                    <a:cubicBezTo>
                      <a:pt x="100049" y="748961"/>
                      <a:pt x="143400" y="681643"/>
                      <a:pt x="169956" y="597926"/>
                    </a:cubicBezTo>
                    <a:cubicBezTo>
                      <a:pt x="198171" y="508832"/>
                      <a:pt x="212977" y="416816"/>
                      <a:pt x="229441" y="325199"/>
                    </a:cubicBezTo>
                    <a:cubicBezTo>
                      <a:pt x="235682" y="290345"/>
                      <a:pt x="221740" y="256819"/>
                      <a:pt x="211981" y="224421"/>
                    </a:cubicBezTo>
                    <a:cubicBezTo>
                      <a:pt x="200097" y="184853"/>
                      <a:pt x="201093" y="149799"/>
                      <a:pt x="222005" y="113617"/>
                    </a:cubicBezTo>
                    <a:cubicBezTo>
                      <a:pt x="236943" y="87659"/>
                      <a:pt x="245839" y="58249"/>
                      <a:pt x="260046" y="31826"/>
                    </a:cubicBezTo>
                    <a:cubicBezTo>
                      <a:pt x="266752" y="19344"/>
                      <a:pt x="265025" y="-8871"/>
                      <a:pt x="291979" y="2747"/>
                    </a:cubicBezTo>
                    <a:cubicBezTo>
                      <a:pt x="313689" y="12108"/>
                      <a:pt x="339979" y="13569"/>
                      <a:pt x="344161" y="50083"/>
                    </a:cubicBezTo>
                    <a:cubicBezTo>
                      <a:pt x="351132" y="110962"/>
                      <a:pt x="347813" y="170313"/>
                      <a:pt x="332742" y="228537"/>
                    </a:cubicBezTo>
                    <a:cubicBezTo>
                      <a:pt x="308577" y="321482"/>
                      <a:pt x="321656" y="416883"/>
                      <a:pt x="310967" y="510691"/>
                    </a:cubicBezTo>
                    <a:close/>
                  </a:path>
                </a:pathLst>
              </a:custGeom>
              <a:solidFill>
                <a:srgbClr val="FEB69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CBF7FDBE-7D18-48D1-AD37-9D02452FE92E}"/>
                  </a:ext>
                </a:extLst>
              </p:cNvPr>
              <p:cNvSpPr/>
              <p:nvPr/>
            </p:nvSpPr>
            <p:spPr>
              <a:xfrm>
                <a:off x="9399411" y="2871089"/>
                <a:ext cx="199353" cy="87833"/>
              </a:xfrm>
              <a:custGeom>
                <a:avLst/>
                <a:gdLst>
                  <a:gd name="connsiteX0" fmla="*/ 17726 w 249689"/>
                  <a:gd name="connsiteY0" fmla="*/ 0 h 110011"/>
                  <a:gd name="connsiteX1" fmla="*/ 235748 w 249689"/>
                  <a:gd name="connsiteY1" fmla="*/ 14340 h 110011"/>
                  <a:gd name="connsiteX2" fmla="*/ 249690 w 249689"/>
                  <a:gd name="connsiteY2" fmla="*/ 59352 h 110011"/>
                  <a:gd name="connsiteX3" fmla="*/ 0 w 249689"/>
                  <a:gd name="connsiteY3" fmla="*/ 68115 h 110011"/>
                  <a:gd name="connsiteX4" fmla="*/ 17726 w 249689"/>
                  <a:gd name="connsiteY4" fmla="*/ 0 h 1100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9689" h="110011">
                    <a:moveTo>
                      <a:pt x="17726" y="0"/>
                    </a:moveTo>
                    <a:cubicBezTo>
                      <a:pt x="87567" y="48132"/>
                      <a:pt x="159931" y="57427"/>
                      <a:pt x="235748" y="14340"/>
                    </a:cubicBezTo>
                    <a:cubicBezTo>
                      <a:pt x="240395" y="29344"/>
                      <a:pt x="245042" y="44348"/>
                      <a:pt x="249690" y="59352"/>
                    </a:cubicBezTo>
                    <a:cubicBezTo>
                      <a:pt x="168496" y="120032"/>
                      <a:pt x="85509" y="130123"/>
                      <a:pt x="0" y="68115"/>
                    </a:cubicBezTo>
                    <a:cubicBezTo>
                      <a:pt x="5909" y="45410"/>
                      <a:pt x="11817" y="22705"/>
                      <a:pt x="17726" y="0"/>
                    </a:cubicBezTo>
                    <a:close/>
                  </a:path>
                </a:pathLst>
              </a:custGeom>
              <a:solidFill>
                <a:srgbClr val="FBBFA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8" name="자유형: 도형 37">
                <a:extLst>
                  <a:ext uri="{FF2B5EF4-FFF2-40B4-BE49-F238E27FC236}">
                    <a16:creationId xmlns:a16="http://schemas.microsoft.com/office/drawing/2014/main" id="{F376F112-EBE0-4253-A939-CAD006B4EE7A}"/>
                  </a:ext>
                </a:extLst>
              </p:cNvPr>
              <p:cNvSpPr/>
              <p:nvPr/>
            </p:nvSpPr>
            <p:spPr>
              <a:xfrm>
                <a:off x="9652936" y="2716631"/>
                <a:ext cx="56916" cy="86035"/>
              </a:xfrm>
              <a:custGeom>
                <a:avLst/>
                <a:gdLst>
                  <a:gd name="connsiteX0" fmla="*/ 0 w 71287"/>
                  <a:gd name="connsiteY0" fmla="*/ 105957 h 107758"/>
                  <a:gd name="connsiteX1" fmla="*/ 39037 w 71287"/>
                  <a:gd name="connsiteY1" fmla="*/ 0 h 107758"/>
                  <a:gd name="connsiteX2" fmla="*/ 67252 w 71287"/>
                  <a:gd name="connsiteY2" fmla="*/ 70572 h 107758"/>
                  <a:gd name="connsiteX3" fmla="*/ 0 w 71287"/>
                  <a:gd name="connsiteY3" fmla="*/ 105957 h 107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287" h="107758">
                    <a:moveTo>
                      <a:pt x="0" y="105957"/>
                    </a:moveTo>
                    <a:cubicBezTo>
                      <a:pt x="13012" y="70638"/>
                      <a:pt x="26025" y="35319"/>
                      <a:pt x="39037" y="0"/>
                    </a:cubicBezTo>
                    <a:cubicBezTo>
                      <a:pt x="69974" y="14871"/>
                      <a:pt x="76879" y="40962"/>
                      <a:pt x="67252" y="70572"/>
                    </a:cubicBezTo>
                    <a:cubicBezTo>
                      <a:pt x="56895" y="102372"/>
                      <a:pt x="31933" y="112264"/>
                      <a:pt x="0" y="105957"/>
                    </a:cubicBezTo>
                    <a:close/>
                  </a:path>
                </a:pathLst>
              </a:custGeom>
              <a:solidFill>
                <a:srgbClr val="F9BFA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39" name="자유형: 도형 38">
                <a:extLst>
                  <a:ext uri="{FF2B5EF4-FFF2-40B4-BE49-F238E27FC236}">
                    <a16:creationId xmlns:a16="http://schemas.microsoft.com/office/drawing/2014/main" id="{7680F212-9FC4-4BA4-95D5-1C053AAA5B09}"/>
                  </a:ext>
                </a:extLst>
              </p:cNvPr>
              <p:cNvSpPr/>
              <p:nvPr/>
            </p:nvSpPr>
            <p:spPr>
              <a:xfrm>
                <a:off x="9322628" y="2725271"/>
                <a:ext cx="44131" cy="79773"/>
              </a:xfrm>
              <a:custGeom>
                <a:avLst/>
                <a:gdLst>
                  <a:gd name="connsiteX0" fmla="*/ 16436 w 55274"/>
                  <a:gd name="connsiteY0" fmla="*/ 0 h 99915"/>
                  <a:gd name="connsiteX1" fmla="*/ 55274 w 55274"/>
                  <a:gd name="connsiteY1" fmla="*/ 99916 h 99915"/>
                  <a:gd name="connsiteX2" fmla="*/ 16436 w 55274"/>
                  <a:gd name="connsiteY2" fmla="*/ 0 h 999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5274" h="99915">
                    <a:moveTo>
                      <a:pt x="16436" y="0"/>
                    </a:moveTo>
                    <a:cubicBezTo>
                      <a:pt x="29382" y="33327"/>
                      <a:pt x="42328" y="66655"/>
                      <a:pt x="55274" y="99916"/>
                    </a:cubicBezTo>
                    <a:cubicBezTo>
                      <a:pt x="-1024" y="84115"/>
                      <a:pt x="-14966" y="48265"/>
                      <a:pt x="16436" y="0"/>
                    </a:cubicBezTo>
                    <a:close/>
                  </a:path>
                </a:pathLst>
              </a:custGeom>
              <a:solidFill>
                <a:srgbClr val="F4BDAD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0" name="자유형: 도형 39">
                <a:extLst>
                  <a:ext uri="{FF2B5EF4-FFF2-40B4-BE49-F238E27FC236}">
                    <a16:creationId xmlns:a16="http://schemas.microsoft.com/office/drawing/2014/main" id="{FE68E82B-C2D4-43FB-8D0E-955A878532D1}"/>
                  </a:ext>
                </a:extLst>
              </p:cNvPr>
              <p:cNvSpPr/>
              <p:nvPr/>
            </p:nvSpPr>
            <p:spPr>
              <a:xfrm>
                <a:off x="9171855" y="3924254"/>
                <a:ext cx="351448" cy="1161831"/>
              </a:xfrm>
              <a:custGeom>
                <a:avLst/>
                <a:gdLst>
                  <a:gd name="connsiteX0" fmla="*/ 19921 w 440187"/>
                  <a:gd name="connsiteY0" fmla="*/ 0 h 1455190"/>
                  <a:gd name="connsiteX1" fmla="*/ 223338 w 440187"/>
                  <a:gd name="connsiteY1" fmla="*/ 26224 h 1455190"/>
                  <a:gd name="connsiteX2" fmla="*/ 432862 w 440187"/>
                  <a:gd name="connsiteY2" fmla="*/ 34058 h 1455190"/>
                  <a:gd name="connsiteX3" fmla="*/ 409626 w 440187"/>
                  <a:gd name="connsiteY3" fmla="*/ 554615 h 1455190"/>
                  <a:gd name="connsiteX4" fmla="*/ 376829 w 440187"/>
                  <a:gd name="connsiteY4" fmla="*/ 990393 h 1455190"/>
                  <a:gd name="connsiteX5" fmla="*/ 383667 w 440187"/>
                  <a:gd name="connsiteY5" fmla="*/ 1395434 h 1455190"/>
                  <a:gd name="connsiteX6" fmla="*/ 348880 w 440187"/>
                  <a:gd name="connsiteY6" fmla="*/ 1452130 h 1455190"/>
                  <a:gd name="connsiteX7" fmla="*/ 20983 w 440187"/>
                  <a:gd name="connsiteY7" fmla="*/ 1449076 h 1455190"/>
                  <a:gd name="connsiteX8" fmla="*/ 10361 w 440187"/>
                  <a:gd name="connsiteY8" fmla="*/ 1155902 h 1455190"/>
                  <a:gd name="connsiteX9" fmla="*/ 13282 w 440187"/>
                  <a:gd name="connsiteY9" fmla="*/ 784454 h 1455190"/>
                  <a:gd name="connsiteX10" fmla="*/ 19921 w 440187"/>
                  <a:gd name="connsiteY10" fmla="*/ 0 h 1455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0187" h="1455190">
                    <a:moveTo>
                      <a:pt x="19921" y="0"/>
                    </a:moveTo>
                    <a:cubicBezTo>
                      <a:pt x="87705" y="8763"/>
                      <a:pt x="155488" y="18058"/>
                      <a:pt x="223338" y="26224"/>
                    </a:cubicBezTo>
                    <a:cubicBezTo>
                      <a:pt x="292913" y="34589"/>
                      <a:pt x="362888" y="33925"/>
                      <a:pt x="432862" y="34058"/>
                    </a:cubicBezTo>
                    <a:cubicBezTo>
                      <a:pt x="457293" y="34124"/>
                      <a:pt x="413078" y="508674"/>
                      <a:pt x="409626" y="554615"/>
                    </a:cubicBezTo>
                    <a:cubicBezTo>
                      <a:pt x="398672" y="699874"/>
                      <a:pt x="387784" y="845134"/>
                      <a:pt x="376829" y="990393"/>
                    </a:cubicBezTo>
                    <a:cubicBezTo>
                      <a:pt x="366938" y="1122242"/>
                      <a:pt x="340515" y="1267170"/>
                      <a:pt x="383667" y="1395434"/>
                    </a:cubicBezTo>
                    <a:cubicBezTo>
                      <a:pt x="386323" y="1423251"/>
                      <a:pt x="383269" y="1451599"/>
                      <a:pt x="348880" y="1452130"/>
                    </a:cubicBezTo>
                    <a:cubicBezTo>
                      <a:pt x="239603" y="1453723"/>
                      <a:pt x="130194" y="1459566"/>
                      <a:pt x="20983" y="1449076"/>
                    </a:cubicBezTo>
                    <a:cubicBezTo>
                      <a:pt x="-18518" y="1445292"/>
                      <a:pt x="9764" y="1190955"/>
                      <a:pt x="10361" y="1155902"/>
                    </a:cubicBezTo>
                    <a:cubicBezTo>
                      <a:pt x="12287" y="1032086"/>
                      <a:pt x="13282" y="908270"/>
                      <a:pt x="13282" y="784454"/>
                    </a:cubicBezTo>
                    <a:cubicBezTo>
                      <a:pt x="13282" y="713152"/>
                      <a:pt x="-7697" y="0"/>
                      <a:pt x="1992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A915FC07-FA92-4B87-893B-ED3C16470A48}"/>
                  </a:ext>
                </a:extLst>
              </p:cNvPr>
              <p:cNvSpPr/>
              <p:nvPr/>
            </p:nvSpPr>
            <p:spPr>
              <a:xfrm>
                <a:off x="9548833" y="3866685"/>
                <a:ext cx="349102" cy="860851"/>
              </a:xfrm>
              <a:custGeom>
                <a:avLst/>
                <a:gdLst>
                  <a:gd name="connsiteX0" fmla="*/ 0 w 437249"/>
                  <a:gd name="connsiteY0" fmla="*/ 102577 h 1078213"/>
                  <a:gd name="connsiteX1" fmla="*/ 405173 w 437249"/>
                  <a:gd name="connsiteY1" fmla="*/ 6 h 1078213"/>
                  <a:gd name="connsiteX2" fmla="*/ 436841 w 437249"/>
                  <a:gd name="connsiteY2" fmla="*/ 477676 h 1078213"/>
                  <a:gd name="connsiteX3" fmla="*/ 422965 w 437249"/>
                  <a:gd name="connsiteY3" fmla="*/ 747283 h 1078213"/>
                  <a:gd name="connsiteX4" fmla="*/ 425488 w 437249"/>
                  <a:gd name="connsiteY4" fmla="*/ 993852 h 1078213"/>
                  <a:gd name="connsiteX5" fmla="*/ 430534 w 437249"/>
                  <a:gd name="connsiteY5" fmla="*/ 1031959 h 1078213"/>
                  <a:gd name="connsiteX6" fmla="*/ 381870 w 437249"/>
                  <a:gd name="connsiteY6" fmla="*/ 1077569 h 1078213"/>
                  <a:gd name="connsiteX7" fmla="*/ 124281 w 437249"/>
                  <a:gd name="connsiteY7" fmla="*/ 1076839 h 1078213"/>
                  <a:gd name="connsiteX8" fmla="*/ 51452 w 437249"/>
                  <a:gd name="connsiteY8" fmla="*/ 1032557 h 1078213"/>
                  <a:gd name="connsiteX9" fmla="*/ 65261 w 437249"/>
                  <a:gd name="connsiteY9" fmla="*/ 858683 h 1078213"/>
                  <a:gd name="connsiteX10" fmla="*/ 65327 w 437249"/>
                  <a:gd name="connsiteY10" fmla="*/ 650819 h 1078213"/>
                  <a:gd name="connsiteX11" fmla="*/ 27552 w 437249"/>
                  <a:gd name="connsiteY11" fmla="*/ 221348 h 1078213"/>
                  <a:gd name="connsiteX12" fmla="*/ 0 w 437249"/>
                  <a:gd name="connsiteY12" fmla="*/ 102577 h 107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37249" h="1078213">
                    <a:moveTo>
                      <a:pt x="0" y="102577"/>
                    </a:moveTo>
                    <a:cubicBezTo>
                      <a:pt x="132314" y="77283"/>
                      <a:pt x="399862" y="-791"/>
                      <a:pt x="405173" y="6"/>
                    </a:cubicBezTo>
                    <a:cubicBezTo>
                      <a:pt x="411878" y="35392"/>
                      <a:pt x="441023" y="340848"/>
                      <a:pt x="436841" y="477676"/>
                    </a:cubicBezTo>
                    <a:cubicBezTo>
                      <a:pt x="434119" y="567634"/>
                      <a:pt x="429472" y="657524"/>
                      <a:pt x="422965" y="747283"/>
                    </a:cubicBezTo>
                    <a:cubicBezTo>
                      <a:pt x="417389" y="824028"/>
                      <a:pt x="389837" y="921554"/>
                      <a:pt x="425488" y="993852"/>
                    </a:cubicBezTo>
                    <a:cubicBezTo>
                      <a:pt x="431198" y="1005470"/>
                      <a:pt x="430202" y="1019013"/>
                      <a:pt x="430534" y="1031959"/>
                    </a:cubicBezTo>
                    <a:cubicBezTo>
                      <a:pt x="431862" y="1065884"/>
                      <a:pt x="411878" y="1077436"/>
                      <a:pt x="381870" y="1077569"/>
                    </a:cubicBezTo>
                    <a:cubicBezTo>
                      <a:pt x="296029" y="1077834"/>
                      <a:pt x="210122" y="1079228"/>
                      <a:pt x="124281" y="1076839"/>
                    </a:cubicBezTo>
                    <a:cubicBezTo>
                      <a:pt x="93742" y="1075975"/>
                      <a:pt x="58754" y="1075179"/>
                      <a:pt x="51452" y="1032557"/>
                    </a:cubicBezTo>
                    <a:cubicBezTo>
                      <a:pt x="41692" y="975263"/>
                      <a:pt x="61941" y="915845"/>
                      <a:pt x="65261" y="858683"/>
                    </a:cubicBezTo>
                    <a:cubicBezTo>
                      <a:pt x="69310" y="789771"/>
                      <a:pt x="67186" y="719731"/>
                      <a:pt x="65327" y="650819"/>
                    </a:cubicBezTo>
                    <a:cubicBezTo>
                      <a:pt x="61410" y="506290"/>
                      <a:pt x="45742" y="364350"/>
                      <a:pt x="27552" y="221348"/>
                    </a:cubicBezTo>
                    <a:cubicBezTo>
                      <a:pt x="22440" y="180784"/>
                      <a:pt x="13610" y="154959"/>
                      <a:pt x="0" y="102577"/>
                    </a:cubicBezTo>
                    <a:close/>
                  </a:path>
                </a:pathLst>
              </a:custGeom>
              <a:solidFill>
                <a:srgbClr val="000000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2" name="자유형: 도형 41">
                <a:extLst>
                  <a:ext uri="{FF2B5EF4-FFF2-40B4-BE49-F238E27FC236}">
                    <a16:creationId xmlns:a16="http://schemas.microsoft.com/office/drawing/2014/main" id="{526DC125-1803-42D7-9A80-F4F6D610B283}"/>
                  </a:ext>
                </a:extLst>
              </p:cNvPr>
              <p:cNvSpPr/>
              <p:nvPr/>
            </p:nvSpPr>
            <p:spPr>
              <a:xfrm>
                <a:off x="8927220" y="3206455"/>
                <a:ext cx="256671" cy="656830"/>
              </a:xfrm>
              <a:custGeom>
                <a:avLst/>
                <a:gdLst>
                  <a:gd name="connsiteX0" fmla="*/ 145482 w 321480"/>
                  <a:gd name="connsiteY0" fmla="*/ 648622 h 822677"/>
                  <a:gd name="connsiteX1" fmla="*/ 41583 w 321480"/>
                  <a:gd name="connsiteY1" fmla="*/ 440957 h 822677"/>
                  <a:gd name="connsiteX2" fmla="*/ 120918 w 321480"/>
                  <a:gd name="connsiteY2" fmla="*/ 0 h 822677"/>
                  <a:gd name="connsiteX3" fmla="*/ 202046 w 321480"/>
                  <a:gd name="connsiteY3" fmla="*/ 210653 h 822677"/>
                  <a:gd name="connsiteX4" fmla="*/ 181399 w 321480"/>
                  <a:gd name="connsiteY4" fmla="*/ 244976 h 822677"/>
                  <a:gd name="connsiteX5" fmla="*/ 181133 w 321480"/>
                  <a:gd name="connsiteY5" fmla="*/ 428675 h 822677"/>
                  <a:gd name="connsiteX6" fmla="*/ 246128 w 321480"/>
                  <a:gd name="connsiteY6" fmla="*/ 632822 h 822677"/>
                  <a:gd name="connsiteX7" fmla="*/ 292269 w 321480"/>
                  <a:gd name="connsiteY7" fmla="*/ 680622 h 822677"/>
                  <a:gd name="connsiteX8" fmla="*/ 321480 w 321480"/>
                  <a:gd name="connsiteY8" fmla="*/ 703991 h 822677"/>
                  <a:gd name="connsiteX9" fmla="*/ 315239 w 321480"/>
                  <a:gd name="connsiteY9" fmla="*/ 821964 h 822677"/>
                  <a:gd name="connsiteX10" fmla="*/ 198660 w 321480"/>
                  <a:gd name="connsiteY10" fmla="*/ 747808 h 822677"/>
                  <a:gd name="connsiteX11" fmla="*/ 145482 w 321480"/>
                  <a:gd name="connsiteY11" fmla="*/ 648622 h 82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21480" h="822677">
                    <a:moveTo>
                      <a:pt x="145482" y="648622"/>
                    </a:moveTo>
                    <a:cubicBezTo>
                      <a:pt x="111292" y="579179"/>
                      <a:pt x="72653" y="512126"/>
                      <a:pt x="41583" y="440957"/>
                    </a:cubicBezTo>
                    <a:cubicBezTo>
                      <a:pt x="-30648" y="275581"/>
                      <a:pt x="-11594" y="127866"/>
                      <a:pt x="120918" y="0"/>
                    </a:cubicBezTo>
                    <a:cubicBezTo>
                      <a:pt x="148005" y="70240"/>
                      <a:pt x="175026" y="140479"/>
                      <a:pt x="202046" y="210653"/>
                    </a:cubicBezTo>
                    <a:cubicBezTo>
                      <a:pt x="188038" y="225059"/>
                      <a:pt x="187241" y="229043"/>
                      <a:pt x="181399" y="244976"/>
                    </a:cubicBezTo>
                    <a:cubicBezTo>
                      <a:pt x="159291" y="300013"/>
                      <a:pt x="169714" y="371248"/>
                      <a:pt x="181133" y="428675"/>
                    </a:cubicBezTo>
                    <a:cubicBezTo>
                      <a:pt x="195208" y="499180"/>
                      <a:pt x="219573" y="566300"/>
                      <a:pt x="246128" y="632822"/>
                    </a:cubicBezTo>
                    <a:cubicBezTo>
                      <a:pt x="255091" y="655261"/>
                      <a:pt x="269365" y="671792"/>
                      <a:pt x="292269" y="680622"/>
                    </a:cubicBezTo>
                    <a:cubicBezTo>
                      <a:pt x="304285" y="685269"/>
                      <a:pt x="316235" y="690646"/>
                      <a:pt x="321480" y="703991"/>
                    </a:cubicBezTo>
                    <a:cubicBezTo>
                      <a:pt x="319422" y="743293"/>
                      <a:pt x="317297" y="782662"/>
                      <a:pt x="315239" y="821964"/>
                    </a:cubicBezTo>
                    <a:cubicBezTo>
                      <a:pt x="282908" y="830528"/>
                      <a:pt x="216253" y="759426"/>
                      <a:pt x="198660" y="747808"/>
                    </a:cubicBezTo>
                    <a:cubicBezTo>
                      <a:pt x="172038" y="719526"/>
                      <a:pt x="155706" y="685734"/>
                      <a:pt x="145482" y="648622"/>
                    </a:cubicBezTo>
                    <a:close/>
                  </a:path>
                </a:pathLst>
              </a:custGeom>
              <a:solidFill>
                <a:srgbClr val="FEB69F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771929F-301B-4EED-8E08-EF757CF33C1F}"/>
                </a:ext>
              </a:extLst>
            </p:cNvPr>
            <p:cNvSpPr/>
            <p:nvPr/>
          </p:nvSpPr>
          <p:spPr>
            <a:xfrm>
              <a:off x="10485280" y="2152865"/>
              <a:ext cx="16224" cy="78977"/>
            </a:xfrm>
            <a:custGeom>
              <a:avLst/>
              <a:gdLst>
                <a:gd name="connsiteX0" fmla="*/ 4183 w 20321"/>
                <a:gd name="connsiteY0" fmla="*/ 0 h 98919"/>
                <a:gd name="connsiteX1" fmla="*/ 1925 w 20321"/>
                <a:gd name="connsiteY1" fmla="*/ 98920 h 98919"/>
                <a:gd name="connsiteX2" fmla="*/ 0 w 20321"/>
                <a:gd name="connsiteY2" fmla="*/ 3452 h 98919"/>
                <a:gd name="connsiteX3" fmla="*/ 4183 w 20321"/>
                <a:gd name="connsiteY3" fmla="*/ 0 h 98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21" h="98919">
                  <a:moveTo>
                    <a:pt x="4183" y="0"/>
                  </a:moveTo>
                  <a:cubicBezTo>
                    <a:pt x="27087" y="33460"/>
                    <a:pt x="24962" y="66389"/>
                    <a:pt x="1925" y="98920"/>
                  </a:cubicBezTo>
                  <a:cubicBezTo>
                    <a:pt x="6307" y="66920"/>
                    <a:pt x="7303" y="35053"/>
                    <a:pt x="0" y="3452"/>
                  </a:cubicBezTo>
                  <a:cubicBezTo>
                    <a:pt x="1527" y="2456"/>
                    <a:pt x="2921" y="1328"/>
                    <a:pt x="4183" y="0"/>
                  </a:cubicBezTo>
                  <a:close/>
                </a:path>
              </a:pathLst>
            </a:custGeom>
            <a:solidFill>
              <a:srgbClr val="FAB8B3"/>
            </a:solidFill>
            <a:ln w="6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FB75BDD0-5596-45B7-8486-C9223CAFBEA8}"/>
                </a:ext>
              </a:extLst>
            </p:cNvPr>
            <p:cNvGrpSpPr/>
            <p:nvPr/>
          </p:nvGrpSpPr>
          <p:grpSpPr>
            <a:xfrm>
              <a:off x="10262869" y="1867166"/>
              <a:ext cx="291000" cy="633044"/>
              <a:chOff x="10262869" y="1867166"/>
              <a:chExt cx="291000" cy="633044"/>
            </a:xfrm>
          </p:grpSpPr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FBFCFEE7-4CB1-4A20-B6B2-6BD59D6B714A}"/>
                  </a:ext>
                </a:extLst>
              </p:cNvPr>
              <p:cNvSpPr/>
              <p:nvPr/>
            </p:nvSpPr>
            <p:spPr>
              <a:xfrm>
                <a:off x="10355364" y="1867166"/>
                <a:ext cx="106063" cy="633044"/>
              </a:xfrm>
              <a:custGeom>
                <a:avLst/>
                <a:gdLst>
                  <a:gd name="connsiteX0" fmla="*/ 43551 w 132844"/>
                  <a:gd name="connsiteY0" fmla="*/ 735459 h 792885"/>
                  <a:gd name="connsiteX1" fmla="*/ 85177 w 132844"/>
                  <a:gd name="connsiteY1" fmla="*/ 735459 h 792885"/>
                  <a:gd name="connsiteX2" fmla="*/ 132845 w 132844"/>
                  <a:gd name="connsiteY2" fmla="*/ 792886 h 792885"/>
                  <a:gd name="connsiteX3" fmla="*/ 132845 w 132844"/>
                  <a:gd name="connsiteY3" fmla="*/ 3718 h 792885"/>
                  <a:gd name="connsiteX4" fmla="*/ 90555 w 132844"/>
                  <a:gd name="connsiteY4" fmla="*/ 54638 h 792885"/>
                  <a:gd name="connsiteX5" fmla="*/ 48929 w 132844"/>
                  <a:gd name="connsiteY5" fmla="*/ 54638 h 792885"/>
                  <a:gd name="connsiteX6" fmla="*/ 3585 w 132844"/>
                  <a:gd name="connsiteY6" fmla="*/ 0 h 792885"/>
                  <a:gd name="connsiteX7" fmla="*/ 0 w 132844"/>
                  <a:gd name="connsiteY7" fmla="*/ 0 h 792885"/>
                  <a:gd name="connsiteX8" fmla="*/ 0 w 132844"/>
                  <a:gd name="connsiteY8" fmla="*/ 787840 h 792885"/>
                  <a:gd name="connsiteX9" fmla="*/ 43551 w 132844"/>
                  <a:gd name="connsiteY9" fmla="*/ 735459 h 792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2844" h="792885">
                    <a:moveTo>
                      <a:pt x="43551" y="735459"/>
                    </a:moveTo>
                    <a:cubicBezTo>
                      <a:pt x="54373" y="722447"/>
                      <a:pt x="74356" y="722447"/>
                      <a:pt x="85177" y="735459"/>
                    </a:cubicBezTo>
                    <a:lnTo>
                      <a:pt x="132845" y="792886"/>
                    </a:lnTo>
                    <a:lnTo>
                      <a:pt x="132845" y="3718"/>
                    </a:lnTo>
                    <a:lnTo>
                      <a:pt x="90555" y="54638"/>
                    </a:lnTo>
                    <a:cubicBezTo>
                      <a:pt x="79733" y="67651"/>
                      <a:pt x="59750" y="67651"/>
                      <a:pt x="48929" y="54638"/>
                    </a:cubicBezTo>
                    <a:lnTo>
                      <a:pt x="3585" y="0"/>
                    </a:lnTo>
                    <a:lnTo>
                      <a:pt x="0" y="0"/>
                    </a:lnTo>
                    <a:lnTo>
                      <a:pt x="0" y="787840"/>
                    </a:lnTo>
                    <a:lnTo>
                      <a:pt x="43551" y="735459"/>
                    </a:ln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8" name="자유형: 도형 47">
                <a:extLst>
                  <a:ext uri="{FF2B5EF4-FFF2-40B4-BE49-F238E27FC236}">
                    <a16:creationId xmlns:a16="http://schemas.microsoft.com/office/drawing/2014/main" id="{449DFA62-E544-4FAB-A5AD-FFC6E475DD8D}"/>
                  </a:ext>
                </a:extLst>
              </p:cNvPr>
              <p:cNvSpPr/>
              <p:nvPr/>
            </p:nvSpPr>
            <p:spPr>
              <a:xfrm>
                <a:off x="10262869" y="2038215"/>
                <a:ext cx="291000" cy="291000"/>
              </a:xfrm>
              <a:custGeom>
                <a:avLst/>
                <a:gdLst>
                  <a:gd name="connsiteX0" fmla="*/ 324776 w 364476"/>
                  <a:gd name="connsiteY0" fmla="*/ 192529 h 364476"/>
                  <a:gd name="connsiteX1" fmla="*/ 364477 w 364476"/>
                  <a:gd name="connsiteY1" fmla="*/ 182238 h 364476"/>
                  <a:gd name="connsiteX2" fmla="*/ 319531 w 364476"/>
                  <a:gd name="connsiteY2" fmla="*/ 171948 h 364476"/>
                  <a:gd name="connsiteX3" fmla="*/ 362153 w 364476"/>
                  <a:gd name="connsiteY3" fmla="*/ 153226 h 364476"/>
                  <a:gd name="connsiteX4" fmla="*/ 314220 w 364476"/>
                  <a:gd name="connsiteY4" fmla="*/ 150106 h 364476"/>
                  <a:gd name="connsiteX5" fmla="*/ 355580 w 364476"/>
                  <a:gd name="connsiteY5" fmla="*/ 125874 h 364476"/>
                  <a:gd name="connsiteX6" fmla="*/ 306386 w 364476"/>
                  <a:gd name="connsiteY6" fmla="*/ 130388 h 364476"/>
                  <a:gd name="connsiteX7" fmla="*/ 344427 w 364476"/>
                  <a:gd name="connsiteY7" fmla="*/ 99053 h 364476"/>
                  <a:gd name="connsiteX8" fmla="*/ 299614 w 364476"/>
                  <a:gd name="connsiteY8" fmla="*/ 110472 h 364476"/>
                  <a:gd name="connsiteX9" fmla="*/ 329689 w 364476"/>
                  <a:gd name="connsiteY9" fmla="*/ 75086 h 364476"/>
                  <a:gd name="connsiteX10" fmla="*/ 286469 w 364476"/>
                  <a:gd name="connsiteY10" fmla="*/ 93144 h 364476"/>
                  <a:gd name="connsiteX11" fmla="*/ 310768 w 364476"/>
                  <a:gd name="connsiteY11" fmla="*/ 52979 h 364476"/>
                  <a:gd name="connsiteX12" fmla="*/ 270204 w 364476"/>
                  <a:gd name="connsiteY12" fmla="*/ 78206 h 364476"/>
                  <a:gd name="connsiteX13" fmla="*/ 289391 w 364476"/>
                  <a:gd name="connsiteY13" fmla="*/ 34788 h 364476"/>
                  <a:gd name="connsiteX14" fmla="*/ 251814 w 364476"/>
                  <a:gd name="connsiteY14" fmla="*/ 68248 h 364476"/>
                  <a:gd name="connsiteX15" fmla="*/ 264561 w 364476"/>
                  <a:gd name="connsiteY15" fmla="*/ 19585 h 364476"/>
                  <a:gd name="connsiteX16" fmla="*/ 234619 w 364476"/>
                  <a:gd name="connsiteY16" fmla="*/ 56431 h 364476"/>
                  <a:gd name="connsiteX17" fmla="*/ 238536 w 364476"/>
                  <a:gd name="connsiteY17" fmla="*/ 8896 h 364476"/>
                  <a:gd name="connsiteX18" fmla="*/ 213840 w 364476"/>
                  <a:gd name="connsiteY18" fmla="*/ 48597 h 364476"/>
                  <a:gd name="connsiteX19" fmla="*/ 210255 w 364476"/>
                  <a:gd name="connsiteY19" fmla="*/ 2124 h 364476"/>
                  <a:gd name="connsiteX20" fmla="*/ 193325 w 364476"/>
                  <a:gd name="connsiteY20" fmla="*/ 42622 h 364476"/>
                  <a:gd name="connsiteX21" fmla="*/ 182238 w 364476"/>
                  <a:gd name="connsiteY21" fmla="*/ 0 h 364476"/>
                  <a:gd name="connsiteX22" fmla="*/ 171550 w 364476"/>
                  <a:gd name="connsiteY22" fmla="*/ 44082 h 364476"/>
                  <a:gd name="connsiteX23" fmla="*/ 153226 w 364476"/>
                  <a:gd name="connsiteY23" fmla="*/ 2324 h 364476"/>
                  <a:gd name="connsiteX24" fmla="*/ 149708 w 364476"/>
                  <a:gd name="connsiteY24" fmla="*/ 48066 h 364476"/>
                  <a:gd name="connsiteX25" fmla="*/ 125874 w 364476"/>
                  <a:gd name="connsiteY25" fmla="*/ 8896 h 364476"/>
                  <a:gd name="connsiteX26" fmla="*/ 129393 w 364476"/>
                  <a:gd name="connsiteY26" fmla="*/ 55700 h 364476"/>
                  <a:gd name="connsiteX27" fmla="*/ 99053 w 364476"/>
                  <a:gd name="connsiteY27" fmla="*/ 20050 h 364476"/>
                  <a:gd name="connsiteX28" fmla="*/ 109343 w 364476"/>
                  <a:gd name="connsiteY28" fmla="*/ 63202 h 364476"/>
                  <a:gd name="connsiteX29" fmla="*/ 75086 w 364476"/>
                  <a:gd name="connsiteY29" fmla="*/ 34788 h 364476"/>
                  <a:gd name="connsiteX30" fmla="*/ 92016 w 364476"/>
                  <a:gd name="connsiteY30" fmla="*/ 76746 h 364476"/>
                  <a:gd name="connsiteX31" fmla="*/ 52979 w 364476"/>
                  <a:gd name="connsiteY31" fmla="*/ 53709 h 364476"/>
                  <a:gd name="connsiteX32" fmla="*/ 75684 w 364476"/>
                  <a:gd name="connsiteY32" fmla="*/ 91219 h 364476"/>
                  <a:gd name="connsiteX33" fmla="*/ 34788 w 364476"/>
                  <a:gd name="connsiteY33" fmla="*/ 75153 h 364476"/>
                  <a:gd name="connsiteX34" fmla="*/ 64132 w 364476"/>
                  <a:gd name="connsiteY34" fmla="*/ 109675 h 364476"/>
                  <a:gd name="connsiteX35" fmla="*/ 19651 w 364476"/>
                  <a:gd name="connsiteY35" fmla="*/ 99982 h 364476"/>
                  <a:gd name="connsiteX36" fmla="*/ 52381 w 364476"/>
                  <a:gd name="connsiteY36" fmla="*/ 127932 h 364476"/>
                  <a:gd name="connsiteX37" fmla="*/ 8896 w 364476"/>
                  <a:gd name="connsiteY37" fmla="*/ 125940 h 364476"/>
                  <a:gd name="connsiteX38" fmla="*/ 45078 w 364476"/>
                  <a:gd name="connsiteY38" fmla="*/ 149376 h 364476"/>
                  <a:gd name="connsiteX39" fmla="*/ 2125 w 364476"/>
                  <a:gd name="connsiteY39" fmla="*/ 154222 h 364476"/>
                  <a:gd name="connsiteX40" fmla="*/ 39900 w 364476"/>
                  <a:gd name="connsiteY40" fmla="*/ 170886 h 364476"/>
                  <a:gd name="connsiteX41" fmla="*/ 0 w 364476"/>
                  <a:gd name="connsiteY41" fmla="*/ 182238 h 364476"/>
                  <a:gd name="connsiteX42" fmla="*/ 40564 w 364476"/>
                  <a:gd name="connsiteY42" fmla="*/ 193325 h 364476"/>
                  <a:gd name="connsiteX43" fmla="*/ 2324 w 364476"/>
                  <a:gd name="connsiteY43" fmla="*/ 211250 h 364476"/>
                  <a:gd name="connsiteX44" fmla="*/ 42423 w 364476"/>
                  <a:gd name="connsiteY44" fmla="*/ 215566 h 364476"/>
                  <a:gd name="connsiteX45" fmla="*/ 8896 w 364476"/>
                  <a:gd name="connsiteY45" fmla="*/ 238603 h 364476"/>
                  <a:gd name="connsiteX46" fmla="*/ 49991 w 364476"/>
                  <a:gd name="connsiteY46" fmla="*/ 236943 h 364476"/>
                  <a:gd name="connsiteX47" fmla="*/ 20116 w 364476"/>
                  <a:gd name="connsiteY47" fmla="*/ 265424 h 364476"/>
                  <a:gd name="connsiteX48" fmla="*/ 62141 w 364476"/>
                  <a:gd name="connsiteY48" fmla="*/ 256926 h 364476"/>
                  <a:gd name="connsiteX49" fmla="*/ 34788 w 364476"/>
                  <a:gd name="connsiteY49" fmla="*/ 289390 h 364476"/>
                  <a:gd name="connsiteX50" fmla="*/ 77211 w 364476"/>
                  <a:gd name="connsiteY50" fmla="*/ 272262 h 364476"/>
                  <a:gd name="connsiteX51" fmla="*/ 53709 w 364476"/>
                  <a:gd name="connsiteY51" fmla="*/ 311498 h 364476"/>
                  <a:gd name="connsiteX52" fmla="*/ 91285 w 364476"/>
                  <a:gd name="connsiteY52" fmla="*/ 288793 h 364476"/>
                  <a:gd name="connsiteX53" fmla="*/ 75153 w 364476"/>
                  <a:gd name="connsiteY53" fmla="*/ 329689 h 364476"/>
                  <a:gd name="connsiteX54" fmla="*/ 109410 w 364476"/>
                  <a:gd name="connsiteY54" fmla="*/ 301672 h 364476"/>
                  <a:gd name="connsiteX55" fmla="*/ 99982 w 364476"/>
                  <a:gd name="connsiteY55" fmla="*/ 344892 h 364476"/>
                  <a:gd name="connsiteX56" fmla="*/ 128397 w 364476"/>
                  <a:gd name="connsiteY56" fmla="*/ 312826 h 364476"/>
                  <a:gd name="connsiteX57" fmla="*/ 125940 w 364476"/>
                  <a:gd name="connsiteY57" fmla="*/ 355580 h 364476"/>
                  <a:gd name="connsiteX58" fmla="*/ 149907 w 364476"/>
                  <a:gd name="connsiteY58" fmla="*/ 319996 h 364476"/>
                  <a:gd name="connsiteX59" fmla="*/ 154222 w 364476"/>
                  <a:gd name="connsiteY59" fmla="*/ 362352 h 364476"/>
                  <a:gd name="connsiteX60" fmla="*/ 171284 w 364476"/>
                  <a:gd name="connsiteY60" fmla="*/ 325307 h 364476"/>
                  <a:gd name="connsiteX61" fmla="*/ 182305 w 364476"/>
                  <a:gd name="connsiteY61" fmla="*/ 364477 h 364476"/>
                  <a:gd name="connsiteX62" fmla="*/ 193790 w 364476"/>
                  <a:gd name="connsiteY62" fmla="*/ 324311 h 364476"/>
                  <a:gd name="connsiteX63" fmla="*/ 211250 w 364476"/>
                  <a:gd name="connsiteY63" fmla="*/ 362153 h 364476"/>
                  <a:gd name="connsiteX64" fmla="*/ 216163 w 364476"/>
                  <a:gd name="connsiteY64" fmla="*/ 321523 h 364476"/>
                  <a:gd name="connsiteX65" fmla="*/ 238603 w 364476"/>
                  <a:gd name="connsiteY65" fmla="*/ 355580 h 364476"/>
                  <a:gd name="connsiteX66" fmla="*/ 237872 w 364476"/>
                  <a:gd name="connsiteY66" fmla="*/ 314353 h 364476"/>
                  <a:gd name="connsiteX67" fmla="*/ 265424 w 364476"/>
                  <a:gd name="connsiteY67" fmla="*/ 344427 h 364476"/>
                  <a:gd name="connsiteX68" fmla="*/ 258519 w 364476"/>
                  <a:gd name="connsiteY68" fmla="*/ 305921 h 364476"/>
                  <a:gd name="connsiteX69" fmla="*/ 289391 w 364476"/>
                  <a:gd name="connsiteY69" fmla="*/ 329689 h 364476"/>
                  <a:gd name="connsiteX70" fmla="*/ 275117 w 364476"/>
                  <a:gd name="connsiteY70" fmla="*/ 291050 h 364476"/>
                  <a:gd name="connsiteX71" fmla="*/ 311498 w 364476"/>
                  <a:gd name="connsiteY71" fmla="*/ 310768 h 364476"/>
                  <a:gd name="connsiteX72" fmla="*/ 291316 w 364476"/>
                  <a:gd name="connsiteY72" fmla="*/ 275050 h 364476"/>
                  <a:gd name="connsiteX73" fmla="*/ 329689 w 364476"/>
                  <a:gd name="connsiteY73" fmla="*/ 289324 h 364476"/>
                  <a:gd name="connsiteX74" fmla="*/ 304859 w 364476"/>
                  <a:gd name="connsiteY74" fmla="*/ 256528 h 364476"/>
                  <a:gd name="connsiteX75" fmla="*/ 344892 w 364476"/>
                  <a:gd name="connsiteY75" fmla="*/ 264494 h 364476"/>
                  <a:gd name="connsiteX76" fmla="*/ 314220 w 364476"/>
                  <a:gd name="connsiteY76" fmla="*/ 235217 h 364476"/>
                  <a:gd name="connsiteX77" fmla="*/ 355580 w 364476"/>
                  <a:gd name="connsiteY77" fmla="*/ 238536 h 364476"/>
                  <a:gd name="connsiteX78" fmla="*/ 319266 w 364476"/>
                  <a:gd name="connsiteY78" fmla="*/ 213707 h 364476"/>
                  <a:gd name="connsiteX79" fmla="*/ 362352 w 364476"/>
                  <a:gd name="connsiteY79" fmla="*/ 210254 h 364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64476" h="364476">
                    <a:moveTo>
                      <a:pt x="324776" y="192529"/>
                    </a:moveTo>
                    <a:lnTo>
                      <a:pt x="364477" y="182238"/>
                    </a:lnTo>
                    <a:lnTo>
                      <a:pt x="319531" y="171948"/>
                    </a:lnTo>
                    <a:lnTo>
                      <a:pt x="362153" y="153226"/>
                    </a:lnTo>
                    <a:lnTo>
                      <a:pt x="314220" y="150106"/>
                    </a:lnTo>
                    <a:lnTo>
                      <a:pt x="355580" y="125874"/>
                    </a:lnTo>
                    <a:lnTo>
                      <a:pt x="306386" y="130388"/>
                    </a:lnTo>
                    <a:lnTo>
                      <a:pt x="344427" y="99053"/>
                    </a:lnTo>
                    <a:lnTo>
                      <a:pt x="299614" y="110472"/>
                    </a:lnTo>
                    <a:lnTo>
                      <a:pt x="329689" y="75086"/>
                    </a:lnTo>
                    <a:lnTo>
                      <a:pt x="286469" y="93144"/>
                    </a:lnTo>
                    <a:lnTo>
                      <a:pt x="310768" y="52979"/>
                    </a:lnTo>
                    <a:lnTo>
                      <a:pt x="270204" y="78206"/>
                    </a:lnTo>
                    <a:lnTo>
                      <a:pt x="289391" y="34788"/>
                    </a:lnTo>
                    <a:lnTo>
                      <a:pt x="251814" y="68248"/>
                    </a:lnTo>
                    <a:lnTo>
                      <a:pt x="264561" y="19585"/>
                    </a:lnTo>
                    <a:lnTo>
                      <a:pt x="234619" y="56431"/>
                    </a:lnTo>
                    <a:lnTo>
                      <a:pt x="238536" y="8896"/>
                    </a:lnTo>
                    <a:lnTo>
                      <a:pt x="213840" y="48597"/>
                    </a:lnTo>
                    <a:lnTo>
                      <a:pt x="210255" y="2124"/>
                    </a:lnTo>
                    <a:lnTo>
                      <a:pt x="193325" y="42622"/>
                    </a:lnTo>
                    <a:lnTo>
                      <a:pt x="182238" y="0"/>
                    </a:lnTo>
                    <a:lnTo>
                      <a:pt x="171550" y="44082"/>
                    </a:lnTo>
                    <a:lnTo>
                      <a:pt x="153226" y="2324"/>
                    </a:lnTo>
                    <a:lnTo>
                      <a:pt x="149708" y="48066"/>
                    </a:lnTo>
                    <a:lnTo>
                      <a:pt x="125874" y="8896"/>
                    </a:lnTo>
                    <a:lnTo>
                      <a:pt x="129393" y="55700"/>
                    </a:lnTo>
                    <a:lnTo>
                      <a:pt x="99053" y="20050"/>
                    </a:lnTo>
                    <a:lnTo>
                      <a:pt x="109343" y="63202"/>
                    </a:lnTo>
                    <a:lnTo>
                      <a:pt x="75086" y="34788"/>
                    </a:lnTo>
                    <a:lnTo>
                      <a:pt x="92016" y="76746"/>
                    </a:lnTo>
                    <a:lnTo>
                      <a:pt x="52979" y="53709"/>
                    </a:lnTo>
                    <a:lnTo>
                      <a:pt x="75684" y="91219"/>
                    </a:lnTo>
                    <a:lnTo>
                      <a:pt x="34788" y="75153"/>
                    </a:lnTo>
                    <a:lnTo>
                      <a:pt x="64132" y="109675"/>
                    </a:lnTo>
                    <a:lnTo>
                      <a:pt x="19651" y="99982"/>
                    </a:lnTo>
                    <a:lnTo>
                      <a:pt x="52381" y="127932"/>
                    </a:lnTo>
                    <a:lnTo>
                      <a:pt x="8896" y="125940"/>
                    </a:lnTo>
                    <a:lnTo>
                      <a:pt x="45078" y="149376"/>
                    </a:lnTo>
                    <a:lnTo>
                      <a:pt x="2125" y="154222"/>
                    </a:lnTo>
                    <a:lnTo>
                      <a:pt x="39900" y="170886"/>
                    </a:lnTo>
                    <a:lnTo>
                      <a:pt x="0" y="182238"/>
                    </a:lnTo>
                    <a:lnTo>
                      <a:pt x="40564" y="193325"/>
                    </a:lnTo>
                    <a:lnTo>
                      <a:pt x="2324" y="211250"/>
                    </a:lnTo>
                    <a:lnTo>
                      <a:pt x="42423" y="215566"/>
                    </a:lnTo>
                    <a:lnTo>
                      <a:pt x="8896" y="238603"/>
                    </a:lnTo>
                    <a:lnTo>
                      <a:pt x="49991" y="236943"/>
                    </a:lnTo>
                    <a:lnTo>
                      <a:pt x="20116" y="265424"/>
                    </a:lnTo>
                    <a:lnTo>
                      <a:pt x="62141" y="256926"/>
                    </a:lnTo>
                    <a:lnTo>
                      <a:pt x="34788" y="289390"/>
                    </a:lnTo>
                    <a:lnTo>
                      <a:pt x="77211" y="272262"/>
                    </a:lnTo>
                    <a:lnTo>
                      <a:pt x="53709" y="311498"/>
                    </a:lnTo>
                    <a:lnTo>
                      <a:pt x="91285" y="288793"/>
                    </a:lnTo>
                    <a:lnTo>
                      <a:pt x="75153" y="329689"/>
                    </a:lnTo>
                    <a:lnTo>
                      <a:pt x="109410" y="301672"/>
                    </a:lnTo>
                    <a:lnTo>
                      <a:pt x="99982" y="344892"/>
                    </a:lnTo>
                    <a:lnTo>
                      <a:pt x="128397" y="312826"/>
                    </a:lnTo>
                    <a:lnTo>
                      <a:pt x="125940" y="355580"/>
                    </a:lnTo>
                    <a:lnTo>
                      <a:pt x="149907" y="319996"/>
                    </a:lnTo>
                    <a:lnTo>
                      <a:pt x="154222" y="362352"/>
                    </a:lnTo>
                    <a:lnTo>
                      <a:pt x="171284" y="325307"/>
                    </a:lnTo>
                    <a:lnTo>
                      <a:pt x="182305" y="364477"/>
                    </a:lnTo>
                    <a:lnTo>
                      <a:pt x="193790" y="324311"/>
                    </a:lnTo>
                    <a:lnTo>
                      <a:pt x="211250" y="362153"/>
                    </a:lnTo>
                    <a:lnTo>
                      <a:pt x="216163" y="321523"/>
                    </a:lnTo>
                    <a:lnTo>
                      <a:pt x="238603" y="355580"/>
                    </a:lnTo>
                    <a:lnTo>
                      <a:pt x="237872" y="314353"/>
                    </a:lnTo>
                    <a:lnTo>
                      <a:pt x="265424" y="344427"/>
                    </a:lnTo>
                    <a:lnTo>
                      <a:pt x="258519" y="305921"/>
                    </a:lnTo>
                    <a:lnTo>
                      <a:pt x="289391" y="329689"/>
                    </a:lnTo>
                    <a:lnTo>
                      <a:pt x="275117" y="291050"/>
                    </a:lnTo>
                    <a:lnTo>
                      <a:pt x="311498" y="310768"/>
                    </a:lnTo>
                    <a:lnTo>
                      <a:pt x="291316" y="275050"/>
                    </a:lnTo>
                    <a:lnTo>
                      <a:pt x="329689" y="289324"/>
                    </a:lnTo>
                    <a:lnTo>
                      <a:pt x="304859" y="256528"/>
                    </a:lnTo>
                    <a:lnTo>
                      <a:pt x="344892" y="264494"/>
                    </a:lnTo>
                    <a:lnTo>
                      <a:pt x="314220" y="235217"/>
                    </a:lnTo>
                    <a:lnTo>
                      <a:pt x="355580" y="238536"/>
                    </a:lnTo>
                    <a:lnTo>
                      <a:pt x="319266" y="213707"/>
                    </a:lnTo>
                    <a:lnTo>
                      <a:pt x="362352" y="210254"/>
                    </a:lnTo>
                    <a:close/>
                  </a:path>
                </a:pathLst>
              </a:custGeom>
              <a:solidFill>
                <a:schemeClr val="accent1"/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9" name="자유형: 도형 48">
                <a:extLst>
                  <a:ext uri="{FF2B5EF4-FFF2-40B4-BE49-F238E27FC236}">
                    <a16:creationId xmlns:a16="http://schemas.microsoft.com/office/drawing/2014/main" id="{0EA8F045-F133-4CBD-8D12-8E3288549CAB}"/>
                  </a:ext>
                </a:extLst>
              </p:cNvPr>
              <p:cNvSpPr/>
              <p:nvPr/>
            </p:nvSpPr>
            <p:spPr>
              <a:xfrm>
                <a:off x="10317095" y="2092439"/>
                <a:ext cx="182551" cy="182551"/>
              </a:xfrm>
              <a:custGeom>
                <a:avLst/>
                <a:gdLst>
                  <a:gd name="connsiteX0" fmla="*/ 114322 w 228644"/>
                  <a:gd name="connsiteY0" fmla="*/ 0 h 228644"/>
                  <a:gd name="connsiteX1" fmla="*/ 0 w 228644"/>
                  <a:gd name="connsiteY1" fmla="*/ 114322 h 228644"/>
                  <a:gd name="connsiteX2" fmla="*/ 114322 w 228644"/>
                  <a:gd name="connsiteY2" fmla="*/ 228644 h 228644"/>
                  <a:gd name="connsiteX3" fmla="*/ 228644 w 228644"/>
                  <a:gd name="connsiteY3" fmla="*/ 114322 h 228644"/>
                  <a:gd name="connsiteX4" fmla="*/ 114322 w 228644"/>
                  <a:gd name="connsiteY4" fmla="*/ 0 h 228644"/>
                  <a:gd name="connsiteX5" fmla="*/ 114322 w 228644"/>
                  <a:gd name="connsiteY5" fmla="*/ 211117 h 228644"/>
                  <a:gd name="connsiteX6" fmla="*/ 17526 w 228644"/>
                  <a:gd name="connsiteY6" fmla="*/ 114322 h 228644"/>
                  <a:gd name="connsiteX7" fmla="*/ 114322 w 228644"/>
                  <a:gd name="connsiteY7" fmla="*/ 17527 h 228644"/>
                  <a:gd name="connsiteX8" fmla="*/ 211117 w 228644"/>
                  <a:gd name="connsiteY8" fmla="*/ 114322 h 228644"/>
                  <a:gd name="connsiteX9" fmla="*/ 114322 w 228644"/>
                  <a:gd name="connsiteY9" fmla="*/ 211117 h 228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28644" h="228644">
                    <a:moveTo>
                      <a:pt x="114322" y="0"/>
                    </a:moveTo>
                    <a:cubicBezTo>
                      <a:pt x="51186" y="0"/>
                      <a:pt x="0" y="51186"/>
                      <a:pt x="0" y="114322"/>
                    </a:cubicBezTo>
                    <a:cubicBezTo>
                      <a:pt x="0" y="177458"/>
                      <a:pt x="51186" y="228644"/>
                      <a:pt x="114322" y="228644"/>
                    </a:cubicBezTo>
                    <a:cubicBezTo>
                      <a:pt x="177458" y="228644"/>
                      <a:pt x="228644" y="177458"/>
                      <a:pt x="228644" y="114322"/>
                    </a:cubicBezTo>
                    <a:cubicBezTo>
                      <a:pt x="228644" y="51186"/>
                      <a:pt x="177458" y="0"/>
                      <a:pt x="114322" y="0"/>
                    </a:cubicBezTo>
                    <a:close/>
                    <a:moveTo>
                      <a:pt x="114322" y="211117"/>
                    </a:moveTo>
                    <a:cubicBezTo>
                      <a:pt x="60879" y="211117"/>
                      <a:pt x="17526" y="167765"/>
                      <a:pt x="17526" y="114322"/>
                    </a:cubicBezTo>
                    <a:cubicBezTo>
                      <a:pt x="17526" y="60879"/>
                      <a:pt x="60879" y="17527"/>
                      <a:pt x="114322" y="17527"/>
                    </a:cubicBezTo>
                    <a:cubicBezTo>
                      <a:pt x="167765" y="17527"/>
                      <a:pt x="211117" y="60879"/>
                      <a:pt x="211117" y="114322"/>
                    </a:cubicBezTo>
                    <a:cubicBezTo>
                      <a:pt x="211117" y="167765"/>
                      <a:pt x="167765" y="211117"/>
                      <a:pt x="114322" y="211117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6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C1E7AEF1-D9D1-4926-95B3-4974AF18E02A}"/>
              </a:ext>
            </a:extLst>
          </p:cNvPr>
          <p:cNvSpPr txBox="1"/>
          <p:nvPr/>
        </p:nvSpPr>
        <p:spPr>
          <a:xfrm>
            <a:off x="1042210" y="1713662"/>
            <a:ext cx="5946222" cy="615553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We Create Quality Professional </a:t>
            </a:r>
          </a:p>
          <a:p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PPT Presentation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87A94F9-901A-41BE-B624-49A616901AD5}"/>
              </a:ext>
            </a:extLst>
          </p:cNvPr>
          <p:cNvSpPr txBox="1"/>
          <p:nvPr/>
        </p:nvSpPr>
        <p:spPr>
          <a:xfrm>
            <a:off x="1042210" y="2370762"/>
            <a:ext cx="5949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57" name="Freeform: Shape 33">
            <a:extLst>
              <a:ext uri="{FF2B5EF4-FFF2-40B4-BE49-F238E27FC236}">
                <a16:creationId xmlns:a16="http://schemas.microsoft.com/office/drawing/2014/main" id="{56562BC5-B31A-4A29-87A6-11315667E8B9}"/>
              </a:ext>
            </a:extLst>
          </p:cNvPr>
          <p:cNvSpPr/>
          <p:nvPr/>
        </p:nvSpPr>
        <p:spPr>
          <a:xfrm>
            <a:off x="1280425" y="3845654"/>
            <a:ext cx="1037551" cy="1114100"/>
          </a:xfrm>
          <a:custGeom>
            <a:avLst/>
            <a:gdLst>
              <a:gd name="connsiteX0" fmla="*/ 968327 w 985675"/>
              <a:gd name="connsiteY0" fmla="*/ 142798 h 1058397"/>
              <a:gd name="connsiteX1" fmla="*/ 858152 w 985675"/>
              <a:gd name="connsiteY1" fmla="*/ 206527 h 1058397"/>
              <a:gd name="connsiteX2" fmla="*/ 727455 w 985675"/>
              <a:gd name="connsiteY2" fmla="*/ 282136 h 1058397"/>
              <a:gd name="connsiteX3" fmla="*/ 713413 w 985675"/>
              <a:gd name="connsiteY3" fmla="*/ 274575 h 1058397"/>
              <a:gd name="connsiteX4" fmla="*/ 713773 w 985675"/>
              <a:gd name="connsiteY4" fmla="*/ 225969 h 1058397"/>
              <a:gd name="connsiteX5" fmla="*/ 697571 w 985675"/>
              <a:gd name="connsiteY5" fmla="*/ 210127 h 1058397"/>
              <a:gd name="connsiteX6" fmla="*/ 375329 w 985675"/>
              <a:gd name="connsiteY6" fmla="*/ 210487 h 1058397"/>
              <a:gd name="connsiteX7" fmla="*/ 184504 w 985675"/>
              <a:gd name="connsiteY7" fmla="*/ 210487 h 1058397"/>
              <a:gd name="connsiteX8" fmla="*/ 136978 w 985675"/>
              <a:gd name="connsiteY8" fmla="*/ 257653 h 1058397"/>
              <a:gd name="connsiteX9" fmla="*/ 136978 w 985675"/>
              <a:gd name="connsiteY9" fmla="*/ 873334 h 1058397"/>
              <a:gd name="connsiteX10" fmla="*/ 185584 w 985675"/>
              <a:gd name="connsiteY10" fmla="*/ 921220 h 1058397"/>
              <a:gd name="connsiteX11" fmla="*/ 799465 w 985675"/>
              <a:gd name="connsiteY11" fmla="*/ 921220 h 1058397"/>
              <a:gd name="connsiteX12" fmla="*/ 848431 w 985675"/>
              <a:gd name="connsiteY12" fmla="*/ 871534 h 1058397"/>
              <a:gd name="connsiteX13" fmla="*/ 848071 w 985675"/>
              <a:gd name="connsiteY13" fmla="*/ 362067 h 1058397"/>
              <a:gd name="connsiteX14" fmla="*/ 864993 w 985675"/>
              <a:gd name="connsiteY14" fmla="*/ 332543 h 1058397"/>
              <a:gd name="connsiteX15" fmla="*/ 982008 w 985675"/>
              <a:gd name="connsiteY15" fmla="*/ 265934 h 1058397"/>
              <a:gd name="connsiteX16" fmla="*/ 985249 w 985675"/>
              <a:gd name="connsiteY16" fmla="*/ 286097 h 1058397"/>
              <a:gd name="connsiteX17" fmla="*/ 985609 w 985675"/>
              <a:gd name="connsiteY17" fmla="*/ 869373 h 1058397"/>
              <a:gd name="connsiteX18" fmla="*/ 795864 w 985675"/>
              <a:gd name="connsiteY18" fmla="*/ 1058398 h 1058397"/>
              <a:gd name="connsiteX19" fmla="*/ 189185 w 985675"/>
              <a:gd name="connsiteY19" fmla="*/ 1058398 h 1058397"/>
              <a:gd name="connsiteX20" fmla="*/ 160 w 985675"/>
              <a:gd name="connsiteY20" fmla="*/ 869013 h 1058397"/>
              <a:gd name="connsiteX21" fmla="*/ 160 w 985675"/>
              <a:gd name="connsiteY21" fmla="*/ 253333 h 1058397"/>
              <a:gd name="connsiteX22" fmla="*/ 146699 w 985675"/>
              <a:gd name="connsiteY22" fmla="*/ 76189 h 1058397"/>
              <a:gd name="connsiteX23" fmla="*/ 185944 w 985675"/>
              <a:gd name="connsiteY23" fmla="*/ 73669 h 1058397"/>
              <a:gd name="connsiteX24" fmla="*/ 693611 w 985675"/>
              <a:gd name="connsiteY24" fmla="*/ 74029 h 1058397"/>
              <a:gd name="connsiteX25" fmla="*/ 713773 w 985675"/>
              <a:gd name="connsiteY25" fmla="*/ 54587 h 1058397"/>
              <a:gd name="connsiteX26" fmla="*/ 713413 w 985675"/>
              <a:gd name="connsiteY26" fmla="*/ 13181 h 1058397"/>
              <a:gd name="connsiteX27" fmla="*/ 728535 w 985675"/>
              <a:gd name="connsiteY27" fmla="*/ 4180 h 1058397"/>
              <a:gd name="connsiteX28" fmla="*/ 909279 w 985675"/>
              <a:gd name="connsiteY28" fmla="*/ 108594 h 1058397"/>
              <a:gd name="connsiteX29" fmla="*/ 968327 w 985675"/>
              <a:gd name="connsiteY29" fmla="*/ 142798 h 10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85675" h="1058397">
                <a:moveTo>
                  <a:pt x="968327" y="142798"/>
                </a:moveTo>
                <a:cubicBezTo>
                  <a:pt x="929442" y="165121"/>
                  <a:pt x="893797" y="186004"/>
                  <a:pt x="858152" y="206527"/>
                </a:cubicBezTo>
                <a:cubicBezTo>
                  <a:pt x="814587" y="231730"/>
                  <a:pt x="771021" y="256933"/>
                  <a:pt x="727455" y="282136"/>
                </a:cubicBezTo>
                <a:cubicBezTo>
                  <a:pt x="717734" y="287897"/>
                  <a:pt x="712693" y="288617"/>
                  <a:pt x="713413" y="274575"/>
                </a:cubicBezTo>
                <a:cubicBezTo>
                  <a:pt x="714134" y="258373"/>
                  <a:pt x="712693" y="242171"/>
                  <a:pt x="713773" y="225969"/>
                </a:cubicBezTo>
                <a:cubicBezTo>
                  <a:pt x="714494" y="213007"/>
                  <a:pt x="709813" y="210127"/>
                  <a:pt x="697571" y="210127"/>
                </a:cubicBezTo>
                <a:cubicBezTo>
                  <a:pt x="590277" y="210487"/>
                  <a:pt x="482623" y="210487"/>
                  <a:pt x="375329" y="210487"/>
                </a:cubicBezTo>
                <a:cubicBezTo>
                  <a:pt x="311601" y="210487"/>
                  <a:pt x="248232" y="210487"/>
                  <a:pt x="184504" y="210487"/>
                </a:cubicBezTo>
                <a:cubicBezTo>
                  <a:pt x="152100" y="210487"/>
                  <a:pt x="136978" y="225609"/>
                  <a:pt x="136978" y="257653"/>
                </a:cubicBezTo>
                <a:cubicBezTo>
                  <a:pt x="136978" y="462880"/>
                  <a:pt x="136978" y="668107"/>
                  <a:pt x="136978" y="873334"/>
                </a:cubicBezTo>
                <a:cubicBezTo>
                  <a:pt x="136978" y="906818"/>
                  <a:pt x="151740" y="921220"/>
                  <a:pt x="185584" y="921220"/>
                </a:cubicBezTo>
                <a:cubicBezTo>
                  <a:pt x="390091" y="921220"/>
                  <a:pt x="594598" y="921220"/>
                  <a:pt x="799465" y="921220"/>
                </a:cubicBezTo>
                <a:cubicBezTo>
                  <a:pt x="833669" y="921220"/>
                  <a:pt x="848431" y="906458"/>
                  <a:pt x="848431" y="871534"/>
                </a:cubicBezTo>
                <a:cubicBezTo>
                  <a:pt x="848431" y="701591"/>
                  <a:pt x="848791" y="532009"/>
                  <a:pt x="848071" y="362067"/>
                </a:cubicBezTo>
                <a:cubicBezTo>
                  <a:pt x="848071" y="347665"/>
                  <a:pt x="852032" y="339384"/>
                  <a:pt x="864993" y="332543"/>
                </a:cubicBezTo>
                <a:cubicBezTo>
                  <a:pt x="904238" y="311300"/>
                  <a:pt x="942763" y="288257"/>
                  <a:pt x="982008" y="265934"/>
                </a:cubicBezTo>
                <a:cubicBezTo>
                  <a:pt x="987409" y="272775"/>
                  <a:pt x="985249" y="279616"/>
                  <a:pt x="985249" y="286097"/>
                </a:cubicBezTo>
                <a:cubicBezTo>
                  <a:pt x="985609" y="480522"/>
                  <a:pt x="985609" y="674948"/>
                  <a:pt x="985609" y="869373"/>
                </a:cubicBezTo>
                <a:cubicBezTo>
                  <a:pt x="985609" y="983868"/>
                  <a:pt x="910719" y="1058398"/>
                  <a:pt x="795864" y="1058398"/>
                </a:cubicBezTo>
                <a:cubicBezTo>
                  <a:pt x="593518" y="1058398"/>
                  <a:pt x="391531" y="1058398"/>
                  <a:pt x="189185" y="1058398"/>
                </a:cubicBezTo>
                <a:cubicBezTo>
                  <a:pt x="74690" y="1058398"/>
                  <a:pt x="160" y="983868"/>
                  <a:pt x="160" y="869013"/>
                </a:cubicBezTo>
                <a:cubicBezTo>
                  <a:pt x="160" y="663786"/>
                  <a:pt x="-200" y="458560"/>
                  <a:pt x="160" y="253333"/>
                </a:cubicBezTo>
                <a:cubicBezTo>
                  <a:pt x="160" y="164041"/>
                  <a:pt x="59928" y="92392"/>
                  <a:pt x="146699" y="76189"/>
                </a:cubicBezTo>
                <a:cubicBezTo>
                  <a:pt x="159661" y="73669"/>
                  <a:pt x="172983" y="73669"/>
                  <a:pt x="185944" y="73669"/>
                </a:cubicBezTo>
                <a:cubicBezTo>
                  <a:pt x="355167" y="73669"/>
                  <a:pt x="524389" y="73309"/>
                  <a:pt x="693611" y="74029"/>
                </a:cubicBezTo>
                <a:cubicBezTo>
                  <a:pt x="708733" y="74029"/>
                  <a:pt x="715574" y="71149"/>
                  <a:pt x="713773" y="54587"/>
                </a:cubicBezTo>
                <a:cubicBezTo>
                  <a:pt x="712333" y="40905"/>
                  <a:pt x="714134" y="26863"/>
                  <a:pt x="713413" y="13181"/>
                </a:cubicBezTo>
                <a:cubicBezTo>
                  <a:pt x="712693" y="-861"/>
                  <a:pt x="715574" y="-3381"/>
                  <a:pt x="728535" y="4180"/>
                </a:cubicBezTo>
                <a:cubicBezTo>
                  <a:pt x="788663" y="39465"/>
                  <a:pt x="848791" y="74029"/>
                  <a:pt x="909279" y="108594"/>
                </a:cubicBezTo>
                <a:cubicBezTo>
                  <a:pt x="927641" y="119395"/>
                  <a:pt x="946364" y="130196"/>
                  <a:pt x="968327" y="142798"/>
                </a:cubicBezTo>
                <a:close/>
              </a:path>
            </a:pathLst>
          </a:custGeom>
          <a:solidFill>
            <a:schemeClr val="accent1"/>
          </a:solidFill>
          <a:ln w="36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8" name="Freeform: Shape 34">
            <a:extLst>
              <a:ext uri="{FF2B5EF4-FFF2-40B4-BE49-F238E27FC236}">
                <a16:creationId xmlns:a16="http://schemas.microsoft.com/office/drawing/2014/main" id="{DA0F6DB1-A10C-4DBA-ABB2-269483A87160}"/>
              </a:ext>
            </a:extLst>
          </p:cNvPr>
          <p:cNvSpPr/>
          <p:nvPr/>
        </p:nvSpPr>
        <p:spPr>
          <a:xfrm>
            <a:off x="3440187" y="3845654"/>
            <a:ext cx="1037551" cy="1114100"/>
          </a:xfrm>
          <a:custGeom>
            <a:avLst/>
            <a:gdLst>
              <a:gd name="connsiteX0" fmla="*/ 968327 w 985675"/>
              <a:gd name="connsiteY0" fmla="*/ 142798 h 1058397"/>
              <a:gd name="connsiteX1" fmla="*/ 858152 w 985675"/>
              <a:gd name="connsiteY1" fmla="*/ 206527 h 1058397"/>
              <a:gd name="connsiteX2" fmla="*/ 727455 w 985675"/>
              <a:gd name="connsiteY2" fmla="*/ 282136 h 1058397"/>
              <a:gd name="connsiteX3" fmla="*/ 713413 w 985675"/>
              <a:gd name="connsiteY3" fmla="*/ 274575 h 1058397"/>
              <a:gd name="connsiteX4" fmla="*/ 713773 w 985675"/>
              <a:gd name="connsiteY4" fmla="*/ 225969 h 1058397"/>
              <a:gd name="connsiteX5" fmla="*/ 697571 w 985675"/>
              <a:gd name="connsiteY5" fmla="*/ 210127 h 1058397"/>
              <a:gd name="connsiteX6" fmla="*/ 375329 w 985675"/>
              <a:gd name="connsiteY6" fmla="*/ 210487 h 1058397"/>
              <a:gd name="connsiteX7" fmla="*/ 184504 w 985675"/>
              <a:gd name="connsiteY7" fmla="*/ 210487 h 1058397"/>
              <a:gd name="connsiteX8" fmla="*/ 136978 w 985675"/>
              <a:gd name="connsiteY8" fmla="*/ 257653 h 1058397"/>
              <a:gd name="connsiteX9" fmla="*/ 136978 w 985675"/>
              <a:gd name="connsiteY9" fmla="*/ 873334 h 1058397"/>
              <a:gd name="connsiteX10" fmla="*/ 185584 w 985675"/>
              <a:gd name="connsiteY10" fmla="*/ 921220 h 1058397"/>
              <a:gd name="connsiteX11" fmla="*/ 799465 w 985675"/>
              <a:gd name="connsiteY11" fmla="*/ 921220 h 1058397"/>
              <a:gd name="connsiteX12" fmla="*/ 848431 w 985675"/>
              <a:gd name="connsiteY12" fmla="*/ 871534 h 1058397"/>
              <a:gd name="connsiteX13" fmla="*/ 848071 w 985675"/>
              <a:gd name="connsiteY13" fmla="*/ 362067 h 1058397"/>
              <a:gd name="connsiteX14" fmla="*/ 864993 w 985675"/>
              <a:gd name="connsiteY14" fmla="*/ 332543 h 1058397"/>
              <a:gd name="connsiteX15" fmla="*/ 982008 w 985675"/>
              <a:gd name="connsiteY15" fmla="*/ 265934 h 1058397"/>
              <a:gd name="connsiteX16" fmla="*/ 985249 w 985675"/>
              <a:gd name="connsiteY16" fmla="*/ 286097 h 1058397"/>
              <a:gd name="connsiteX17" fmla="*/ 985609 w 985675"/>
              <a:gd name="connsiteY17" fmla="*/ 869373 h 1058397"/>
              <a:gd name="connsiteX18" fmla="*/ 795864 w 985675"/>
              <a:gd name="connsiteY18" fmla="*/ 1058398 h 1058397"/>
              <a:gd name="connsiteX19" fmla="*/ 189185 w 985675"/>
              <a:gd name="connsiteY19" fmla="*/ 1058398 h 1058397"/>
              <a:gd name="connsiteX20" fmla="*/ 160 w 985675"/>
              <a:gd name="connsiteY20" fmla="*/ 869013 h 1058397"/>
              <a:gd name="connsiteX21" fmla="*/ 160 w 985675"/>
              <a:gd name="connsiteY21" fmla="*/ 253333 h 1058397"/>
              <a:gd name="connsiteX22" fmla="*/ 146699 w 985675"/>
              <a:gd name="connsiteY22" fmla="*/ 76189 h 1058397"/>
              <a:gd name="connsiteX23" fmla="*/ 185944 w 985675"/>
              <a:gd name="connsiteY23" fmla="*/ 73669 h 1058397"/>
              <a:gd name="connsiteX24" fmla="*/ 693611 w 985675"/>
              <a:gd name="connsiteY24" fmla="*/ 74029 h 1058397"/>
              <a:gd name="connsiteX25" fmla="*/ 713773 w 985675"/>
              <a:gd name="connsiteY25" fmla="*/ 54587 h 1058397"/>
              <a:gd name="connsiteX26" fmla="*/ 713413 w 985675"/>
              <a:gd name="connsiteY26" fmla="*/ 13181 h 1058397"/>
              <a:gd name="connsiteX27" fmla="*/ 728535 w 985675"/>
              <a:gd name="connsiteY27" fmla="*/ 4180 h 1058397"/>
              <a:gd name="connsiteX28" fmla="*/ 909279 w 985675"/>
              <a:gd name="connsiteY28" fmla="*/ 108594 h 1058397"/>
              <a:gd name="connsiteX29" fmla="*/ 968327 w 985675"/>
              <a:gd name="connsiteY29" fmla="*/ 142798 h 10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85675" h="1058397">
                <a:moveTo>
                  <a:pt x="968327" y="142798"/>
                </a:moveTo>
                <a:cubicBezTo>
                  <a:pt x="929442" y="165121"/>
                  <a:pt x="893797" y="186004"/>
                  <a:pt x="858152" y="206527"/>
                </a:cubicBezTo>
                <a:cubicBezTo>
                  <a:pt x="814587" y="231730"/>
                  <a:pt x="771021" y="256933"/>
                  <a:pt x="727455" y="282136"/>
                </a:cubicBezTo>
                <a:cubicBezTo>
                  <a:pt x="717734" y="287897"/>
                  <a:pt x="712693" y="288617"/>
                  <a:pt x="713413" y="274575"/>
                </a:cubicBezTo>
                <a:cubicBezTo>
                  <a:pt x="714134" y="258373"/>
                  <a:pt x="712693" y="242171"/>
                  <a:pt x="713773" y="225969"/>
                </a:cubicBezTo>
                <a:cubicBezTo>
                  <a:pt x="714494" y="213007"/>
                  <a:pt x="709813" y="210127"/>
                  <a:pt x="697571" y="210127"/>
                </a:cubicBezTo>
                <a:cubicBezTo>
                  <a:pt x="590277" y="210487"/>
                  <a:pt x="482623" y="210487"/>
                  <a:pt x="375329" y="210487"/>
                </a:cubicBezTo>
                <a:cubicBezTo>
                  <a:pt x="311601" y="210487"/>
                  <a:pt x="248232" y="210487"/>
                  <a:pt x="184504" y="210487"/>
                </a:cubicBezTo>
                <a:cubicBezTo>
                  <a:pt x="152100" y="210487"/>
                  <a:pt x="136978" y="225609"/>
                  <a:pt x="136978" y="257653"/>
                </a:cubicBezTo>
                <a:cubicBezTo>
                  <a:pt x="136978" y="462880"/>
                  <a:pt x="136978" y="668107"/>
                  <a:pt x="136978" y="873334"/>
                </a:cubicBezTo>
                <a:cubicBezTo>
                  <a:pt x="136978" y="906818"/>
                  <a:pt x="151740" y="921220"/>
                  <a:pt x="185584" y="921220"/>
                </a:cubicBezTo>
                <a:cubicBezTo>
                  <a:pt x="390091" y="921220"/>
                  <a:pt x="594598" y="921220"/>
                  <a:pt x="799465" y="921220"/>
                </a:cubicBezTo>
                <a:cubicBezTo>
                  <a:pt x="833669" y="921220"/>
                  <a:pt x="848431" y="906458"/>
                  <a:pt x="848431" y="871534"/>
                </a:cubicBezTo>
                <a:cubicBezTo>
                  <a:pt x="848431" y="701591"/>
                  <a:pt x="848791" y="532009"/>
                  <a:pt x="848071" y="362067"/>
                </a:cubicBezTo>
                <a:cubicBezTo>
                  <a:pt x="848071" y="347665"/>
                  <a:pt x="852032" y="339384"/>
                  <a:pt x="864993" y="332543"/>
                </a:cubicBezTo>
                <a:cubicBezTo>
                  <a:pt x="904238" y="311300"/>
                  <a:pt x="942763" y="288257"/>
                  <a:pt x="982008" y="265934"/>
                </a:cubicBezTo>
                <a:cubicBezTo>
                  <a:pt x="987409" y="272775"/>
                  <a:pt x="985249" y="279616"/>
                  <a:pt x="985249" y="286097"/>
                </a:cubicBezTo>
                <a:cubicBezTo>
                  <a:pt x="985609" y="480522"/>
                  <a:pt x="985609" y="674948"/>
                  <a:pt x="985609" y="869373"/>
                </a:cubicBezTo>
                <a:cubicBezTo>
                  <a:pt x="985609" y="983868"/>
                  <a:pt x="910719" y="1058398"/>
                  <a:pt x="795864" y="1058398"/>
                </a:cubicBezTo>
                <a:cubicBezTo>
                  <a:pt x="593518" y="1058398"/>
                  <a:pt x="391531" y="1058398"/>
                  <a:pt x="189185" y="1058398"/>
                </a:cubicBezTo>
                <a:cubicBezTo>
                  <a:pt x="74690" y="1058398"/>
                  <a:pt x="160" y="983868"/>
                  <a:pt x="160" y="869013"/>
                </a:cubicBezTo>
                <a:cubicBezTo>
                  <a:pt x="160" y="663786"/>
                  <a:pt x="-200" y="458560"/>
                  <a:pt x="160" y="253333"/>
                </a:cubicBezTo>
                <a:cubicBezTo>
                  <a:pt x="160" y="164041"/>
                  <a:pt x="59928" y="92392"/>
                  <a:pt x="146699" y="76189"/>
                </a:cubicBezTo>
                <a:cubicBezTo>
                  <a:pt x="159661" y="73669"/>
                  <a:pt x="172983" y="73669"/>
                  <a:pt x="185944" y="73669"/>
                </a:cubicBezTo>
                <a:cubicBezTo>
                  <a:pt x="355167" y="73669"/>
                  <a:pt x="524389" y="73309"/>
                  <a:pt x="693611" y="74029"/>
                </a:cubicBezTo>
                <a:cubicBezTo>
                  <a:pt x="708733" y="74029"/>
                  <a:pt x="715574" y="71149"/>
                  <a:pt x="713773" y="54587"/>
                </a:cubicBezTo>
                <a:cubicBezTo>
                  <a:pt x="712333" y="40905"/>
                  <a:pt x="714134" y="26863"/>
                  <a:pt x="713413" y="13181"/>
                </a:cubicBezTo>
                <a:cubicBezTo>
                  <a:pt x="712693" y="-861"/>
                  <a:pt x="715574" y="-3381"/>
                  <a:pt x="728535" y="4180"/>
                </a:cubicBezTo>
                <a:cubicBezTo>
                  <a:pt x="788663" y="39465"/>
                  <a:pt x="848791" y="74029"/>
                  <a:pt x="909279" y="108594"/>
                </a:cubicBezTo>
                <a:cubicBezTo>
                  <a:pt x="927641" y="119395"/>
                  <a:pt x="946364" y="130196"/>
                  <a:pt x="968327" y="142798"/>
                </a:cubicBezTo>
                <a:close/>
              </a:path>
            </a:pathLst>
          </a:custGeom>
          <a:solidFill>
            <a:schemeClr val="accent2"/>
          </a:solidFill>
          <a:ln w="36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9" name="Rounded Rectangle 5">
            <a:extLst>
              <a:ext uri="{FF2B5EF4-FFF2-40B4-BE49-F238E27FC236}">
                <a16:creationId xmlns:a16="http://schemas.microsoft.com/office/drawing/2014/main" id="{FAA97FBD-A9D8-440C-A952-DD992679B664}"/>
              </a:ext>
            </a:extLst>
          </p:cNvPr>
          <p:cNvSpPr/>
          <p:nvPr/>
        </p:nvSpPr>
        <p:spPr>
          <a:xfrm flipH="1">
            <a:off x="1591305" y="4344575"/>
            <a:ext cx="357193" cy="29466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61" name="Group 37">
            <a:extLst>
              <a:ext uri="{FF2B5EF4-FFF2-40B4-BE49-F238E27FC236}">
                <a16:creationId xmlns:a16="http://schemas.microsoft.com/office/drawing/2014/main" id="{05AD9B24-439F-48E7-9155-2513AB6EC107}"/>
              </a:ext>
            </a:extLst>
          </p:cNvPr>
          <p:cNvGrpSpPr/>
          <p:nvPr/>
        </p:nvGrpSpPr>
        <p:grpSpPr>
          <a:xfrm>
            <a:off x="759722" y="5138159"/>
            <a:ext cx="2020358" cy="923331"/>
            <a:chOff x="6210996" y="1433695"/>
            <a:chExt cx="1493001" cy="65687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260AEA9D-4327-4E92-B9BA-BCDC07E84E5B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C4BE027-8FBD-4D27-B300-5B9888803CEA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40">
            <a:extLst>
              <a:ext uri="{FF2B5EF4-FFF2-40B4-BE49-F238E27FC236}">
                <a16:creationId xmlns:a16="http://schemas.microsoft.com/office/drawing/2014/main" id="{38F4F715-6470-4EFD-ABB0-1293640F1B66}"/>
              </a:ext>
            </a:extLst>
          </p:cNvPr>
          <p:cNvGrpSpPr/>
          <p:nvPr/>
        </p:nvGrpSpPr>
        <p:grpSpPr>
          <a:xfrm>
            <a:off x="2924367" y="5138159"/>
            <a:ext cx="2020358" cy="923331"/>
            <a:chOff x="6210996" y="1433695"/>
            <a:chExt cx="1493001" cy="65687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22D516D-3F9A-46F7-B950-0BDD9DE3C6D8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116FBDEB-4F29-4836-87DB-D1EF361A1A04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7" name="Freeform: Shape 34">
            <a:extLst>
              <a:ext uri="{FF2B5EF4-FFF2-40B4-BE49-F238E27FC236}">
                <a16:creationId xmlns:a16="http://schemas.microsoft.com/office/drawing/2014/main" id="{0C60C7A3-8251-4A27-B9ED-B9B74FDFBC67}"/>
              </a:ext>
            </a:extLst>
          </p:cNvPr>
          <p:cNvSpPr/>
          <p:nvPr/>
        </p:nvSpPr>
        <p:spPr>
          <a:xfrm>
            <a:off x="5599949" y="3845654"/>
            <a:ext cx="1037551" cy="1114100"/>
          </a:xfrm>
          <a:custGeom>
            <a:avLst/>
            <a:gdLst>
              <a:gd name="connsiteX0" fmla="*/ 968327 w 985675"/>
              <a:gd name="connsiteY0" fmla="*/ 142798 h 1058397"/>
              <a:gd name="connsiteX1" fmla="*/ 858152 w 985675"/>
              <a:gd name="connsiteY1" fmla="*/ 206527 h 1058397"/>
              <a:gd name="connsiteX2" fmla="*/ 727455 w 985675"/>
              <a:gd name="connsiteY2" fmla="*/ 282136 h 1058397"/>
              <a:gd name="connsiteX3" fmla="*/ 713413 w 985675"/>
              <a:gd name="connsiteY3" fmla="*/ 274575 h 1058397"/>
              <a:gd name="connsiteX4" fmla="*/ 713773 w 985675"/>
              <a:gd name="connsiteY4" fmla="*/ 225969 h 1058397"/>
              <a:gd name="connsiteX5" fmla="*/ 697571 w 985675"/>
              <a:gd name="connsiteY5" fmla="*/ 210127 h 1058397"/>
              <a:gd name="connsiteX6" fmla="*/ 375329 w 985675"/>
              <a:gd name="connsiteY6" fmla="*/ 210487 h 1058397"/>
              <a:gd name="connsiteX7" fmla="*/ 184504 w 985675"/>
              <a:gd name="connsiteY7" fmla="*/ 210487 h 1058397"/>
              <a:gd name="connsiteX8" fmla="*/ 136978 w 985675"/>
              <a:gd name="connsiteY8" fmla="*/ 257653 h 1058397"/>
              <a:gd name="connsiteX9" fmla="*/ 136978 w 985675"/>
              <a:gd name="connsiteY9" fmla="*/ 873334 h 1058397"/>
              <a:gd name="connsiteX10" fmla="*/ 185584 w 985675"/>
              <a:gd name="connsiteY10" fmla="*/ 921220 h 1058397"/>
              <a:gd name="connsiteX11" fmla="*/ 799465 w 985675"/>
              <a:gd name="connsiteY11" fmla="*/ 921220 h 1058397"/>
              <a:gd name="connsiteX12" fmla="*/ 848431 w 985675"/>
              <a:gd name="connsiteY12" fmla="*/ 871534 h 1058397"/>
              <a:gd name="connsiteX13" fmla="*/ 848071 w 985675"/>
              <a:gd name="connsiteY13" fmla="*/ 362067 h 1058397"/>
              <a:gd name="connsiteX14" fmla="*/ 864993 w 985675"/>
              <a:gd name="connsiteY14" fmla="*/ 332543 h 1058397"/>
              <a:gd name="connsiteX15" fmla="*/ 982008 w 985675"/>
              <a:gd name="connsiteY15" fmla="*/ 265934 h 1058397"/>
              <a:gd name="connsiteX16" fmla="*/ 985249 w 985675"/>
              <a:gd name="connsiteY16" fmla="*/ 286097 h 1058397"/>
              <a:gd name="connsiteX17" fmla="*/ 985609 w 985675"/>
              <a:gd name="connsiteY17" fmla="*/ 869373 h 1058397"/>
              <a:gd name="connsiteX18" fmla="*/ 795864 w 985675"/>
              <a:gd name="connsiteY18" fmla="*/ 1058398 h 1058397"/>
              <a:gd name="connsiteX19" fmla="*/ 189185 w 985675"/>
              <a:gd name="connsiteY19" fmla="*/ 1058398 h 1058397"/>
              <a:gd name="connsiteX20" fmla="*/ 160 w 985675"/>
              <a:gd name="connsiteY20" fmla="*/ 869013 h 1058397"/>
              <a:gd name="connsiteX21" fmla="*/ 160 w 985675"/>
              <a:gd name="connsiteY21" fmla="*/ 253333 h 1058397"/>
              <a:gd name="connsiteX22" fmla="*/ 146699 w 985675"/>
              <a:gd name="connsiteY22" fmla="*/ 76189 h 1058397"/>
              <a:gd name="connsiteX23" fmla="*/ 185944 w 985675"/>
              <a:gd name="connsiteY23" fmla="*/ 73669 h 1058397"/>
              <a:gd name="connsiteX24" fmla="*/ 693611 w 985675"/>
              <a:gd name="connsiteY24" fmla="*/ 74029 h 1058397"/>
              <a:gd name="connsiteX25" fmla="*/ 713773 w 985675"/>
              <a:gd name="connsiteY25" fmla="*/ 54587 h 1058397"/>
              <a:gd name="connsiteX26" fmla="*/ 713413 w 985675"/>
              <a:gd name="connsiteY26" fmla="*/ 13181 h 1058397"/>
              <a:gd name="connsiteX27" fmla="*/ 728535 w 985675"/>
              <a:gd name="connsiteY27" fmla="*/ 4180 h 1058397"/>
              <a:gd name="connsiteX28" fmla="*/ 909279 w 985675"/>
              <a:gd name="connsiteY28" fmla="*/ 108594 h 1058397"/>
              <a:gd name="connsiteX29" fmla="*/ 968327 w 985675"/>
              <a:gd name="connsiteY29" fmla="*/ 142798 h 1058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985675" h="1058397">
                <a:moveTo>
                  <a:pt x="968327" y="142798"/>
                </a:moveTo>
                <a:cubicBezTo>
                  <a:pt x="929442" y="165121"/>
                  <a:pt x="893797" y="186004"/>
                  <a:pt x="858152" y="206527"/>
                </a:cubicBezTo>
                <a:cubicBezTo>
                  <a:pt x="814587" y="231730"/>
                  <a:pt x="771021" y="256933"/>
                  <a:pt x="727455" y="282136"/>
                </a:cubicBezTo>
                <a:cubicBezTo>
                  <a:pt x="717734" y="287897"/>
                  <a:pt x="712693" y="288617"/>
                  <a:pt x="713413" y="274575"/>
                </a:cubicBezTo>
                <a:cubicBezTo>
                  <a:pt x="714134" y="258373"/>
                  <a:pt x="712693" y="242171"/>
                  <a:pt x="713773" y="225969"/>
                </a:cubicBezTo>
                <a:cubicBezTo>
                  <a:pt x="714494" y="213007"/>
                  <a:pt x="709813" y="210127"/>
                  <a:pt x="697571" y="210127"/>
                </a:cubicBezTo>
                <a:cubicBezTo>
                  <a:pt x="590277" y="210487"/>
                  <a:pt x="482623" y="210487"/>
                  <a:pt x="375329" y="210487"/>
                </a:cubicBezTo>
                <a:cubicBezTo>
                  <a:pt x="311601" y="210487"/>
                  <a:pt x="248232" y="210487"/>
                  <a:pt x="184504" y="210487"/>
                </a:cubicBezTo>
                <a:cubicBezTo>
                  <a:pt x="152100" y="210487"/>
                  <a:pt x="136978" y="225609"/>
                  <a:pt x="136978" y="257653"/>
                </a:cubicBezTo>
                <a:cubicBezTo>
                  <a:pt x="136978" y="462880"/>
                  <a:pt x="136978" y="668107"/>
                  <a:pt x="136978" y="873334"/>
                </a:cubicBezTo>
                <a:cubicBezTo>
                  <a:pt x="136978" y="906818"/>
                  <a:pt x="151740" y="921220"/>
                  <a:pt x="185584" y="921220"/>
                </a:cubicBezTo>
                <a:cubicBezTo>
                  <a:pt x="390091" y="921220"/>
                  <a:pt x="594598" y="921220"/>
                  <a:pt x="799465" y="921220"/>
                </a:cubicBezTo>
                <a:cubicBezTo>
                  <a:pt x="833669" y="921220"/>
                  <a:pt x="848431" y="906458"/>
                  <a:pt x="848431" y="871534"/>
                </a:cubicBezTo>
                <a:cubicBezTo>
                  <a:pt x="848431" y="701591"/>
                  <a:pt x="848791" y="532009"/>
                  <a:pt x="848071" y="362067"/>
                </a:cubicBezTo>
                <a:cubicBezTo>
                  <a:pt x="848071" y="347665"/>
                  <a:pt x="852032" y="339384"/>
                  <a:pt x="864993" y="332543"/>
                </a:cubicBezTo>
                <a:cubicBezTo>
                  <a:pt x="904238" y="311300"/>
                  <a:pt x="942763" y="288257"/>
                  <a:pt x="982008" y="265934"/>
                </a:cubicBezTo>
                <a:cubicBezTo>
                  <a:pt x="987409" y="272775"/>
                  <a:pt x="985249" y="279616"/>
                  <a:pt x="985249" y="286097"/>
                </a:cubicBezTo>
                <a:cubicBezTo>
                  <a:pt x="985609" y="480522"/>
                  <a:pt x="985609" y="674948"/>
                  <a:pt x="985609" y="869373"/>
                </a:cubicBezTo>
                <a:cubicBezTo>
                  <a:pt x="985609" y="983868"/>
                  <a:pt x="910719" y="1058398"/>
                  <a:pt x="795864" y="1058398"/>
                </a:cubicBezTo>
                <a:cubicBezTo>
                  <a:pt x="593518" y="1058398"/>
                  <a:pt x="391531" y="1058398"/>
                  <a:pt x="189185" y="1058398"/>
                </a:cubicBezTo>
                <a:cubicBezTo>
                  <a:pt x="74690" y="1058398"/>
                  <a:pt x="160" y="983868"/>
                  <a:pt x="160" y="869013"/>
                </a:cubicBezTo>
                <a:cubicBezTo>
                  <a:pt x="160" y="663786"/>
                  <a:pt x="-200" y="458560"/>
                  <a:pt x="160" y="253333"/>
                </a:cubicBezTo>
                <a:cubicBezTo>
                  <a:pt x="160" y="164041"/>
                  <a:pt x="59928" y="92392"/>
                  <a:pt x="146699" y="76189"/>
                </a:cubicBezTo>
                <a:cubicBezTo>
                  <a:pt x="159661" y="73669"/>
                  <a:pt x="172983" y="73669"/>
                  <a:pt x="185944" y="73669"/>
                </a:cubicBezTo>
                <a:cubicBezTo>
                  <a:pt x="355167" y="73669"/>
                  <a:pt x="524389" y="73309"/>
                  <a:pt x="693611" y="74029"/>
                </a:cubicBezTo>
                <a:cubicBezTo>
                  <a:pt x="708733" y="74029"/>
                  <a:pt x="715574" y="71149"/>
                  <a:pt x="713773" y="54587"/>
                </a:cubicBezTo>
                <a:cubicBezTo>
                  <a:pt x="712333" y="40905"/>
                  <a:pt x="714134" y="26863"/>
                  <a:pt x="713413" y="13181"/>
                </a:cubicBezTo>
                <a:cubicBezTo>
                  <a:pt x="712693" y="-861"/>
                  <a:pt x="715574" y="-3381"/>
                  <a:pt x="728535" y="4180"/>
                </a:cubicBezTo>
                <a:cubicBezTo>
                  <a:pt x="788663" y="39465"/>
                  <a:pt x="848791" y="74029"/>
                  <a:pt x="909279" y="108594"/>
                </a:cubicBezTo>
                <a:cubicBezTo>
                  <a:pt x="927641" y="119395"/>
                  <a:pt x="946364" y="130196"/>
                  <a:pt x="968327" y="142798"/>
                </a:cubicBezTo>
                <a:close/>
              </a:path>
            </a:pathLst>
          </a:custGeom>
          <a:solidFill>
            <a:schemeClr val="accent4"/>
          </a:solidFill>
          <a:ln w="36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8" name="Block Arc 25">
            <a:extLst>
              <a:ext uri="{FF2B5EF4-FFF2-40B4-BE49-F238E27FC236}">
                <a16:creationId xmlns:a16="http://schemas.microsoft.com/office/drawing/2014/main" id="{42E16223-9C10-4B01-9F6A-D477D34CACA6}"/>
              </a:ext>
            </a:extLst>
          </p:cNvPr>
          <p:cNvSpPr>
            <a:spLocks noChangeAspect="1"/>
          </p:cNvSpPr>
          <p:nvPr/>
        </p:nvSpPr>
        <p:spPr>
          <a:xfrm>
            <a:off x="5989328" y="4280611"/>
            <a:ext cx="258792" cy="373876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69" name="Group 40">
            <a:extLst>
              <a:ext uri="{FF2B5EF4-FFF2-40B4-BE49-F238E27FC236}">
                <a16:creationId xmlns:a16="http://schemas.microsoft.com/office/drawing/2014/main" id="{3A68083C-97D4-46FA-A8E7-1273186CEB7E}"/>
              </a:ext>
            </a:extLst>
          </p:cNvPr>
          <p:cNvGrpSpPr/>
          <p:nvPr/>
        </p:nvGrpSpPr>
        <p:grpSpPr>
          <a:xfrm>
            <a:off x="5089013" y="5138159"/>
            <a:ext cx="2020358" cy="923331"/>
            <a:chOff x="6210996" y="1433695"/>
            <a:chExt cx="1493001" cy="65687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734CA128-82B9-4C96-A2EC-CBCD16DBEFB3}"/>
                </a:ext>
              </a:extLst>
            </p:cNvPr>
            <p:cNvSpPr txBox="1"/>
            <p:nvPr/>
          </p:nvSpPr>
          <p:spPr>
            <a:xfrm>
              <a:off x="6210999" y="1433695"/>
              <a:ext cx="1492998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032C54C7-8B3D-4477-A0E0-FD6433823C6D}"/>
                </a:ext>
              </a:extLst>
            </p:cNvPr>
            <p:cNvSpPr txBox="1"/>
            <p:nvPr/>
          </p:nvSpPr>
          <p:spPr>
            <a:xfrm>
              <a:off x="6210996" y="1630759"/>
              <a:ext cx="1492998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2" name="Donut 15">
            <a:extLst>
              <a:ext uri="{FF2B5EF4-FFF2-40B4-BE49-F238E27FC236}">
                <a16:creationId xmlns:a16="http://schemas.microsoft.com/office/drawing/2014/main" id="{20F48D68-4120-4E0C-9717-5208BFAC4080}"/>
              </a:ext>
            </a:extLst>
          </p:cNvPr>
          <p:cNvSpPr/>
          <p:nvPr/>
        </p:nvSpPr>
        <p:spPr>
          <a:xfrm>
            <a:off x="3762458" y="4250894"/>
            <a:ext cx="406422" cy="403593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5971"/>
      </a:accent1>
      <a:accent2>
        <a:srgbClr val="FF8C56"/>
      </a:accent2>
      <a:accent3>
        <a:srgbClr val="EED151"/>
      </a:accent3>
      <a:accent4>
        <a:srgbClr val="CBDA48"/>
      </a:accent4>
      <a:accent5>
        <a:srgbClr val="01C283"/>
      </a:accent5>
      <a:accent6>
        <a:srgbClr val="409FB3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1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3F02"/>
      </a:accent1>
      <a:accent2>
        <a:srgbClr val="FF8853"/>
      </a:accent2>
      <a:accent3>
        <a:srgbClr val="F0D152"/>
      </a:accent3>
      <a:accent4>
        <a:srgbClr val="CADA4C"/>
      </a:accent4>
      <a:accent5>
        <a:srgbClr val="19BD9E"/>
      </a:accent5>
      <a:accent6>
        <a:srgbClr val="019ED7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7894</TotalTime>
  <Words>4831</Words>
  <PresentationFormat>Широкоэкранный</PresentationFormat>
  <Paragraphs>579</Paragraphs>
  <Slides>48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48</vt:i4>
      </vt:variant>
    </vt:vector>
  </HeadingPairs>
  <TitlesOfParts>
    <vt:vector size="56" baseType="lpstr">
      <vt:lpstr>Arial</vt:lpstr>
      <vt:lpstr>Calibri</vt:lpstr>
      <vt:lpstr>FZShuTi</vt:lpstr>
      <vt:lpstr>HY목각파임B</vt:lpstr>
      <vt:lpstr>Wingdings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2020-01-20T05:08:25Z</dcterms:created>
  <dcterms:modified xsi:type="dcterms:W3CDTF">2026-03-05T15:45:43Z</dcterms:modified>
</cp:coreProperties>
</file>